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</p:sldMasterIdLst>
  <p:notesMasterIdLst>
    <p:notesMasterId r:id="rId27"/>
  </p:notesMasterIdLst>
  <p:sldIdLst>
    <p:sldId id="256" r:id="rId2"/>
    <p:sldId id="296" r:id="rId3"/>
    <p:sldId id="258" r:id="rId4"/>
    <p:sldId id="260" r:id="rId5"/>
    <p:sldId id="261" r:id="rId6"/>
    <p:sldId id="297" r:id="rId7"/>
    <p:sldId id="262" r:id="rId8"/>
    <p:sldId id="265" r:id="rId9"/>
    <p:sldId id="298" r:id="rId10"/>
    <p:sldId id="263" r:id="rId11"/>
    <p:sldId id="299" r:id="rId12"/>
    <p:sldId id="300" r:id="rId13"/>
    <p:sldId id="353" r:id="rId14"/>
    <p:sldId id="367" r:id="rId15"/>
    <p:sldId id="368" r:id="rId16"/>
    <p:sldId id="366" r:id="rId17"/>
    <p:sldId id="369" r:id="rId18"/>
    <p:sldId id="400" r:id="rId19"/>
    <p:sldId id="402" r:id="rId20"/>
    <p:sldId id="399" r:id="rId21"/>
    <p:sldId id="370" r:id="rId22"/>
    <p:sldId id="403" r:id="rId23"/>
    <p:sldId id="404" r:id="rId24"/>
    <p:sldId id="268" r:id="rId25"/>
    <p:sldId id="275" r:id="rId26"/>
  </p:sldIdLst>
  <p:sldSz cx="9144000" cy="5143500" type="screen16x9"/>
  <p:notesSz cx="6858000" cy="9144000"/>
  <p:embeddedFontLst>
    <p:embeddedFont>
      <p:font typeface="Epilogue" panose="020B0604020202020204" charset="0"/>
      <p:regular r:id="rId28"/>
      <p:bold r:id="rId29"/>
      <p:italic r:id="rId30"/>
      <p:boldItalic r:id="rId31"/>
    </p:embeddedFont>
    <p:embeddedFont>
      <p:font typeface="Lato" panose="020F0502020204030203" pitchFamily="34" charset="0"/>
      <p:regular r:id="rId32"/>
      <p:bold r:id="rId33"/>
      <p:italic r:id="rId34"/>
      <p:boldItalic r:id="rId35"/>
    </p:embeddedFont>
    <p:embeddedFont>
      <p:font typeface="Montserrat Medium" panose="00000600000000000000" pitchFamily="2" charset="0"/>
      <p:regular r:id="rId36"/>
      <p:italic r:id="rId37"/>
    </p:embeddedFont>
    <p:embeddedFont>
      <p:font typeface="Montserrat SemiBold" panose="00000700000000000000" pitchFamily="2" charset="0"/>
      <p:bold r:id="rId38"/>
      <p:boldItalic r:id="rId39"/>
    </p:embeddedFont>
    <p:embeddedFont>
      <p:font typeface="Open Sans" panose="020B0606030504020204" pitchFamily="34" charset="0"/>
      <p:regular r:id="rId40"/>
      <p:bold r:id="rId41"/>
      <p:italic r:id="rId42"/>
      <p:boldItalic r:id="rId43"/>
    </p:embeddedFont>
    <p:embeddedFont>
      <p:font typeface="Poppins Light" panose="00000400000000000000" pitchFamily="2" charset="0"/>
      <p:regular r:id="rId44"/>
      <p:italic r:id="rId45"/>
    </p:embeddedFont>
    <p:embeddedFont>
      <p:font typeface="Poppins SemiBold" panose="00000700000000000000" pitchFamily="2" charset="0"/>
      <p:bold r:id="rId46"/>
      <p:boldItalic r:id="rId47"/>
    </p:embeddedFont>
    <p:embeddedFont>
      <p:font typeface="PT Sans" panose="020B0503020203020204" pitchFamily="34" charset="0"/>
      <p:regular r:id="rId48"/>
      <p:bold r:id="rId49"/>
      <p:italic r:id="rId50"/>
      <p:boldItalic r:id="rId51"/>
    </p:embeddedFont>
    <p:embeddedFont>
      <p:font typeface="Raleway" pitchFamily="2" charset="0"/>
      <p:regular r:id="rId52"/>
      <p:bold r:id="rId53"/>
      <p:italic r:id="rId54"/>
      <p:boldItalic r:id="rId5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8DDE103-3A8E-4957-942A-CA8E34AACD7E}">
  <a:tblStyle styleId="{08DDE103-3A8E-4957-942A-CA8E34AACD7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AA5962E4-EA9D-4D71-8517-7302B9C44D9F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226" y="10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2.fntdata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font" Target="fonts/font15.fntdata"/><Relationship Id="rId47" Type="http://schemas.openxmlformats.org/officeDocument/2006/relationships/font" Target="fonts/font20.fntdata"/><Relationship Id="rId50" Type="http://schemas.openxmlformats.org/officeDocument/2006/relationships/font" Target="fonts/font23.fntdata"/><Relationship Id="rId55" Type="http://schemas.openxmlformats.org/officeDocument/2006/relationships/font" Target="fonts/font28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2.fntdata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font" Target="fonts/font18.fntdata"/><Relationship Id="rId53" Type="http://schemas.openxmlformats.org/officeDocument/2006/relationships/font" Target="fonts/font26.fntdata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font" Target="fonts/font16.fntdata"/><Relationship Id="rId48" Type="http://schemas.openxmlformats.org/officeDocument/2006/relationships/font" Target="fonts/font21.fntdata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font" Target="fonts/font24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46" Type="http://schemas.openxmlformats.org/officeDocument/2006/relationships/font" Target="fonts/font19.fntdata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4.fntdata"/><Relationship Id="rId54" Type="http://schemas.openxmlformats.org/officeDocument/2006/relationships/font" Target="fonts/font2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49" Type="http://schemas.openxmlformats.org/officeDocument/2006/relationships/font" Target="fonts/font22.fntdata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font" Target="fonts/font4.fntdata"/><Relationship Id="rId44" Type="http://schemas.openxmlformats.org/officeDocument/2006/relationships/font" Target="fonts/font17.fntdata"/><Relationship Id="rId52" Type="http://schemas.openxmlformats.org/officeDocument/2006/relationships/font" Target="fonts/font25.fntdata"/></Relationships>
</file>

<file path=ppt/media/image1.jpg>
</file>

<file path=ppt/media/image2.jpg>
</file>

<file path=ppt/media/image3.png>
</file>

<file path=ppt/media/image4.jpg>
</file>

<file path=ppt/media/image5.jp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0" name="Google Shape;700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3" name="Google Shape;1083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4" name="Google Shape;1084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3" name="Google Shape;963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02418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3" name="Google Shape;1083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4" name="Google Shape;1084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27458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21b6cc432ef_0_9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21b6cc432ef_0_9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21b6cc432ef_0_9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21b6cc432ef_0_9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34484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21b6cc432ef_0_9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21b6cc432ef_0_9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335547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21b6cc432ef_0_9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21b6cc432ef_0_9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31913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3" name="Google Shape;963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35744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7" name="Google Shape;11427;ga5475f15f3_2_39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28" name="Google Shape;11428;ga5475f15f3_2_39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286333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7" name="Google Shape;11427;ga5475f15f3_2_39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28" name="Google Shape;11428;ga5475f15f3_2_39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410041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2" name="Google Shape;1892;g2935051597d_0_207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3" name="Google Shape;1893;g2935051597d_0_207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7039238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7" name="Google Shape;11427;ga5475f15f3_2_39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28" name="Google Shape;11428;ga5475f15f3_2_39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3510429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3" name="Google Shape;1083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4" name="Google Shape;1084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35492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3" name="Google Shape;1083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4" name="Google Shape;1084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287088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3" name="Google Shape;1083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4" name="Google Shape;1084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378232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3" name="Google Shape;1263;g54dda1946d_4_27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4" name="Google Shape;1264;g54dda1946d_4_27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Google Shape;1427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8" name="Google Shape;1428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" name="Google Shape;893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4" name="Google Shape;894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3" name="Google Shape;963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7" name="Google Shape;1047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" name="Google Shape;1048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3" name="Google Shape;963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845660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3" name="Google Shape;1073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" name="Google Shape;1113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4" name="Google Shape;1114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3" name="Google Shape;963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78483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144500"/>
            <a:ext cx="4112100" cy="237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>
                <a:latin typeface="Epilogue"/>
                <a:ea typeface="Epilogue"/>
                <a:cs typeface="Epilogue"/>
                <a:sym typeface="Epilogu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523200"/>
            <a:ext cx="41121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10800000">
            <a:off x="-1604593" y="-845132"/>
            <a:ext cx="3281418" cy="2132806"/>
          </a:xfrm>
          <a:custGeom>
            <a:avLst/>
            <a:gdLst/>
            <a:ahLst/>
            <a:cxnLst/>
            <a:rect l="l" t="t" r="r" b="b"/>
            <a:pathLst>
              <a:path w="38869" h="30330" extrusionOk="0">
                <a:moveTo>
                  <a:pt x="24297" y="1"/>
                </a:moveTo>
                <a:cubicBezTo>
                  <a:pt x="23576" y="1"/>
                  <a:pt x="22813" y="81"/>
                  <a:pt x="22018" y="271"/>
                </a:cubicBezTo>
                <a:cubicBezTo>
                  <a:pt x="16904" y="1494"/>
                  <a:pt x="14626" y="5778"/>
                  <a:pt x="11611" y="8671"/>
                </a:cubicBezTo>
                <a:cubicBezTo>
                  <a:pt x="10032" y="10186"/>
                  <a:pt x="7766" y="10684"/>
                  <a:pt x="5916" y="11826"/>
                </a:cubicBezTo>
                <a:cubicBezTo>
                  <a:pt x="0" y="15481"/>
                  <a:pt x="539" y="24197"/>
                  <a:pt x="4874" y="27639"/>
                </a:cubicBezTo>
                <a:cubicBezTo>
                  <a:pt x="7150" y="29445"/>
                  <a:pt x="9815" y="30330"/>
                  <a:pt x="12976" y="30330"/>
                </a:cubicBezTo>
                <a:cubicBezTo>
                  <a:pt x="15025" y="30330"/>
                  <a:pt x="17282" y="29958"/>
                  <a:pt x="19778" y="29225"/>
                </a:cubicBezTo>
                <a:cubicBezTo>
                  <a:pt x="26123" y="27360"/>
                  <a:pt x="30656" y="26268"/>
                  <a:pt x="34763" y="20412"/>
                </a:cubicBezTo>
                <a:cubicBezTo>
                  <a:pt x="38869" y="14558"/>
                  <a:pt x="35544" y="6859"/>
                  <a:pt x="30907" y="2368"/>
                </a:cubicBezTo>
                <a:cubicBezTo>
                  <a:pt x="30907" y="2368"/>
                  <a:pt x="28215" y="1"/>
                  <a:pt x="24297" y="1"/>
                </a:cubicBezTo>
                <a:close/>
              </a:path>
            </a:pathLst>
          </a:custGeom>
          <a:solidFill>
            <a:srgbClr val="000000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-9899992" flipH="1">
            <a:off x="-1515196" y="4121356"/>
            <a:ext cx="3953580" cy="1921771"/>
          </a:xfrm>
          <a:custGeom>
            <a:avLst/>
            <a:gdLst/>
            <a:ahLst/>
            <a:cxnLst/>
            <a:rect l="l" t="t" r="r" b="b"/>
            <a:pathLst>
              <a:path w="39315" h="31790" extrusionOk="0">
                <a:moveTo>
                  <a:pt x="21370" y="0"/>
                </a:moveTo>
                <a:cubicBezTo>
                  <a:pt x="19245" y="0"/>
                  <a:pt x="16609" y="420"/>
                  <a:pt x="13994" y="1929"/>
                </a:cubicBezTo>
                <a:cubicBezTo>
                  <a:pt x="8094" y="5332"/>
                  <a:pt x="5120" y="12086"/>
                  <a:pt x="2561" y="17498"/>
                </a:cubicBezTo>
                <a:cubicBezTo>
                  <a:pt x="0" y="22912"/>
                  <a:pt x="1474" y="28410"/>
                  <a:pt x="5979" y="30920"/>
                </a:cubicBezTo>
                <a:cubicBezTo>
                  <a:pt x="7113" y="31551"/>
                  <a:pt x="8155" y="31789"/>
                  <a:pt x="9181" y="31789"/>
                </a:cubicBezTo>
                <a:cubicBezTo>
                  <a:pt x="12232" y="31789"/>
                  <a:pt x="15135" y="29683"/>
                  <a:pt x="19863" y="29548"/>
                </a:cubicBezTo>
                <a:cubicBezTo>
                  <a:pt x="20630" y="29526"/>
                  <a:pt x="21329" y="29520"/>
                  <a:pt x="21975" y="29520"/>
                </a:cubicBezTo>
                <a:cubicBezTo>
                  <a:pt x="22766" y="29520"/>
                  <a:pt x="23477" y="29529"/>
                  <a:pt x="24134" y="29529"/>
                </a:cubicBezTo>
                <a:cubicBezTo>
                  <a:pt x="27359" y="29529"/>
                  <a:pt x="29297" y="29308"/>
                  <a:pt x="33123" y="26702"/>
                </a:cubicBezTo>
                <a:cubicBezTo>
                  <a:pt x="38366" y="23130"/>
                  <a:pt x="39314" y="14704"/>
                  <a:pt x="35179" y="8470"/>
                </a:cubicBezTo>
                <a:cubicBezTo>
                  <a:pt x="31041" y="2236"/>
                  <a:pt x="25903" y="663"/>
                  <a:pt x="25903" y="663"/>
                </a:cubicBezTo>
                <a:cubicBezTo>
                  <a:pt x="25903" y="663"/>
                  <a:pt x="24040" y="0"/>
                  <a:pt x="21370" y="0"/>
                </a:cubicBezTo>
                <a:close/>
              </a:path>
            </a:pathLst>
          </a:custGeom>
          <a:solidFill>
            <a:srgbClr val="000000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45" name="Google Shape;345;p14"/>
          <p:cNvSpPr txBox="1">
            <a:spLocks noGrp="1"/>
          </p:cNvSpPr>
          <p:nvPr>
            <p:ph type="subTitle" idx="1"/>
          </p:nvPr>
        </p:nvSpPr>
        <p:spPr>
          <a:xfrm>
            <a:off x="937625" y="2579823"/>
            <a:ext cx="2175300" cy="15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46" name="Google Shape;346;p14"/>
          <p:cNvSpPr txBox="1">
            <a:spLocks noGrp="1"/>
          </p:cNvSpPr>
          <p:nvPr>
            <p:ph type="subTitle" idx="2"/>
          </p:nvPr>
        </p:nvSpPr>
        <p:spPr>
          <a:xfrm>
            <a:off x="3484347" y="2579823"/>
            <a:ext cx="2175300" cy="15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47" name="Google Shape;347;p14"/>
          <p:cNvSpPr txBox="1">
            <a:spLocks noGrp="1"/>
          </p:cNvSpPr>
          <p:nvPr>
            <p:ph type="subTitle" idx="3"/>
          </p:nvPr>
        </p:nvSpPr>
        <p:spPr>
          <a:xfrm>
            <a:off x="6031075" y="2579823"/>
            <a:ext cx="2175300" cy="15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48" name="Google Shape;348;p14"/>
          <p:cNvSpPr txBox="1">
            <a:spLocks noGrp="1"/>
          </p:cNvSpPr>
          <p:nvPr>
            <p:ph type="subTitle" idx="4"/>
          </p:nvPr>
        </p:nvSpPr>
        <p:spPr>
          <a:xfrm>
            <a:off x="937625" y="1775401"/>
            <a:ext cx="21753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49" name="Google Shape;349;p14"/>
          <p:cNvSpPr txBox="1">
            <a:spLocks noGrp="1"/>
          </p:cNvSpPr>
          <p:nvPr>
            <p:ph type="subTitle" idx="5"/>
          </p:nvPr>
        </p:nvSpPr>
        <p:spPr>
          <a:xfrm>
            <a:off x="3484350" y="1775401"/>
            <a:ext cx="21753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50" name="Google Shape;350;p14"/>
          <p:cNvSpPr txBox="1">
            <a:spLocks noGrp="1"/>
          </p:cNvSpPr>
          <p:nvPr>
            <p:ph type="subTitle" idx="6"/>
          </p:nvPr>
        </p:nvSpPr>
        <p:spPr>
          <a:xfrm>
            <a:off x="6031075" y="1775401"/>
            <a:ext cx="21753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51" name="Google Shape;351;p14"/>
          <p:cNvSpPr/>
          <p:nvPr/>
        </p:nvSpPr>
        <p:spPr>
          <a:xfrm rot="8800738" flipH="1">
            <a:off x="7902412" y="4181666"/>
            <a:ext cx="1680262" cy="1358589"/>
          </a:xfrm>
          <a:custGeom>
            <a:avLst/>
            <a:gdLst/>
            <a:ahLst/>
            <a:cxnLst/>
            <a:rect l="l" t="t" r="r" b="b"/>
            <a:pathLst>
              <a:path w="39315" h="31790" extrusionOk="0">
                <a:moveTo>
                  <a:pt x="21370" y="0"/>
                </a:moveTo>
                <a:cubicBezTo>
                  <a:pt x="19245" y="0"/>
                  <a:pt x="16609" y="420"/>
                  <a:pt x="13994" y="1929"/>
                </a:cubicBezTo>
                <a:cubicBezTo>
                  <a:pt x="8094" y="5332"/>
                  <a:pt x="5120" y="12086"/>
                  <a:pt x="2561" y="17498"/>
                </a:cubicBezTo>
                <a:cubicBezTo>
                  <a:pt x="0" y="22912"/>
                  <a:pt x="1474" y="28410"/>
                  <a:pt x="5979" y="30920"/>
                </a:cubicBezTo>
                <a:cubicBezTo>
                  <a:pt x="7113" y="31551"/>
                  <a:pt x="8155" y="31789"/>
                  <a:pt x="9181" y="31789"/>
                </a:cubicBezTo>
                <a:cubicBezTo>
                  <a:pt x="12232" y="31789"/>
                  <a:pt x="15135" y="29683"/>
                  <a:pt x="19863" y="29548"/>
                </a:cubicBezTo>
                <a:cubicBezTo>
                  <a:pt x="20630" y="29526"/>
                  <a:pt x="21329" y="29520"/>
                  <a:pt x="21975" y="29520"/>
                </a:cubicBezTo>
                <a:cubicBezTo>
                  <a:pt x="22766" y="29520"/>
                  <a:pt x="23477" y="29529"/>
                  <a:pt x="24134" y="29529"/>
                </a:cubicBezTo>
                <a:cubicBezTo>
                  <a:pt x="27359" y="29529"/>
                  <a:pt x="29297" y="29308"/>
                  <a:pt x="33123" y="26702"/>
                </a:cubicBezTo>
                <a:cubicBezTo>
                  <a:pt x="38366" y="23130"/>
                  <a:pt x="39314" y="14704"/>
                  <a:pt x="35179" y="8470"/>
                </a:cubicBezTo>
                <a:cubicBezTo>
                  <a:pt x="31041" y="2236"/>
                  <a:pt x="25903" y="663"/>
                  <a:pt x="25903" y="663"/>
                </a:cubicBezTo>
                <a:cubicBezTo>
                  <a:pt x="25903" y="663"/>
                  <a:pt x="24040" y="0"/>
                  <a:pt x="21370" y="0"/>
                </a:cubicBezTo>
                <a:close/>
              </a:path>
            </a:pathLst>
          </a:custGeom>
          <a:solidFill>
            <a:srgbClr val="000000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14"/>
          <p:cNvSpPr/>
          <p:nvPr/>
        </p:nvSpPr>
        <p:spPr>
          <a:xfrm rot="-8942362" flipH="1">
            <a:off x="-983149" y="4040244"/>
            <a:ext cx="2474148" cy="2000589"/>
          </a:xfrm>
          <a:custGeom>
            <a:avLst/>
            <a:gdLst/>
            <a:ahLst/>
            <a:cxnLst/>
            <a:rect l="l" t="t" r="r" b="b"/>
            <a:pathLst>
              <a:path w="39315" h="31790" extrusionOk="0">
                <a:moveTo>
                  <a:pt x="21370" y="0"/>
                </a:moveTo>
                <a:cubicBezTo>
                  <a:pt x="19245" y="0"/>
                  <a:pt x="16609" y="420"/>
                  <a:pt x="13994" y="1929"/>
                </a:cubicBezTo>
                <a:cubicBezTo>
                  <a:pt x="8094" y="5332"/>
                  <a:pt x="5120" y="12086"/>
                  <a:pt x="2561" y="17498"/>
                </a:cubicBezTo>
                <a:cubicBezTo>
                  <a:pt x="0" y="22912"/>
                  <a:pt x="1474" y="28410"/>
                  <a:pt x="5979" y="30920"/>
                </a:cubicBezTo>
                <a:cubicBezTo>
                  <a:pt x="7113" y="31551"/>
                  <a:pt x="8155" y="31789"/>
                  <a:pt x="9181" y="31789"/>
                </a:cubicBezTo>
                <a:cubicBezTo>
                  <a:pt x="12232" y="31789"/>
                  <a:pt x="15135" y="29683"/>
                  <a:pt x="19863" y="29548"/>
                </a:cubicBezTo>
                <a:cubicBezTo>
                  <a:pt x="20630" y="29526"/>
                  <a:pt x="21329" y="29520"/>
                  <a:pt x="21975" y="29520"/>
                </a:cubicBezTo>
                <a:cubicBezTo>
                  <a:pt x="22766" y="29520"/>
                  <a:pt x="23477" y="29529"/>
                  <a:pt x="24134" y="29529"/>
                </a:cubicBezTo>
                <a:cubicBezTo>
                  <a:pt x="27359" y="29529"/>
                  <a:pt x="29297" y="29308"/>
                  <a:pt x="33123" y="26702"/>
                </a:cubicBezTo>
                <a:cubicBezTo>
                  <a:pt x="38366" y="23130"/>
                  <a:pt x="39314" y="14704"/>
                  <a:pt x="35179" y="8470"/>
                </a:cubicBezTo>
                <a:cubicBezTo>
                  <a:pt x="31041" y="2236"/>
                  <a:pt x="25903" y="663"/>
                  <a:pt x="25903" y="663"/>
                </a:cubicBezTo>
                <a:cubicBezTo>
                  <a:pt x="25903" y="663"/>
                  <a:pt x="24040" y="0"/>
                  <a:pt x="21370" y="0"/>
                </a:cubicBezTo>
                <a:close/>
              </a:path>
            </a:pathLst>
          </a:custGeom>
          <a:solidFill>
            <a:srgbClr val="000000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14"/>
          <p:cNvSpPr/>
          <p:nvPr/>
        </p:nvSpPr>
        <p:spPr>
          <a:xfrm rot="1554271" flipH="1">
            <a:off x="7563507" y="-664049"/>
            <a:ext cx="2112334" cy="2002574"/>
          </a:xfrm>
          <a:custGeom>
            <a:avLst/>
            <a:gdLst/>
            <a:ahLst/>
            <a:cxnLst/>
            <a:rect l="l" t="t" r="r" b="b"/>
            <a:pathLst>
              <a:path w="39315" h="31790" extrusionOk="0">
                <a:moveTo>
                  <a:pt x="21370" y="0"/>
                </a:moveTo>
                <a:cubicBezTo>
                  <a:pt x="19245" y="0"/>
                  <a:pt x="16609" y="420"/>
                  <a:pt x="13994" y="1929"/>
                </a:cubicBezTo>
                <a:cubicBezTo>
                  <a:pt x="8094" y="5332"/>
                  <a:pt x="5120" y="12086"/>
                  <a:pt x="2561" y="17498"/>
                </a:cubicBezTo>
                <a:cubicBezTo>
                  <a:pt x="0" y="22912"/>
                  <a:pt x="1474" y="28410"/>
                  <a:pt x="5979" y="30920"/>
                </a:cubicBezTo>
                <a:cubicBezTo>
                  <a:pt x="7113" y="31551"/>
                  <a:pt x="8155" y="31789"/>
                  <a:pt x="9181" y="31789"/>
                </a:cubicBezTo>
                <a:cubicBezTo>
                  <a:pt x="12232" y="31789"/>
                  <a:pt x="15135" y="29683"/>
                  <a:pt x="19863" y="29548"/>
                </a:cubicBezTo>
                <a:cubicBezTo>
                  <a:pt x="20630" y="29526"/>
                  <a:pt x="21329" y="29520"/>
                  <a:pt x="21975" y="29520"/>
                </a:cubicBezTo>
                <a:cubicBezTo>
                  <a:pt x="22766" y="29520"/>
                  <a:pt x="23477" y="29529"/>
                  <a:pt x="24134" y="29529"/>
                </a:cubicBezTo>
                <a:cubicBezTo>
                  <a:pt x="27359" y="29529"/>
                  <a:pt x="29297" y="29308"/>
                  <a:pt x="33123" y="26702"/>
                </a:cubicBezTo>
                <a:cubicBezTo>
                  <a:pt x="38366" y="23130"/>
                  <a:pt x="39314" y="14704"/>
                  <a:pt x="35179" y="8470"/>
                </a:cubicBezTo>
                <a:cubicBezTo>
                  <a:pt x="31041" y="2236"/>
                  <a:pt x="25903" y="663"/>
                  <a:pt x="25903" y="663"/>
                </a:cubicBezTo>
                <a:cubicBezTo>
                  <a:pt x="25903" y="663"/>
                  <a:pt x="24040" y="0"/>
                  <a:pt x="21370" y="0"/>
                </a:cubicBezTo>
                <a:close/>
              </a:path>
            </a:pathLst>
          </a:custGeom>
          <a:solidFill>
            <a:srgbClr val="000000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14"/>
          <p:cNvSpPr/>
          <p:nvPr/>
        </p:nvSpPr>
        <p:spPr>
          <a:xfrm>
            <a:off x="62825" y="1725386"/>
            <a:ext cx="606206" cy="37384"/>
          </a:xfrm>
          <a:custGeom>
            <a:avLst/>
            <a:gdLst/>
            <a:ahLst/>
            <a:cxnLst/>
            <a:rect l="l" t="t" r="r" b="b"/>
            <a:pathLst>
              <a:path w="824770" h="50863" extrusionOk="0">
                <a:moveTo>
                  <a:pt x="799338" y="50863"/>
                </a:moveTo>
                <a:lnTo>
                  <a:pt x="25432" y="50863"/>
                </a:lnTo>
                <a:cubicBezTo>
                  <a:pt x="11430" y="50863"/>
                  <a:pt x="0" y="39433"/>
                  <a:pt x="0" y="25432"/>
                </a:cubicBezTo>
                <a:lnTo>
                  <a:pt x="0" y="25432"/>
                </a:lnTo>
                <a:cubicBezTo>
                  <a:pt x="0" y="11430"/>
                  <a:pt x="11430" y="0"/>
                  <a:pt x="25432" y="0"/>
                </a:cubicBezTo>
                <a:lnTo>
                  <a:pt x="799338" y="0"/>
                </a:lnTo>
                <a:cubicBezTo>
                  <a:pt x="813339" y="0"/>
                  <a:pt x="824770" y="11430"/>
                  <a:pt x="824770" y="25432"/>
                </a:cubicBezTo>
                <a:lnTo>
                  <a:pt x="824770" y="25432"/>
                </a:lnTo>
                <a:cubicBezTo>
                  <a:pt x="824770" y="39433"/>
                  <a:pt x="813339" y="50863"/>
                  <a:pt x="799338" y="50863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55" name="Google Shape;355;p14"/>
          <p:cNvGrpSpPr/>
          <p:nvPr/>
        </p:nvGrpSpPr>
        <p:grpSpPr>
          <a:xfrm>
            <a:off x="96399" y="951293"/>
            <a:ext cx="552408" cy="792759"/>
            <a:chOff x="10519314" y="4728596"/>
            <a:chExt cx="751780" cy="1078731"/>
          </a:xfrm>
        </p:grpSpPr>
        <p:grpSp>
          <p:nvGrpSpPr>
            <p:cNvPr id="356" name="Google Shape;356;p14"/>
            <p:cNvGrpSpPr/>
            <p:nvPr/>
          </p:nvGrpSpPr>
          <p:grpSpPr>
            <a:xfrm>
              <a:off x="10519314" y="4728596"/>
              <a:ext cx="626662" cy="1078731"/>
              <a:chOff x="10519314" y="4728596"/>
              <a:chExt cx="626662" cy="1078731"/>
            </a:xfrm>
          </p:grpSpPr>
          <p:grpSp>
            <p:nvGrpSpPr>
              <p:cNvPr id="357" name="Google Shape;357;p14"/>
              <p:cNvGrpSpPr/>
              <p:nvPr/>
            </p:nvGrpSpPr>
            <p:grpSpPr>
              <a:xfrm>
                <a:off x="10903220" y="4888205"/>
                <a:ext cx="242756" cy="919122"/>
                <a:chOff x="10903220" y="4888205"/>
                <a:chExt cx="242756" cy="919122"/>
              </a:xfrm>
            </p:grpSpPr>
            <p:sp>
              <p:nvSpPr>
                <p:cNvPr id="358" name="Google Shape;358;p14"/>
                <p:cNvSpPr/>
                <p:nvPr/>
              </p:nvSpPr>
              <p:spPr>
                <a:xfrm rot="-447735">
                  <a:off x="10961814" y="4892503"/>
                  <a:ext cx="125567" cy="9105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444" h="909637" extrusionOk="0">
                      <a:moveTo>
                        <a:pt x="0" y="0"/>
                      </a:moveTo>
                      <a:lnTo>
                        <a:pt x="125445" y="0"/>
                      </a:lnTo>
                      <a:lnTo>
                        <a:pt x="125445" y="909637"/>
                      </a:lnTo>
                      <a:lnTo>
                        <a:pt x="0" y="909637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9" name="Google Shape;359;p14"/>
                <p:cNvSpPr/>
                <p:nvPr/>
              </p:nvSpPr>
              <p:spPr>
                <a:xfrm>
                  <a:off x="10952422" y="4933194"/>
                  <a:ext cx="42088" cy="42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88" h="42088" extrusionOk="0">
                      <a:moveTo>
                        <a:pt x="41904" y="18282"/>
                      </a:moveTo>
                      <a:cubicBezTo>
                        <a:pt x="43428" y="29807"/>
                        <a:pt x="35331" y="40380"/>
                        <a:pt x="23806" y="41904"/>
                      </a:cubicBezTo>
                      <a:cubicBezTo>
                        <a:pt x="12281" y="43428"/>
                        <a:pt x="1709" y="35332"/>
                        <a:pt x="184" y="23806"/>
                      </a:cubicBezTo>
                      <a:cubicBezTo>
                        <a:pt x="-1340" y="12281"/>
                        <a:pt x="6756" y="1708"/>
                        <a:pt x="18282" y="184"/>
                      </a:cubicBezTo>
                      <a:cubicBezTo>
                        <a:pt x="29807" y="-1340"/>
                        <a:pt x="40380" y="6757"/>
                        <a:pt x="41904" y="1828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0" name="Google Shape;360;p14"/>
                <p:cNvSpPr/>
                <p:nvPr/>
              </p:nvSpPr>
              <p:spPr>
                <a:xfrm>
                  <a:off x="10961186" y="5000250"/>
                  <a:ext cx="42087" cy="420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87" h="42087" extrusionOk="0">
                      <a:moveTo>
                        <a:pt x="41904" y="18282"/>
                      </a:moveTo>
                      <a:cubicBezTo>
                        <a:pt x="43427" y="29807"/>
                        <a:pt x="35331" y="40380"/>
                        <a:pt x="23806" y="41904"/>
                      </a:cubicBezTo>
                      <a:cubicBezTo>
                        <a:pt x="12280" y="43428"/>
                        <a:pt x="1708" y="35332"/>
                        <a:pt x="184" y="23806"/>
                      </a:cubicBezTo>
                      <a:cubicBezTo>
                        <a:pt x="-1340" y="12281"/>
                        <a:pt x="6756" y="1708"/>
                        <a:pt x="18281" y="184"/>
                      </a:cubicBezTo>
                      <a:cubicBezTo>
                        <a:pt x="29807" y="-1340"/>
                        <a:pt x="40380" y="6757"/>
                        <a:pt x="41904" y="1828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361" name="Google Shape;361;p14"/>
                <p:cNvGrpSpPr/>
                <p:nvPr/>
              </p:nvGrpSpPr>
              <p:grpSpPr>
                <a:xfrm>
                  <a:off x="11014221" y="5588618"/>
                  <a:ext cx="100021" cy="114784"/>
                  <a:chOff x="11014221" y="5588618"/>
                  <a:chExt cx="100021" cy="114784"/>
                </a:xfrm>
              </p:grpSpPr>
              <p:sp>
                <p:nvSpPr>
                  <p:cNvPr id="362" name="Google Shape;362;p14"/>
                  <p:cNvSpPr/>
                  <p:nvPr/>
                </p:nvSpPr>
                <p:spPr>
                  <a:xfrm rot="-447735">
                    <a:off x="11014826" y="5594269"/>
                    <a:ext cx="88001" cy="15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915" h="15049" extrusionOk="0">
                        <a:moveTo>
                          <a:pt x="0" y="0"/>
                        </a:moveTo>
                        <a:lnTo>
                          <a:pt x="87916" y="0"/>
                        </a:lnTo>
                        <a:lnTo>
                          <a:pt x="87916" y="15049"/>
                        </a:lnTo>
                        <a:lnTo>
                          <a:pt x="0" y="15049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3" name="Google Shape;363;p14"/>
                  <p:cNvSpPr/>
                  <p:nvPr/>
                </p:nvSpPr>
                <p:spPr>
                  <a:xfrm rot="-447735">
                    <a:off x="11018646" y="5623150"/>
                    <a:ext cx="88001" cy="15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915" h="15049" extrusionOk="0">
                        <a:moveTo>
                          <a:pt x="0" y="0"/>
                        </a:moveTo>
                        <a:lnTo>
                          <a:pt x="87916" y="0"/>
                        </a:lnTo>
                        <a:lnTo>
                          <a:pt x="87916" y="15050"/>
                        </a:lnTo>
                        <a:lnTo>
                          <a:pt x="0" y="1505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4" name="Google Shape;364;p14"/>
                  <p:cNvSpPr/>
                  <p:nvPr/>
                </p:nvSpPr>
                <p:spPr>
                  <a:xfrm rot="-447735">
                    <a:off x="11021820" y="5653805"/>
                    <a:ext cx="88001" cy="15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915" h="15049" extrusionOk="0">
                        <a:moveTo>
                          <a:pt x="0" y="0"/>
                        </a:moveTo>
                        <a:lnTo>
                          <a:pt x="87916" y="0"/>
                        </a:lnTo>
                        <a:lnTo>
                          <a:pt x="87916" y="15050"/>
                        </a:lnTo>
                        <a:lnTo>
                          <a:pt x="0" y="1505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5" name="Google Shape;365;p14"/>
                  <p:cNvSpPr/>
                  <p:nvPr/>
                </p:nvSpPr>
                <p:spPr>
                  <a:xfrm rot="-447735">
                    <a:off x="11025635" y="5682688"/>
                    <a:ext cx="88001" cy="15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915" h="15049" extrusionOk="0">
                        <a:moveTo>
                          <a:pt x="0" y="0"/>
                        </a:moveTo>
                        <a:lnTo>
                          <a:pt x="87915" y="0"/>
                        </a:lnTo>
                        <a:lnTo>
                          <a:pt x="87915" y="15050"/>
                        </a:lnTo>
                        <a:lnTo>
                          <a:pt x="0" y="1505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366" name="Google Shape;366;p14"/>
              <p:cNvGrpSpPr/>
              <p:nvPr/>
            </p:nvGrpSpPr>
            <p:grpSpPr>
              <a:xfrm>
                <a:off x="10718623" y="4728596"/>
                <a:ext cx="229169" cy="1075979"/>
                <a:chOff x="10718623" y="4728596"/>
                <a:chExt cx="229169" cy="1075979"/>
              </a:xfrm>
            </p:grpSpPr>
            <p:sp>
              <p:nvSpPr>
                <p:cNvPr id="367" name="Google Shape;367;p14"/>
                <p:cNvSpPr/>
                <p:nvPr/>
              </p:nvSpPr>
              <p:spPr>
                <a:xfrm rot="-172174">
                  <a:off x="10745259" y="4732329"/>
                  <a:ext cx="175897" cy="1068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117" h="1069848" extrusionOk="0">
                      <a:moveTo>
                        <a:pt x="0" y="0"/>
                      </a:moveTo>
                      <a:lnTo>
                        <a:pt x="176117" y="0"/>
                      </a:lnTo>
                      <a:lnTo>
                        <a:pt x="176117" y="1069848"/>
                      </a:lnTo>
                      <a:lnTo>
                        <a:pt x="0" y="106984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8" name="Google Shape;368;p14"/>
                <p:cNvSpPr/>
                <p:nvPr/>
              </p:nvSpPr>
              <p:spPr>
                <a:xfrm>
                  <a:off x="10787634" y="5182743"/>
                  <a:ext cx="87629" cy="876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629" h="87630" extrusionOk="0">
                      <a:moveTo>
                        <a:pt x="87630" y="43815"/>
                      </a:moveTo>
                      <a:cubicBezTo>
                        <a:pt x="87630" y="68013"/>
                        <a:pt x="68014" y="87630"/>
                        <a:pt x="43815" y="87630"/>
                      </a:cubicBezTo>
                      <a:cubicBezTo>
                        <a:pt x="19617" y="87630"/>
                        <a:pt x="1" y="68014"/>
                        <a:pt x="1" y="43815"/>
                      </a:cubicBezTo>
                      <a:cubicBezTo>
                        <a:pt x="1" y="19617"/>
                        <a:pt x="19617" y="0"/>
                        <a:pt x="43815" y="0"/>
                      </a:cubicBezTo>
                      <a:cubicBezTo>
                        <a:pt x="68014" y="0"/>
                        <a:pt x="87630" y="19616"/>
                        <a:pt x="87630" y="43815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369" name="Google Shape;369;p14"/>
                <p:cNvGrpSpPr/>
                <p:nvPr/>
              </p:nvGrpSpPr>
              <p:grpSpPr>
                <a:xfrm>
                  <a:off x="10765015" y="5040134"/>
                  <a:ext cx="116314" cy="49775"/>
                  <a:chOff x="10765015" y="5040134"/>
                  <a:chExt cx="116314" cy="49775"/>
                </a:xfrm>
              </p:grpSpPr>
              <p:sp>
                <p:nvSpPr>
                  <p:cNvPr id="370" name="Google Shape;370;p14"/>
                  <p:cNvSpPr/>
                  <p:nvPr/>
                </p:nvSpPr>
                <p:spPr>
                  <a:xfrm rot="-172174">
                    <a:off x="10765318" y="5042987"/>
                    <a:ext cx="114347" cy="149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4490" h="14954" extrusionOk="0">
                        <a:moveTo>
                          <a:pt x="0" y="0"/>
                        </a:moveTo>
                        <a:lnTo>
                          <a:pt x="114490" y="0"/>
                        </a:lnTo>
                        <a:lnTo>
                          <a:pt x="114490" y="14954"/>
                        </a:lnTo>
                        <a:lnTo>
                          <a:pt x="0" y="14954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1" name="Google Shape;371;p14"/>
                  <p:cNvSpPr/>
                  <p:nvPr/>
                </p:nvSpPr>
                <p:spPr>
                  <a:xfrm rot="-172174">
                    <a:off x="10766681" y="5072121"/>
                    <a:ext cx="114347" cy="149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4490" h="14954" extrusionOk="0">
                        <a:moveTo>
                          <a:pt x="0" y="0"/>
                        </a:moveTo>
                        <a:lnTo>
                          <a:pt x="114491" y="0"/>
                        </a:lnTo>
                        <a:lnTo>
                          <a:pt x="114491" y="14954"/>
                        </a:lnTo>
                        <a:lnTo>
                          <a:pt x="0" y="14954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72" name="Google Shape;372;p14"/>
                <p:cNvGrpSpPr/>
                <p:nvPr/>
              </p:nvGrpSpPr>
              <p:grpSpPr>
                <a:xfrm>
                  <a:off x="10784825" y="5436314"/>
                  <a:ext cx="116414" cy="49961"/>
                  <a:chOff x="10784825" y="5436314"/>
                  <a:chExt cx="116414" cy="49961"/>
                </a:xfrm>
              </p:grpSpPr>
              <p:sp>
                <p:nvSpPr>
                  <p:cNvPr id="373" name="Google Shape;373;p14"/>
                  <p:cNvSpPr/>
                  <p:nvPr/>
                </p:nvSpPr>
                <p:spPr>
                  <a:xfrm rot="-172174">
                    <a:off x="10785128" y="5439167"/>
                    <a:ext cx="114347" cy="149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4490" h="14954" extrusionOk="0">
                        <a:moveTo>
                          <a:pt x="0" y="0"/>
                        </a:moveTo>
                        <a:lnTo>
                          <a:pt x="114491" y="0"/>
                        </a:lnTo>
                        <a:lnTo>
                          <a:pt x="114491" y="14955"/>
                        </a:lnTo>
                        <a:lnTo>
                          <a:pt x="0" y="14955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4" name="Google Shape;374;p14"/>
                  <p:cNvSpPr/>
                  <p:nvPr/>
                </p:nvSpPr>
                <p:spPr>
                  <a:xfrm rot="-172174">
                    <a:off x="10786591" y="5468487"/>
                    <a:ext cx="114347" cy="149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4490" h="14954" extrusionOk="0">
                        <a:moveTo>
                          <a:pt x="0" y="0"/>
                        </a:moveTo>
                        <a:lnTo>
                          <a:pt x="114490" y="0"/>
                        </a:lnTo>
                        <a:lnTo>
                          <a:pt x="114490" y="14955"/>
                        </a:lnTo>
                        <a:lnTo>
                          <a:pt x="0" y="14955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375" name="Google Shape;375;p14"/>
              <p:cNvGrpSpPr/>
              <p:nvPr/>
            </p:nvGrpSpPr>
            <p:grpSpPr>
              <a:xfrm>
                <a:off x="10519314" y="4813458"/>
                <a:ext cx="202120" cy="992123"/>
                <a:chOff x="10519314" y="4813458"/>
                <a:chExt cx="202120" cy="992123"/>
              </a:xfrm>
            </p:grpSpPr>
            <p:sp>
              <p:nvSpPr>
                <p:cNvPr id="376" name="Google Shape;376;p14"/>
                <p:cNvSpPr/>
                <p:nvPr/>
              </p:nvSpPr>
              <p:spPr>
                <a:xfrm>
                  <a:off x="10519314" y="4813458"/>
                  <a:ext cx="202120" cy="9921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120" h="992123" extrusionOk="0">
                      <a:moveTo>
                        <a:pt x="0" y="0"/>
                      </a:moveTo>
                      <a:lnTo>
                        <a:pt x="202120" y="0"/>
                      </a:lnTo>
                      <a:lnTo>
                        <a:pt x="202120" y="992124"/>
                      </a:lnTo>
                      <a:lnTo>
                        <a:pt x="0" y="992124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77" name="Google Shape;377;p14"/>
                <p:cNvSpPr/>
                <p:nvPr/>
              </p:nvSpPr>
              <p:spPr>
                <a:xfrm>
                  <a:off x="10558843" y="4891468"/>
                  <a:ext cx="123063" cy="1230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063" h="123062" extrusionOk="0">
                      <a:moveTo>
                        <a:pt x="123063" y="61532"/>
                      </a:moveTo>
                      <a:cubicBezTo>
                        <a:pt x="123063" y="95514"/>
                        <a:pt x="95514" y="123063"/>
                        <a:pt x="61531" y="123063"/>
                      </a:cubicBezTo>
                      <a:cubicBezTo>
                        <a:pt x="27548" y="123063"/>
                        <a:pt x="-1" y="95514"/>
                        <a:pt x="-1" y="61532"/>
                      </a:cubicBezTo>
                      <a:cubicBezTo>
                        <a:pt x="-1" y="27549"/>
                        <a:pt x="27548" y="0"/>
                        <a:pt x="61531" y="0"/>
                      </a:cubicBezTo>
                      <a:cubicBezTo>
                        <a:pt x="95514" y="0"/>
                        <a:pt x="123063" y="27549"/>
                        <a:pt x="123063" y="6153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378" name="Google Shape;378;p14"/>
                <p:cNvGrpSpPr/>
                <p:nvPr/>
              </p:nvGrpSpPr>
              <p:grpSpPr>
                <a:xfrm>
                  <a:off x="10556176" y="5465730"/>
                  <a:ext cx="128397" cy="44196"/>
                  <a:chOff x="10556176" y="5465730"/>
                  <a:chExt cx="128397" cy="44196"/>
                </a:xfrm>
              </p:grpSpPr>
              <p:sp>
                <p:nvSpPr>
                  <p:cNvPr id="379" name="Google Shape;379;p14"/>
                  <p:cNvSpPr/>
                  <p:nvPr/>
                </p:nvSpPr>
                <p:spPr>
                  <a:xfrm>
                    <a:off x="10556176" y="5465730"/>
                    <a:ext cx="128397" cy="149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397" h="14954" extrusionOk="0">
                        <a:moveTo>
                          <a:pt x="0" y="0"/>
                        </a:moveTo>
                        <a:lnTo>
                          <a:pt x="128397" y="0"/>
                        </a:lnTo>
                        <a:lnTo>
                          <a:pt x="128397" y="14954"/>
                        </a:lnTo>
                        <a:lnTo>
                          <a:pt x="0" y="14954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0" name="Google Shape;380;p14"/>
                  <p:cNvSpPr/>
                  <p:nvPr/>
                </p:nvSpPr>
                <p:spPr>
                  <a:xfrm>
                    <a:off x="10556176" y="5494972"/>
                    <a:ext cx="128397" cy="149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397" h="14954" extrusionOk="0">
                        <a:moveTo>
                          <a:pt x="0" y="0"/>
                        </a:moveTo>
                        <a:lnTo>
                          <a:pt x="128397" y="0"/>
                        </a:lnTo>
                        <a:lnTo>
                          <a:pt x="128397" y="14955"/>
                        </a:lnTo>
                        <a:lnTo>
                          <a:pt x="0" y="14955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81" name="Google Shape;381;p14"/>
                <p:cNvGrpSpPr/>
                <p:nvPr/>
              </p:nvGrpSpPr>
              <p:grpSpPr>
                <a:xfrm>
                  <a:off x="10556176" y="5689187"/>
                  <a:ext cx="128397" cy="44196"/>
                  <a:chOff x="10556176" y="5689187"/>
                  <a:chExt cx="128397" cy="44196"/>
                </a:xfrm>
              </p:grpSpPr>
              <p:sp>
                <p:nvSpPr>
                  <p:cNvPr id="382" name="Google Shape;382;p14"/>
                  <p:cNvSpPr/>
                  <p:nvPr/>
                </p:nvSpPr>
                <p:spPr>
                  <a:xfrm>
                    <a:off x="10556176" y="5689187"/>
                    <a:ext cx="128397" cy="149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397" h="14954" extrusionOk="0">
                        <a:moveTo>
                          <a:pt x="0" y="0"/>
                        </a:moveTo>
                        <a:lnTo>
                          <a:pt x="128397" y="0"/>
                        </a:lnTo>
                        <a:lnTo>
                          <a:pt x="128397" y="14954"/>
                        </a:lnTo>
                        <a:lnTo>
                          <a:pt x="0" y="14954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3" name="Google Shape;383;p14"/>
                  <p:cNvSpPr/>
                  <p:nvPr/>
                </p:nvSpPr>
                <p:spPr>
                  <a:xfrm>
                    <a:off x="10556176" y="5718429"/>
                    <a:ext cx="128397" cy="149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397" h="14954" extrusionOk="0">
                        <a:moveTo>
                          <a:pt x="0" y="0"/>
                        </a:moveTo>
                        <a:lnTo>
                          <a:pt x="128397" y="0"/>
                        </a:lnTo>
                        <a:lnTo>
                          <a:pt x="128397" y="14954"/>
                        </a:lnTo>
                        <a:lnTo>
                          <a:pt x="0" y="14954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grpSp>
          <p:nvGrpSpPr>
            <p:cNvPr id="384" name="Google Shape;384;p14"/>
            <p:cNvGrpSpPr/>
            <p:nvPr/>
          </p:nvGrpSpPr>
          <p:grpSpPr>
            <a:xfrm>
              <a:off x="11058042" y="5088325"/>
              <a:ext cx="213052" cy="717953"/>
              <a:chOff x="11058042" y="5088325"/>
              <a:chExt cx="213052" cy="717953"/>
            </a:xfrm>
          </p:grpSpPr>
          <p:sp>
            <p:nvSpPr>
              <p:cNvPr id="385" name="Google Shape;385;p14"/>
              <p:cNvSpPr/>
              <p:nvPr/>
            </p:nvSpPr>
            <p:spPr>
              <a:xfrm rot="-631368">
                <a:off x="11122592" y="5089982"/>
                <a:ext cx="83952" cy="714640"/>
              </a:xfrm>
              <a:custGeom>
                <a:avLst/>
                <a:gdLst/>
                <a:ahLst/>
                <a:cxnLst/>
                <a:rect l="l" t="t" r="r" b="b"/>
                <a:pathLst>
                  <a:path w="84010" h="715136" extrusionOk="0">
                    <a:moveTo>
                      <a:pt x="0" y="0"/>
                    </a:moveTo>
                    <a:lnTo>
                      <a:pt x="84010" y="0"/>
                    </a:lnTo>
                    <a:lnTo>
                      <a:pt x="84010" y="715137"/>
                    </a:lnTo>
                    <a:lnTo>
                      <a:pt x="0" y="71513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6" name="Google Shape;386;p14"/>
              <p:cNvSpPr/>
              <p:nvPr/>
            </p:nvSpPr>
            <p:spPr>
              <a:xfrm rot="-631368">
                <a:off x="11154645" y="5271518"/>
                <a:ext cx="25985" cy="411004"/>
              </a:xfrm>
              <a:custGeom>
                <a:avLst/>
                <a:gdLst/>
                <a:ahLst/>
                <a:cxnLst/>
                <a:rect l="l" t="t" r="r" b="b"/>
                <a:pathLst>
                  <a:path w="26003" h="411289" extrusionOk="0">
                    <a:moveTo>
                      <a:pt x="0" y="0"/>
                    </a:moveTo>
                    <a:lnTo>
                      <a:pt x="26003" y="0"/>
                    </a:lnTo>
                    <a:lnTo>
                      <a:pt x="26003" y="411289"/>
                    </a:lnTo>
                    <a:lnTo>
                      <a:pt x="0" y="41128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87" name="Google Shape;387;p14"/>
          <p:cNvGrpSpPr/>
          <p:nvPr/>
        </p:nvGrpSpPr>
        <p:grpSpPr>
          <a:xfrm>
            <a:off x="135453" y="69369"/>
            <a:ext cx="426307" cy="643642"/>
            <a:chOff x="10572463" y="3528536"/>
            <a:chExt cx="580168" cy="875823"/>
          </a:xfrm>
        </p:grpSpPr>
        <p:grpSp>
          <p:nvGrpSpPr>
            <p:cNvPr id="388" name="Google Shape;388;p14"/>
            <p:cNvGrpSpPr/>
            <p:nvPr/>
          </p:nvGrpSpPr>
          <p:grpSpPr>
            <a:xfrm>
              <a:off x="10713815" y="3528536"/>
              <a:ext cx="438816" cy="746664"/>
              <a:chOff x="10713815" y="3528536"/>
              <a:chExt cx="438816" cy="746664"/>
            </a:xfrm>
          </p:grpSpPr>
          <p:sp>
            <p:nvSpPr>
              <p:cNvPr id="389" name="Google Shape;389;p14"/>
              <p:cNvSpPr/>
              <p:nvPr/>
            </p:nvSpPr>
            <p:spPr>
              <a:xfrm>
                <a:off x="10713815" y="3528536"/>
                <a:ext cx="438816" cy="746664"/>
              </a:xfrm>
              <a:custGeom>
                <a:avLst/>
                <a:gdLst/>
                <a:ahLst/>
                <a:cxnLst/>
                <a:rect l="l" t="t" r="r" b="b"/>
                <a:pathLst>
                  <a:path w="438816" h="746664" extrusionOk="0">
                    <a:moveTo>
                      <a:pt x="438721" y="746569"/>
                    </a:moveTo>
                    <a:lnTo>
                      <a:pt x="0" y="746569"/>
                    </a:lnTo>
                    <a:lnTo>
                      <a:pt x="0" y="0"/>
                    </a:lnTo>
                    <a:lnTo>
                      <a:pt x="326231" y="0"/>
                    </a:lnTo>
                    <a:cubicBezTo>
                      <a:pt x="370141" y="43910"/>
                      <a:pt x="394811" y="68580"/>
                      <a:pt x="438816" y="112585"/>
                    </a:cubicBezTo>
                    <a:lnTo>
                      <a:pt x="438816" y="74666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390" name="Google Shape;390;p14"/>
              <p:cNvGrpSpPr/>
              <p:nvPr/>
            </p:nvGrpSpPr>
            <p:grpSpPr>
              <a:xfrm>
                <a:off x="10776489" y="3625310"/>
                <a:ext cx="313848" cy="288226"/>
                <a:chOff x="10776489" y="3625310"/>
                <a:chExt cx="313848" cy="288226"/>
              </a:xfrm>
            </p:grpSpPr>
            <p:sp>
              <p:nvSpPr>
                <p:cNvPr id="391" name="Google Shape;391;p14"/>
                <p:cNvSpPr/>
                <p:nvPr/>
              </p:nvSpPr>
              <p:spPr>
                <a:xfrm>
                  <a:off x="10776489" y="3625310"/>
                  <a:ext cx="313848" cy="21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848" h="21431" extrusionOk="0">
                      <a:moveTo>
                        <a:pt x="0" y="0"/>
                      </a:moveTo>
                      <a:lnTo>
                        <a:pt x="313848" y="0"/>
                      </a:lnTo>
                      <a:lnTo>
                        <a:pt x="313848" y="21431"/>
                      </a:lnTo>
                      <a:lnTo>
                        <a:pt x="0" y="2143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2" name="Google Shape;392;p14"/>
                <p:cNvSpPr/>
                <p:nvPr/>
              </p:nvSpPr>
              <p:spPr>
                <a:xfrm>
                  <a:off x="10776489" y="3678650"/>
                  <a:ext cx="313848" cy="21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848" h="21431" extrusionOk="0">
                      <a:moveTo>
                        <a:pt x="0" y="0"/>
                      </a:moveTo>
                      <a:lnTo>
                        <a:pt x="313848" y="0"/>
                      </a:lnTo>
                      <a:lnTo>
                        <a:pt x="313848" y="21431"/>
                      </a:lnTo>
                      <a:lnTo>
                        <a:pt x="0" y="2143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3" name="Google Shape;393;p14"/>
                <p:cNvSpPr/>
                <p:nvPr/>
              </p:nvSpPr>
              <p:spPr>
                <a:xfrm>
                  <a:off x="10776489" y="3731990"/>
                  <a:ext cx="313848" cy="21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848" h="21431" extrusionOk="0">
                      <a:moveTo>
                        <a:pt x="0" y="0"/>
                      </a:moveTo>
                      <a:lnTo>
                        <a:pt x="313848" y="0"/>
                      </a:lnTo>
                      <a:lnTo>
                        <a:pt x="313848" y="21431"/>
                      </a:lnTo>
                      <a:lnTo>
                        <a:pt x="0" y="2143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4" name="Google Shape;394;p14"/>
                <p:cNvSpPr/>
                <p:nvPr/>
              </p:nvSpPr>
              <p:spPr>
                <a:xfrm>
                  <a:off x="10776489" y="3785425"/>
                  <a:ext cx="313848" cy="21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848" h="21431" extrusionOk="0">
                      <a:moveTo>
                        <a:pt x="0" y="0"/>
                      </a:moveTo>
                      <a:lnTo>
                        <a:pt x="313848" y="0"/>
                      </a:lnTo>
                      <a:lnTo>
                        <a:pt x="313848" y="21431"/>
                      </a:lnTo>
                      <a:lnTo>
                        <a:pt x="0" y="2143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5" name="Google Shape;395;p14"/>
                <p:cNvSpPr/>
                <p:nvPr/>
              </p:nvSpPr>
              <p:spPr>
                <a:xfrm>
                  <a:off x="10776489" y="3838765"/>
                  <a:ext cx="313848" cy="21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848" h="21431" extrusionOk="0">
                      <a:moveTo>
                        <a:pt x="0" y="0"/>
                      </a:moveTo>
                      <a:lnTo>
                        <a:pt x="313848" y="0"/>
                      </a:lnTo>
                      <a:lnTo>
                        <a:pt x="313848" y="21431"/>
                      </a:lnTo>
                      <a:lnTo>
                        <a:pt x="0" y="2143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6" name="Google Shape;396;p14"/>
                <p:cNvSpPr/>
                <p:nvPr/>
              </p:nvSpPr>
              <p:spPr>
                <a:xfrm>
                  <a:off x="10776489" y="3892105"/>
                  <a:ext cx="184689" cy="21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689" h="21431" extrusionOk="0">
                      <a:moveTo>
                        <a:pt x="0" y="0"/>
                      </a:moveTo>
                      <a:lnTo>
                        <a:pt x="184690" y="0"/>
                      </a:lnTo>
                      <a:lnTo>
                        <a:pt x="184690" y="21431"/>
                      </a:lnTo>
                      <a:lnTo>
                        <a:pt x="0" y="21431"/>
                      </a:lnTo>
                      <a:close/>
                    </a:path>
                  </a:pathLst>
                </a:custGeom>
                <a:solidFill>
                  <a:srgbClr val="42444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397" name="Google Shape;397;p14"/>
              <p:cNvGrpSpPr/>
              <p:nvPr/>
            </p:nvGrpSpPr>
            <p:grpSpPr>
              <a:xfrm>
                <a:off x="10776489" y="3999547"/>
                <a:ext cx="313848" cy="181546"/>
                <a:chOff x="10776489" y="3999547"/>
                <a:chExt cx="313848" cy="181546"/>
              </a:xfrm>
            </p:grpSpPr>
            <p:sp>
              <p:nvSpPr>
                <p:cNvPr id="398" name="Google Shape;398;p14"/>
                <p:cNvSpPr/>
                <p:nvPr/>
              </p:nvSpPr>
              <p:spPr>
                <a:xfrm>
                  <a:off x="10776489" y="3999547"/>
                  <a:ext cx="313848" cy="21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848" h="21431" extrusionOk="0">
                      <a:moveTo>
                        <a:pt x="0" y="0"/>
                      </a:moveTo>
                      <a:lnTo>
                        <a:pt x="313848" y="0"/>
                      </a:lnTo>
                      <a:lnTo>
                        <a:pt x="313848" y="21431"/>
                      </a:lnTo>
                      <a:lnTo>
                        <a:pt x="0" y="2143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9" name="Google Shape;399;p14"/>
                <p:cNvSpPr/>
                <p:nvPr/>
              </p:nvSpPr>
              <p:spPr>
                <a:xfrm>
                  <a:off x="10776489" y="4052887"/>
                  <a:ext cx="313848" cy="21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848" h="21431" extrusionOk="0">
                      <a:moveTo>
                        <a:pt x="0" y="0"/>
                      </a:moveTo>
                      <a:lnTo>
                        <a:pt x="313848" y="0"/>
                      </a:lnTo>
                      <a:lnTo>
                        <a:pt x="313848" y="21431"/>
                      </a:lnTo>
                      <a:lnTo>
                        <a:pt x="0" y="2143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0" name="Google Shape;400;p14"/>
                <p:cNvSpPr/>
                <p:nvPr/>
              </p:nvSpPr>
              <p:spPr>
                <a:xfrm>
                  <a:off x="10776489" y="4106322"/>
                  <a:ext cx="313848" cy="21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848" h="21431" extrusionOk="0">
                      <a:moveTo>
                        <a:pt x="0" y="0"/>
                      </a:moveTo>
                      <a:lnTo>
                        <a:pt x="313848" y="0"/>
                      </a:lnTo>
                      <a:lnTo>
                        <a:pt x="313848" y="21431"/>
                      </a:lnTo>
                      <a:lnTo>
                        <a:pt x="0" y="2143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1" name="Google Shape;401;p14"/>
                <p:cNvSpPr/>
                <p:nvPr/>
              </p:nvSpPr>
              <p:spPr>
                <a:xfrm>
                  <a:off x="10776489" y="4159662"/>
                  <a:ext cx="184689" cy="21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689" h="21431" extrusionOk="0">
                      <a:moveTo>
                        <a:pt x="0" y="0"/>
                      </a:moveTo>
                      <a:lnTo>
                        <a:pt x="184690" y="0"/>
                      </a:lnTo>
                      <a:lnTo>
                        <a:pt x="184690" y="21431"/>
                      </a:lnTo>
                      <a:lnTo>
                        <a:pt x="0" y="21431"/>
                      </a:lnTo>
                      <a:close/>
                    </a:path>
                  </a:pathLst>
                </a:custGeom>
                <a:solidFill>
                  <a:srgbClr val="42444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402" name="Google Shape;402;p14"/>
              <p:cNvSpPr/>
              <p:nvPr/>
            </p:nvSpPr>
            <p:spPr>
              <a:xfrm>
                <a:off x="11039951" y="3528536"/>
                <a:ext cx="112584" cy="112585"/>
              </a:xfrm>
              <a:custGeom>
                <a:avLst/>
                <a:gdLst/>
                <a:ahLst/>
                <a:cxnLst/>
                <a:rect l="l" t="t" r="r" b="b"/>
                <a:pathLst>
                  <a:path w="112584" h="112585" extrusionOk="0">
                    <a:moveTo>
                      <a:pt x="112585" y="112585"/>
                    </a:moveTo>
                    <a:lnTo>
                      <a:pt x="0" y="112585"/>
                    </a:lnTo>
                    <a:lnTo>
                      <a:pt x="0" y="0"/>
                    </a:lnTo>
                    <a:lnTo>
                      <a:pt x="0" y="0"/>
                    </a:lnTo>
                    <a:cubicBezTo>
                      <a:pt x="43910" y="43910"/>
                      <a:pt x="68580" y="68580"/>
                      <a:pt x="112585" y="112585"/>
                    </a:cubicBezTo>
                    <a:lnTo>
                      <a:pt x="112585" y="112585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03" name="Google Shape;403;p14"/>
            <p:cNvGrpSpPr/>
            <p:nvPr/>
          </p:nvGrpSpPr>
          <p:grpSpPr>
            <a:xfrm>
              <a:off x="10572463" y="3657790"/>
              <a:ext cx="438817" cy="746569"/>
              <a:chOff x="10572463" y="3657790"/>
              <a:chExt cx="438817" cy="746569"/>
            </a:xfrm>
          </p:grpSpPr>
          <p:sp>
            <p:nvSpPr>
              <p:cNvPr id="404" name="Google Shape;404;p14"/>
              <p:cNvSpPr/>
              <p:nvPr/>
            </p:nvSpPr>
            <p:spPr>
              <a:xfrm>
                <a:off x="10572463" y="3657790"/>
                <a:ext cx="438817" cy="746569"/>
              </a:xfrm>
              <a:custGeom>
                <a:avLst/>
                <a:gdLst/>
                <a:ahLst/>
                <a:cxnLst/>
                <a:rect l="l" t="t" r="r" b="b"/>
                <a:pathLst>
                  <a:path w="438817" h="746569" extrusionOk="0">
                    <a:moveTo>
                      <a:pt x="438722" y="746570"/>
                    </a:moveTo>
                    <a:lnTo>
                      <a:pt x="0" y="746570"/>
                    </a:lnTo>
                    <a:lnTo>
                      <a:pt x="0" y="0"/>
                    </a:lnTo>
                    <a:lnTo>
                      <a:pt x="326231" y="0"/>
                    </a:lnTo>
                    <a:cubicBezTo>
                      <a:pt x="370141" y="43910"/>
                      <a:pt x="394812" y="68580"/>
                      <a:pt x="438817" y="112586"/>
                    </a:cubicBezTo>
                    <a:lnTo>
                      <a:pt x="438817" y="74657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405" name="Google Shape;405;p14"/>
              <p:cNvGrpSpPr/>
              <p:nvPr/>
            </p:nvGrpSpPr>
            <p:grpSpPr>
              <a:xfrm>
                <a:off x="10635138" y="3754469"/>
                <a:ext cx="313848" cy="288321"/>
                <a:chOff x="10635138" y="3754469"/>
                <a:chExt cx="313848" cy="288321"/>
              </a:xfrm>
            </p:grpSpPr>
            <p:sp>
              <p:nvSpPr>
                <p:cNvPr id="406" name="Google Shape;406;p14"/>
                <p:cNvSpPr/>
                <p:nvPr/>
              </p:nvSpPr>
              <p:spPr>
                <a:xfrm>
                  <a:off x="10635138" y="3754469"/>
                  <a:ext cx="313848" cy="21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848" h="21431" extrusionOk="0">
                      <a:moveTo>
                        <a:pt x="0" y="0"/>
                      </a:moveTo>
                      <a:lnTo>
                        <a:pt x="313849" y="0"/>
                      </a:lnTo>
                      <a:lnTo>
                        <a:pt x="313849" y="21431"/>
                      </a:lnTo>
                      <a:lnTo>
                        <a:pt x="0" y="2143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7" name="Google Shape;407;p14"/>
                <p:cNvSpPr/>
                <p:nvPr/>
              </p:nvSpPr>
              <p:spPr>
                <a:xfrm>
                  <a:off x="10635138" y="3807904"/>
                  <a:ext cx="313848" cy="21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848" h="21431" extrusionOk="0">
                      <a:moveTo>
                        <a:pt x="0" y="0"/>
                      </a:moveTo>
                      <a:lnTo>
                        <a:pt x="313849" y="0"/>
                      </a:lnTo>
                      <a:lnTo>
                        <a:pt x="313849" y="21431"/>
                      </a:lnTo>
                      <a:lnTo>
                        <a:pt x="0" y="2143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8" name="Google Shape;408;p14"/>
                <p:cNvSpPr/>
                <p:nvPr/>
              </p:nvSpPr>
              <p:spPr>
                <a:xfrm>
                  <a:off x="10635138" y="3861244"/>
                  <a:ext cx="313848" cy="21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848" h="21431" extrusionOk="0">
                      <a:moveTo>
                        <a:pt x="0" y="0"/>
                      </a:moveTo>
                      <a:lnTo>
                        <a:pt x="313849" y="0"/>
                      </a:lnTo>
                      <a:lnTo>
                        <a:pt x="313849" y="21431"/>
                      </a:lnTo>
                      <a:lnTo>
                        <a:pt x="0" y="2143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9" name="Google Shape;409;p14"/>
                <p:cNvSpPr/>
                <p:nvPr/>
              </p:nvSpPr>
              <p:spPr>
                <a:xfrm>
                  <a:off x="10635138" y="3914584"/>
                  <a:ext cx="313848" cy="21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848" h="21431" extrusionOk="0">
                      <a:moveTo>
                        <a:pt x="0" y="0"/>
                      </a:moveTo>
                      <a:lnTo>
                        <a:pt x="313849" y="0"/>
                      </a:lnTo>
                      <a:lnTo>
                        <a:pt x="313849" y="21431"/>
                      </a:lnTo>
                      <a:lnTo>
                        <a:pt x="0" y="2143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0" name="Google Shape;410;p14"/>
                <p:cNvSpPr/>
                <p:nvPr/>
              </p:nvSpPr>
              <p:spPr>
                <a:xfrm>
                  <a:off x="10635138" y="3968019"/>
                  <a:ext cx="313848" cy="21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848" h="21431" extrusionOk="0">
                      <a:moveTo>
                        <a:pt x="0" y="0"/>
                      </a:moveTo>
                      <a:lnTo>
                        <a:pt x="313849" y="0"/>
                      </a:lnTo>
                      <a:lnTo>
                        <a:pt x="313849" y="21431"/>
                      </a:lnTo>
                      <a:lnTo>
                        <a:pt x="0" y="2143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1" name="Google Shape;411;p14"/>
                <p:cNvSpPr/>
                <p:nvPr/>
              </p:nvSpPr>
              <p:spPr>
                <a:xfrm>
                  <a:off x="10635138" y="4021359"/>
                  <a:ext cx="184689" cy="21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689" h="21431" extrusionOk="0">
                      <a:moveTo>
                        <a:pt x="0" y="0"/>
                      </a:moveTo>
                      <a:lnTo>
                        <a:pt x="184689" y="0"/>
                      </a:lnTo>
                      <a:lnTo>
                        <a:pt x="184689" y="21431"/>
                      </a:lnTo>
                      <a:lnTo>
                        <a:pt x="-1" y="2143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412" name="Google Shape;412;p14"/>
              <p:cNvGrpSpPr/>
              <p:nvPr/>
            </p:nvGrpSpPr>
            <p:grpSpPr>
              <a:xfrm>
                <a:off x="10635138" y="4128801"/>
                <a:ext cx="313848" cy="181547"/>
                <a:chOff x="10635138" y="4128801"/>
                <a:chExt cx="313848" cy="181547"/>
              </a:xfrm>
            </p:grpSpPr>
            <p:sp>
              <p:nvSpPr>
                <p:cNvPr id="413" name="Google Shape;413;p14"/>
                <p:cNvSpPr/>
                <p:nvPr/>
              </p:nvSpPr>
              <p:spPr>
                <a:xfrm>
                  <a:off x="10635138" y="4128801"/>
                  <a:ext cx="313848" cy="21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848" h="21431" extrusionOk="0">
                      <a:moveTo>
                        <a:pt x="0" y="0"/>
                      </a:moveTo>
                      <a:lnTo>
                        <a:pt x="313849" y="0"/>
                      </a:lnTo>
                      <a:lnTo>
                        <a:pt x="313849" y="21431"/>
                      </a:lnTo>
                      <a:lnTo>
                        <a:pt x="0" y="2143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4" name="Google Shape;414;p14"/>
                <p:cNvSpPr/>
                <p:nvPr/>
              </p:nvSpPr>
              <p:spPr>
                <a:xfrm>
                  <a:off x="10635138" y="4182141"/>
                  <a:ext cx="313848" cy="21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848" h="21431" extrusionOk="0">
                      <a:moveTo>
                        <a:pt x="0" y="0"/>
                      </a:moveTo>
                      <a:lnTo>
                        <a:pt x="313849" y="0"/>
                      </a:lnTo>
                      <a:lnTo>
                        <a:pt x="313849" y="21431"/>
                      </a:lnTo>
                      <a:lnTo>
                        <a:pt x="0" y="2143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5" name="Google Shape;415;p14"/>
                <p:cNvSpPr/>
                <p:nvPr/>
              </p:nvSpPr>
              <p:spPr>
                <a:xfrm>
                  <a:off x="10635138" y="4235481"/>
                  <a:ext cx="313848" cy="21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848" h="21431" extrusionOk="0">
                      <a:moveTo>
                        <a:pt x="0" y="0"/>
                      </a:moveTo>
                      <a:lnTo>
                        <a:pt x="313849" y="0"/>
                      </a:lnTo>
                      <a:lnTo>
                        <a:pt x="313849" y="21431"/>
                      </a:lnTo>
                      <a:lnTo>
                        <a:pt x="0" y="2143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6" name="Google Shape;416;p14"/>
                <p:cNvSpPr/>
                <p:nvPr/>
              </p:nvSpPr>
              <p:spPr>
                <a:xfrm>
                  <a:off x="10635138" y="4288917"/>
                  <a:ext cx="184689" cy="21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689" h="21431" extrusionOk="0">
                      <a:moveTo>
                        <a:pt x="0" y="0"/>
                      </a:moveTo>
                      <a:lnTo>
                        <a:pt x="184689" y="0"/>
                      </a:lnTo>
                      <a:lnTo>
                        <a:pt x="184689" y="21431"/>
                      </a:lnTo>
                      <a:lnTo>
                        <a:pt x="-1" y="2143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417" name="Google Shape;417;p14"/>
              <p:cNvSpPr/>
              <p:nvPr/>
            </p:nvSpPr>
            <p:spPr>
              <a:xfrm>
                <a:off x="10898599" y="3657790"/>
                <a:ext cx="112586" cy="112585"/>
              </a:xfrm>
              <a:custGeom>
                <a:avLst/>
                <a:gdLst/>
                <a:ahLst/>
                <a:cxnLst/>
                <a:rect l="l" t="t" r="r" b="b"/>
                <a:pathLst>
                  <a:path w="112586" h="112585" extrusionOk="0">
                    <a:moveTo>
                      <a:pt x="112586" y="112586"/>
                    </a:moveTo>
                    <a:lnTo>
                      <a:pt x="0" y="112586"/>
                    </a:lnTo>
                    <a:lnTo>
                      <a:pt x="0" y="0"/>
                    </a:lnTo>
                    <a:lnTo>
                      <a:pt x="0" y="0"/>
                    </a:lnTo>
                    <a:cubicBezTo>
                      <a:pt x="43910" y="43910"/>
                      <a:pt x="68581" y="68580"/>
                      <a:pt x="112586" y="112586"/>
                    </a:cubicBezTo>
                    <a:lnTo>
                      <a:pt x="112586" y="112586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18" name="Google Shape;418;p14"/>
          <p:cNvGrpSpPr/>
          <p:nvPr/>
        </p:nvGrpSpPr>
        <p:grpSpPr>
          <a:xfrm>
            <a:off x="309868" y="711612"/>
            <a:ext cx="18197" cy="243247"/>
            <a:chOff x="10809827" y="4402455"/>
            <a:chExt cx="24764" cy="330993"/>
          </a:xfrm>
        </p:grpSpPr>
        <p:sp>
          <p:nvSpPr>
            <p:cNvPr id="419" name="Google Shape;419;p14"/>
            <p:cNvSpPr/>
            <p:nvPr/>
          </p:nvSpPr>
          <p:spPr>
            <a:xfrm>
              <a:off x="10822209" y="4414266"/>
              <a:ext cx="9525" cy="307467"/>
            </a:xfrm>
            <a:custGeom>
              <a:avLst/>
              <a:gdLst/>
              <a:ahLst/>
              <a:cxnLst/>
              <a:rect l="l" t="t" r="r" b="b"/>
              <a:pathLst>
                <a:path w="9525" h="307467" extrusionOk="0">
                  <a:moveTo>
                    <a:pt x="-1" y="307467"/>
                  </a:moveTo>
                  <a:lnTo>
                    <a:pt x="-1" y="0"/>
                  </a:lnTo>
                </a:path>
              </a:pathLst>
            </a:custGeom>
            <a:solidFill>
              <a:schemeClr val="accent4"/>
            </a:solidFill>
            <a:ln w="10950" cap="flat" cmpd="sng">
              <a:solidFill>
                <a:schemeClr val="accent4"/>
              </a:solidFill>
              <a:prstDash val="dashDot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0" name="Google Shape;420;p14"/>
            <p:cNvSpPr/>
            <p:nvPr/>
          </p:nvSpPr>
          <p:spPr>
            <a:xfrm>
              <a:off x="10809827" y="4708683"/>
              <a:ext cx="24764" cy="24765"/>
            </a:xfrm>
            <a:custGeom>
              <a:avLst/>
              <a:gdLst/>
              <a:ahLst/>
              <a:cxnLst/>
              <a:rect l="l" t="t" r="r" b="b"/>
              <a:pathLst>
                <a:path w="24764" h="24765" extrusionOk="0">
                  <a:moveTo>
                    <a:pt x="24765" y="12382"/>
                  </a:moveTo>
                  <a:cubicBezTo>
                    <a:pt x="24765" y="19240"/>
                    <a:pt x="19241" y="24765"/>
                    <a:pt x="12382" y="24765"/>
                  </a:cubicBezTo>
                  <a:cubicBezTo>
                    <a:pt x="5524" y="24765"/>
                    <a:pt x="0" y="19240"/>
                    <a:pt x="0" y="12382"/>
                  </a:cubicBezTo>
                  <a:cubicBezTo>
                    <a:pt x="0" y="5524"/>
                    <a:pt x="5524" y="0"/>
                    <a:pt x="12382" y="0"/>
                  </a:cubicBezTo>
                  <a:cubicBezTo>
                    <a:pt x="19241" y="0"/>
                    <a:pt x="24765" y="5524"/>
                    <a:pt x="24765" y="12382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" name="Google Shape;421;p14"/>
            <p:cNvSpPr/>
            <p:nvPr/>
          </p:nvSpPr>
          <p:spPr>
            <a:xfrm>
              <a:off x="10809827" y="4402455"/>
              <a:ext cx="24764" cy="24764"/>
            </a:xfrm>
            <a:custGeom>
              <a:avLst/>
              <a:gdLst/>
              <a:ahLst/>
              <a:cxnLst/>
              <a:rect l="l" t="t" r="r" b="b"/>
              <a:pathLst>
                <a:path w="24764" h="24764" extrusionOk="0">
                  <a:moveTo>
                    <a:pt x="24765" y="12382"/>
                  </a:moveTo>
                  <a:cubicBezTo>
                    <a:pt x="24765" y="5524"/>
                    <a:pt x="19241" y="0"/>
                    <a:pt x="12382" y="0"/>
                  </a:cubicBezTo>
                  <a:cubicBezTo>
                    <a:pt x="5524" y="0"/>
                    <a:pt x="0" y="5524"/>
                    <a:pt x="0" y="12382"/>
                  </a:cubicBezTo>
                  <a:cubicBezTo>
                    <a:pt x="0" y="19240"/>
                    <a:pt x="5524" y="24765"/>
                    <a:pt x="12382" y="24765"/>
                  </a:cubicBezTo>
                  <a:cubicBezTo>
                    <a:pt x="19241" y="24765"/>
                    <a:pt x="24765" y="19240"/>
                    <a:pt x="24765" y="12382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22" name="Google Shape;422;p14"/>
          <p:cNvGrpSpPr/>
          <p:nvPr/>
        </p:nvGrpSpPr>
        <p:grpSpPr>
          <a:xfrm>
            <a:off x="8421644" y="1045085"/>
            <a:ext cx="396068" cy="717683"/>
            <a:chOff x="1945386" y="5582316"/>
            <a:chExt cx="470725" cy="852963"/>
          </a:xfrm>
        </p:grpSpPr>
        <p:grpSp>
          <p:nvGrpSpPr>
            <p:cNvPr id="423" name="Google Shape;423;p14"/>
            <p:cNvGrpSpPr/>
            <p:nvPr/>
          </p:nvGrpSpPr>
          <p:grpSpPr>
            <a:xfrm>
              <a:off x="1945386" y="5582316"/>
              <a:ext cx="470725" cy="852963"/>
              <a:chOff x="1945386" y="5582316"/>
              <a:chExt cx="470725" cy="852963"/>
            </a:xfrm>
          </p:grpSpPr>
          <p:sp>
            <p:nvSpPr>
              <p:cNvPr id="424" name="Google Shape;424;p14"/>
              <p:cNvSpPr/>
              <p:nvPr/>
            </p:nvSpPr>
            <p:spPr>
              <a:xfrm>
                <a:off x="1945386" y="5582316"/>
                <a:ext cx="470725" cy="852963"/>
              </a:xfrm>
              <a:custGeom>
                <a:avLst/>
                <a:gdLst/>
                <a:ahLst/>
                <a:cxnLst/>
                <a:rect l="l" t="t" r="r" b="b"/>
                <a:pathLst>
                  <a:path w="470725" h="852963" extrusionOk="0">
                    <a:moveTo>
                      <a:pt x="435388" y="0"/>
                    </a:moveTo>
                    <a:cubicBezTo>
                      <a:pt x="454904" y="0"/>
                      <a:pt x="470726" y="15821"/>
                      <a:pt x="470726" y="35338"/>
                    </a:cubicBezTo>
                    <a:lnTo>
                      <a:pt x="470726" y="817626"/>
                    </a:lnTo>
                    <a:cubicBezTo>
                      <a:pt x="470726" y="837143"/>
                      <a:pt x="454904" y="852964"/>
                      <a:pt x="435388" y="852964"/>
                    </a:cubicBezTo>
                    <a:lnTo>
                      <a:pt x="35338" y="852964"/>
                    </a:lnTo>
                    <a:cubicBezTo>
                      <a:pt x="15821" y="852964"/>
                      <a:pt x="0" y="837143"/>
                      <a:pt x="0" y="817626"/>
                    </a:cubicBezTo>
                    <a:lnTo>
                      <a:pt x="0" y="35338"/>
                    </a:lnTo>
                    <a:cubicBezTo>
                      <a:pt x="0" y="15822"/>
                      <a:pt x="15821" y="0"/>
                      <a:pt x="353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5" name="Google Shape;425;p14"/>
              <p:cNvSpPr/>
              <p:nvPr/>
            </p:nvSpPr>
            <p:spPr>
              <a:xfrm>
                <a:off x="1965864" y="5625846"/>
                <a:ext cx="429577" cy="699420"/>
              </a:xfrm>
              <a:custGeom>
                <a:avLst/>
                <a:gdLst/>
                <a:ahLst/>
                <a:cxnLst/>
                <a:rect l="l" t="t" r="r" b="b"/>
                <a:pathLst>
                  <a:path w="429577" h="699420" extrusionOk="0">
                    <a:moveTo>
                      <a:pt x="0" y="0"/>
                    </a:moveTo>
                    <a:lnTo>
                      <a:pt x="429578" y="0"/>
                    </a:lnTo>
                    <a:lnTo>
                      <a:pt x="429578" y="699421"/>
                    </a:lnTo>
                    <a:lnTo>
                      <a:pt x="0" y="69942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26" name="Google Shape;426;p14"/>
            <p:cNvSpPr/>
            <p:nvPr/>
          </p:nvSpPr>
          <p:spPr>
            <a:xfrm>
              <a:off x="1986438" y="6371462"/>
              <a:ext cx="388334" cy="32194"/>
            </a:xfrm>
            <a:custGeom>
              <a:avLst/>
              <a:gdLst/>
              <a:ahLst/>
              <a:cxnLst/>
              <a:rect l="l" t="t" r="r" b="b"/>
              <a:pathLst>
                <a:path w="388334" h="32194" extrusionOk="0">
                  <a:moveTo>
                    <a:pt x="88011" y="0"/>
                  </a:moveTo>
                  <a:lnTo>
                    <a:pt x="16097" y="0"/>
                  </a:lnTo>
                  <a:cubicBezTo>
                    <a:pt x="7239" y="0"/>
                    <a:pt x="0" y="7239"/>
                    <a:pt x="0" y="16097"/>
                  </a:cubicBezTo>
                  <a:cubicBezTo>
                    <a:pt x="0" y="24955"/>
                    <a:pt x="7239" y="32195"/>
                    <a:pt x="16097" y="32195"/>
                  </a:cubicBezTo>
                  <a:lnTo>
                    <a:pt x="88011" y="32195"/>
                  </a:lnTo>
                  <a:cubicBezTo>
                    <a:pt x="96869" y="32195"/>
                    <a:pt x="104108" y="24955"/>
                    <a:pt x="104108" y="16097"/>
                  </a:cubicBezTo>
                  <a:cubicBezTo>
                    <a:pt x="104108" y="7239"/>
                    <a:pt x="96869" y="0"/>
                    <a:pt x="88011" y="0"/>
                  </a:cubicBezTo>
                  <a:close/>
                  <a:moveTo>
                    <a:pt x="230124" y="0"/>
                  </a:moveTo>
                  <a:lnTo>
                    <a:pt x="158210" y="0"/>
                  </a:lnTo>
                  <a:cubicBezTo>
                    <a:pt x="149352" y="0"/>
                    <a:pt x="142113" y="7239"/>
                    <a:pt x="142113" y="16097"/>
                  </a:cubicBezTo>
                  <a:cubicBezTo>
                    <a:pt x="142113" y="24955"/>
                    <a:pt x="149352" y="32195"/>
                    <a:pt x="158210" y="32195"/>
                  </a:cubicBezTo>
                  <a:lnTo>
                    <a:pt x="230124" y="32195"/>
                  </a:lnTo>
                  <a:cubicBezTo>
                    <a:pt x="238982" y="32195"/>
                    <a:pt x="246221" y="24955"/>
                    <a:pt x="246221" y="16097"/>
                  </a:cubicBezTo>
                  <a:cubicBezTo>
                    <a:pt x="246221" y="7239"/>
                    <a:pt x="238982" y="0"/>
                    <a:pt x="230124" y="0"/>
                  </a:cubicBezTo>
                  <a:close/>
                  <a:moveTo>
                    <a:pt x="372237" y="0"/>
                  </a:moveTo>
                  <a:lnTo>
                    <a:pt x="300323" y="0"/>
                  </a:lnTo>
                  <a:cubicBezTo>
                    <a:pt x="291465" y="0"/>
                    <a:pt x="284226" y="7239"/>
                    <a:pt x="284226" y="16097"/>
                  </a:cubicBezTo>
                  <a:cubicBezTo>
                    <a:pt x="284226" y="24955"/>
                    <a:pt x="291465" y="32195"/>
                    <a:pt x="300323" y="32195"/>
                  </a:cubicBezTo>
                  <a:lnTo>
                    <a:pt x="372237" y="32195"/>
                  </a:lnTo>
                  <a:cubicBezTo>
                    <a:pt x="381095" y="32195"/>
                    <a:pt x="388334" y="24955"/>
                    <a:pt x="388334" y="16097"/>
                  </a:cubicBezTo>
                  <a:cubicBezTo>
                    <a:pt x="388334" y="7239"/>
                    <a:pt x="381095" y="0"/>
                    <a:pt x="3722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27" name="Google Shape;427;p14"/>
          <p:cNvGrpSpPr/>
          <p:nvPr/>
        </p:nvGrpSpPr>
        <p:grpSpPr>
          <a:xfrm>
            <a:off x="8088695" y="57742"/>
            <a:ext cx="1061979" cy="558999"/>
            <a:chOff x="3859815" y="2867310"/>
            <a:chExt cx="1262157" cy="664368"/>
          </a:xfrm>
        </p:grpSpPr>
        <p:sp>
          <p:nvSpPr>
            <p:cNvPr id="428" name="Google Shape;428;p14"/>
            <p:cNvSpPr/>
            <p:nvPr/>
          </p:nvSpPr>
          <p:spPr>
            <a:xfrm>
              <a:off x="3859815" y="2867310"/>
              <a:ext cx="1262157" cy="664368"/>
            </a:xfrm>
            <a:custGeom>
              <a:avLst/>
              <a:gdLst/>
              <a:ahLst/>
              <a:cxnLst/>
              <a:rect l="l" t="t" r="r" b="b"/>
              <a:pathLst>
                <a:path w="1262157" h="664368" extrusionOk="0">
                  <a:moveTo>
                    <a:pt x="1102233" y="344424"/>
                  </a:moveTo>
                  <a:cubicBezTo>
                    <a:pt x="1090231" y="344424"/>
                    <a:pt x="1078611" y="345757"/>
                    <a:pt x="1067372" y="348234"/>
                  </a:cubicBezTo>
                  <a:cubicBezTo>
                    <a:pt x="1048131" y="223838"/>
                    <a:pt x="945166" y="127159"/>
                    <a:pt x="817816" y="117348"/>
                  </a:cubicBezTo>
                  <a:cubicBezTo>
                    <a:pt x="756856" y="45625"/>
                    <a:pt x="666083" y="0"/>
                    <a:pt x="564547" y="0"/>
                  </a:cubicBezTo>
                  <a:cubicBezTo>
                    <a:pt x="398526" y="0"/>
                    <a:pt x="260890" y="121825"/>
                    <a:pt x="236220" y="280988"/>
                  </a:cubicBezTo>
                  <a:cubicBezTo>
                    <a:pt x="222599" y="277939"/>
                    <a:pt x="208502" y="276320"/>
                    <a:pt x="194024" y="276320"/>
                  </a:cubicBezTo>
                  <a:cubicBezTo>
                    <a:pt x="86868" y="276320"/>
                    <a:pt x="0" y="363188"/>
                    <a:pt x="0" y="470345"/>
                  </a:cubicBezTo>
                  <a:cubicBezTo>
                    <a:pt x="0" y="577501"/>
                    <a:pt x="86868" y="664369"/>
                    <a:pt x="194024" y="664369"/>
                  </a:cubicBezTo>
                  <a:lnTo>
                    <a:pt x="1102138" y="664369"/>
                  </a:lnTo>
                  <a:cubicBezTo>
                    <a:pt x="1190530" y="664369"/>
                    <a:pt x="1262158" y="592741"/>
                    <a:pt x="1262158" y="504349"/>
                  </a:cubicBezTo>
                  <a:cubicBezTo>
                    <a:pt x="1262158" y="415957"/>
                    <a:pt x="1190530" y="344329"/>
                    <a:pt x="1102138" y="344329"/>
                  </a:cubicBezTo>
                  <a:close/>
                </a:path>
              </a:pathLst>
            </a:custGeom>
            <a:solidFill>
              <a:srgbClr val="42444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29" name="Google Shape;429;p14"/>
            <p:cNvGrpSpPr/>
            <p:nvPr/>
          </p:nvGrpSpPr>
          <p:grpSpPr>
            <a:xfrm>
              <a:off x="4275677" y="3065525"/>
              <a:ext cx="334517" cy="380047"/>
              <a:chOff x="4275677" y="3065525"/>
              <a:chExt cx="334517" cy="380047"/>
            </a:xfrm>
          </p:grpSpPr>
          <p:grpSp>
            <p:nvGrpSpPr>
              <p:cNvPr id="430" name="Google Shape;430;p14"/>
              <p:cNvGrpSpPr/>
              <p:nvPr/>
            </p:nvGrpSpPr>
            <p:grpSpPr>
              <a:xfrm>
                <a:off x="4275677" y="3065525"/>
                <a:ext cx="334517" cy="380047"/>
                <a:chOff x="4275677" y="3065525"/>
                <a:chExt cx="334517" cy="380047"/>
              </a:xfrm>
            </p:grpSpPr>
            <p:grpSp>
              <p:nvGrpSpPr>
                <p:cNvPr id="431" name="Google Shape;431;p14"/>
                <p:cNvGrpSpPr/>
                <p:nvPr/>
              </p:nvGrpSpPr>
              <p:grpSpPr>
                <a:xfrm>
                  <a:off x="4275677" y="3301269"/>
                  <a:ext cx="334422" cy="144303"/>
                  <a:chOff x="4275677" y="3301269"/>
                  <a:chExt cx="334422" cy="144303"/>
                </a:xfrm>
              </p:grpSpPr>
              <p:sp>
                <p:nvSpPr>
                  <p:cNvPr id="432" name="Google Shape;432;p14"/>
                  <p:cNvSpPr/>
                  <p:nvPr/>
                </p:nvSpPr>
                <p:spPr>
                  <a:xfrm>
                    <a:off x="4275677" y="3331654"/>
                    <a:ext cx="334422" cy="1139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4422" h="113918" extrusionOk="0">
                        <a:moveTo>
                          <a:pt x="95" y="0"/>
                        </a:moveTo>
                        <a:lnTo>
                          <a:pt x="95" y="83534"/>
                        </a:lnTo>
                        <a:cubicBezTo>
                          <a:pt x="95" y="100298"/>
                          <a:pt x="74962" y="113919"/>
                          <a:pt x="167259" y="113919"/>
                        </a:cubicBezTo>
                        <a:cubicBezTo>
                          <a:pt x="259556" y="113919"/>
                          <a:pt x="334423" y="100298"/>
                          <a:pt x="334423" y="83534"/>
                        </a:cubicBezTo>
                        <a:lnTo>
                          <a:pt x="334423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CFD3D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3" name="Google Shape;433;p14"/>
                  <p:cNvSpPr/>
                  <p:nvPr/>
                </p:nvSpPr>
                <p:spPr>
                  <a:xfrm>
                    <a:off x="4275772" y="3301269"/>
                    <a:ext cx="334327" cy="607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4327" h="60769" extrusionOk="0">
                        <a:moveTo>
                          <a:pt x="334328" y="30385"/>
                        </a:moveTo>
                        <a:cubicBezTo>
                          <a:pt x="334328" y="47166"/>
                          <a:pt x="259486" y="60770"/>
                          <a:pt x="167164" y="60770"/>
                        </a:cubicBezTo>
                        <a:cubicBezTo>
                          <a:pt x="74842" y="60770"/>
                          <a:pt x="0" y="47166"/>
                          <a:pt x="0" y="30385"/>
                        </a:cubicBezTo>
                        <a:cubicBezTo>
                          <a:pt x="0" y="13604"/>
                          <a:pt x="74842" y="0"/>
                          <a:pt x="167164" y="0"/>
                        </a:cubicBezTo>
                        <a:cubicBezTo>
                          <a:pt x="259486" y="0"/>
                          <a:pt x="334328" y="13604"/>
                          <a:pt x="334328" y="30385"/>
                        </a:cubicBezTo>
                        <a:close/>
                      </a:path>
                    </a:pathLst>
                  </a:custGeom>
                  <a:solidFill>
                    <a:srgbClr val="E6EAF0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34" name="Google Shape;434;p14"/>
                <p:cNvGrpSpPr/>
                <p:nvPr/>
              </p:nvGrpSpPr>
              <p:grpSpPr>
                <a:xfrm>
                  <a:off x="4275677" y="3183350"/>
                  <a:ext cx="334422" cy="144302"/>
                  <a:chOff x="4275677" y="3183350"/>
                  <a:chExt cx="334422" cy="144302"/>
                </a:xfrm>
              </p:grpSpPr>
              <p:sp>
                <p:nvSpPr>
                  <p:cNvPr id="435" name="Google Shape;435;p14"/>
                  <p:cNvSpPr/>
                  <p:nvPr/>
                </p:nvSpPr>
                <p:spPr>
                  <a:xfrm>
                    <a:off x="4275677" y="3213734"/>
                    <a:ext cx="334422" cy="1139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4422" h="113918" extrusionOk="0">
                        <a:moveTo>
                          <a:pt x="95" y="0"/>
                        </a:moveTo>
                        <a:lnTo>
                          <a:pt x="95" y="83534"/>
                        </a:lnTo>
                        <a:cubicBezTo>
                          <a:pt x="95" y="100298"/>
                          <a:pt x="74962" y="113919"/>
                          <a:pt x="167259" y="113919"/>
                        </a:cubicBezTo>
                        <a:cubicBezTo>
                          <a:pt x="259556" y="113919"/>
                          <a:pt x="334423" y="100298"/>
                          <a:pt x="334423" y="83534"/>
                        </a:cubicBezTo>
                        <a:lnTo>
                          <a:pt x="334423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CFD3D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6" name="Google Shape;436;p14"/>
                  <p:cNvSpPr/>
                  <p:nvPr/>
                </p:nvSpPr>
                <p:spPr>
                  <a:xfrm>
                    <a:off x="4275772" y="3183350"/>
                    <a:ext cx="334327" cy="607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4327" h="60769" extrusionOk="0">
                        <a:moveTo>
                          <a:pt x="334328" y="30385"/>
                        </a:moveTo>
                        <a:cubicBezTo>
                          <a:pt x="334328" y="47166"/>
                          <a:pt x="259486" y="60769"/>
                          <a:pt x="167164" y="60769"/>
                        </a:cubicBezTo>
                        <a:cubicBezTo>
                          <a:pt x="74842" y="60769"/>
                          <a:pt x="0" y="47166"/>
                          <a:pt x="0" y="30385"/>
                        </a:cubicBezTo>
                        <a:cubicBezTo>
                          <a:pt x="0" y="13604"/>
                          <a:pt x="74842" y="0"/>
                          <a:pt x="167164" y="0"/>
                        </a:cubicBezTo>
                        <a:cubicBezTo>
                          <a:pt x="259486" y="0"/>
                          <a:pt x="334328" y="13604"/>
                          <a:pt x="334328" y="30385"/>
                        </a:cubicBezTo>
                        <a:close/>
                      </a:path>
                    </a:pathLst>
                  </a:custGeom>
                  <a:solidFill>
                    <a:srgbClr val="E6EAF0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37" name="Google Shape;437;p14"/>
                <p:cNvGrpSpPr/>
                <p:nvPr/>
              </p:nvGrpSpPr>
              <p:grpSpPr>
                <a:xfrm>
                  <a:off x="4275677" y="3065525"/>
                  <a:ext cx="334517" cy="144303"/>
                  <a:chOff x="4275677" y="3065525"/>
                  <a:chExt cx="334517" cy="144303"/>
                </a:xfrm>
              </p:grpSpPr>
              <p:sp>
                <p:nvSpPr>
                  <p:cNvPr id="438" name="Google Shape;438;p14"/>
                  <p:cNvSpPr/>
                  <p:nvPr/>
                </p:nvSpPr>
                <p:spPr>
                  <a:xfrm>
                    <a:off x="4275677" y="3095910"/>
                    <a:ext cx="334422" cy="1139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4422" h="113918" extrusionOk="0">
                        <a:moveTo>
                          <a:pt x="95" y="0"/>
                        </a:moveTo>
                        <a:lnTo>
                          <a:pt x="95" y="83534"/>
                        </a:lnTo>
                        <a:cubicBezTo>
                          <a:pt x="95" y="100298"/>
                          <a:pt x="74962" y="113919"/>
                          <a:pt x="167259" y="113919"/>
                        </a:cubicBezTo>
                        <a:cubicBezTo>
                          <a:pt x="259556" y="113919"/>
                          <a:pt x="334423" y="100298"/>
                          <a:pt x="334423" y="83534"/>
                        </a:cubicBezTo>
                        <a:lnTo>
                          <a:pt x="334423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CFD3D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9" name="Google Shape;439;p14"/>
                  <p:cNvSpPr/>
                  <p:nvPr/>
                </p:nvSpPr>
                <p:spPr>
                  <a:xfrm>
                    <a:off x="4275867" y="3065525"/>
                    <a:ext cx="334327" cy="607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4327" h="60769" extrusionOk="0">
                        <a:moveTo>
                          <a:pt x="334328" y="30385"/>
                        </a:moveTo>
                        <a:cubicBezTo>
                          <a:pt x="334328" y="47149"/>
                          <a:pt x="259461" y="60770"/>
                          <a:pt x="167164" y="60770"/>
                        </a:cubicBezTo>
                        <a:cubicBezTo>
                          <a:pt x="74866" y="60770"/>
                          <a:pt x="0" y="47149"/>
                          <a:pt x="0" y="30385"/>
                        </a:cubicBezTo>
                        <a:cubicBezTo>
                          <a:pt x="0" y="13621"/>
                          <a:pt x="74866" y="0"/>
                          <a:pt x="167164" y="0"/>
                        </a:cubicBezTo>
                        <a:cubicBezTo>
                          <a:pt x="259461" y="0"/>
                          <a:pt x="334328" y="13621"/>
                          <a:pt x="334328" y="30385"/>
                        </a:cubicBezTo>
                        <a:close/>
                      </a:path>
                    </a:pathLst>
                  </a:custGeom>
                  <a:solidFill>
                    <a:srgbClr val="E6EAF0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sp>
            <p:nvSpPr>
              <p:cNvPr id="440" name="Google Shape;440;p14"/>
              <p:cNvSpPr/>
              <p:nvPr/>
            </p:nvSpPr>
            <p:spPr>
              <a:xfrm>
                <a:off x="4529994" y="3140487"/>
                <a:ext cx="38100" cy="38100"/>
              </a:xfrm>
              <a:custGeom>
                <a:avLst/>
                <a:gdLst/>
                <a:ahLst/>
                <a:cxnLst/>
                <a:rect l="l" t="t" r="r" b="b"/>
                <a:pathLst>
                  <a:path w="38100" h="38100" extrusionOk="0">
                    <a:moveTo>
                      <a:pt x="38100" y="19050"/>
                    </a:moveTo>
                    <a:cubicBezTo>
                      <a:pt x="38100" y="29623"/>
                      <a:pt x="29528" y="38100"/>
                      <a:pt x="19050" y="38100"/>
                    </a:cubicBezTo>
                    <a:cubicBezTo>
                      <a:pt x="8572" y="38100"/>
                      <a:pt x="0" y="29528"/>
                      <a:pt x="0" y="19050"/>
                    </a:cubicBezTo>
                    <a:cubicBezTo>
                      <a:pt x="0" y="8572"/>
                      <a:pt x="8572" y="0"/>
                      <a:pt x="19050" y="0"/>
                    </a:cubicBezTo>
                    <a:cubicBezTo>
                      <a:pt x="29528" y="0"/>
                      <a:pt x="38100" y="8572"/>
                      <a:pt x="38100" y="19050"/>
                    </a:cubicBezTo>
                    <a:close/>
                  </a:path>
                </a:pathLst>
              </a:custGeom>
              <a:solidFill>
                <a:srgbClr val="55C0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" name="Google Shape;441;p14"/>
              <p:cNvSpPr/>
              <p:nvPr/>
            </p:nvSpPr>
            <p:spPr>
              <a:xfrm>
                <a:off x="4529994" y="3256216"/>
                <a:ext cx="38100" cy="38100"/>
              </a:xfrm>
              <a:custGeom>
                <a:avLst/>
                <a:gdLst/>
                <a:ahLst/>
                <a:cxnLst/>
                <a:rect l="l" t="t" r="r" b="b"/>
                <a:pathLst>
                  <a:path w="38100" h="38100" extrusionOk="0">
                    <a:moveTo>
                      <a:pt x="38100" y="19050"/>
                    </a:moveTo>
                    <a:cubicBezTo>
                      <a:pt x="38100" y="29623"/>
                      <a:pt x="29528" y="38100"/>
                      <a:pt x="19050" y="38100"/>
                    </a:cubicBezTo>
                    <a:cubicBezTo>
                      <a:pt x="8572" y="38100"/>
                      <a:pt x="0" y="29528"/>
                      <a:pt x="0" y="19050"/>
                    </a:cubicBezTo>
                    <a:cubicBezTo>
                      <a:pt x="0" y="8573"/>
                      <a:pt x="8572" y="0"/>
                      <a:pt x="19050" y="0"/>
                    </a:cubicBezTo>
                    <a:cubicBezTo>
                      <a:pt x="29528" y="0"/>
                      <a:pt x="38100" y="8573"/>
                      <a:pt x="38100" y="19050"/>
                    </a:cubicBezTo>
                    <a:close/>
                  </a:path>
                </a:pathLst>
              </a:custGeom>
              <a:solidFill>
                <a:srgbClr val="E6EAF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" name="Google Shape;442;p14"/>
              <p:cNvSpPr/>
              <p:nvPr/>
            </p:nvSpPr>
            <p:spPr>
              <a:xfrm>
                <a:off x="4529994" y="3377088"/>
                <a:ext cx="38100" cy="38100"/>
              </a:xfrm>
              <a:custGeom>
                <a:avLst/>
                <a:gdLst/>
                <a:ahLst/>
                <a:cxnLst/>
                <a:rect l="l" t="t" r="r" b="b"/>
                <a:pathLst>
                  <a:path w="38100" h="38100" extrusionOk="0">
                    <a:moveTo>
                      <a:pt x="38100" y="19050"/>
                    </a:moveTo>
                    <a:cubicBezTo>
                      <a:pt x="38100" y="29623"/>
                      <a:pt x="29528" y="38100"/>
                      <a:pt x="19050" y="38100"/>
                    </a:cubicBezTo>
                    <a:cubicBezTo>
                      <a:pt x="8572" y="38100"/>
                      <a:pt x="0" y="29528"/>
                      <a:pt x="0" y="19050"/>
                    </a:cubicBezTo>
                    <a:cubicBezTo>
                      <a:pt x="0" y="8573"/>
                      <a:pt x="8572" y="0"/>
                      <a:pt x="19050" y="0"/>
                    </a:cubicBezTo>
                    <a:cubicBezTo>
                      <a:pt x="29528" y="0"/>
                      <a:pt x="38100" y="8573"/>
                      <a:pt x="38100" y="19050"/>
                    </a:cubicBezTo>
                    <a:close/>
                  </a:path>
                </a:pathLst>
              </a:custGeom>
              <a:solidFill>
                <a:srgbClr val="E6EAF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43" name="Google Shape;443;p14"/>
          <p:cNvGrpSpPr/>
          <p:nvPr/>
        </p:nvGrpSpPr>
        <p:grpSpPr>
          <a:xfrm>
            <a:off x="8582238" y="611818"/>
            <a:ext cx="33124" cy="442802"/>
            <a:chOff x="10809827" y="4402455"/>
            <a:chExt cx="24764" cy="330993"/>
          </a:xfrm>
        </p:grpSpPr>
        <p:sp>
          <p:nvSpPr>
            <p:cNvPr id="444" name="Google Shape;444;p14"/>
            <p:cNvSpPr/>
            <p:nvPr/>
          </p:nvSpPr>
          <p:spPr>
            <a:xfrm>
              <a:off x="10822209" y="4414266"/>
              <a:ext cx="9525" cy="307467"/>
            </a:xfrm>
            <a:custGeom>
              <a:avLst/>
              <a:gdLst/>
              <a:ahLst/>
              <a:cxnLst/>
              <a:rect l="l" t="t" r="r" b="b"/>
              <a:pathLst>
                <a:path w="9525" h="307467" extrusionOk="0">
                  <a:moveTo>
                    <a:pt x="-1" y="307467"/>
                  </a:moveTo>
                  <a:lnTo>
                    <a:pt x="-1" y="0"/>
                  </a:lnTo>
                </a:path>
              </a:pathLst>
            </a:custGeom>
            <a:solidFill>
              <a:schemeClr val="accent4"/>
            </a:solidFill>
            <a:ln w="10950" cap="flat" cmpd="sng">
              <a:solidFill>
                <a:schemeClr val="accent4"/>
              </a:solidFill>
              <a:prstDash val="dashDot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5" name="Google Shape;445;p14"/>
            <p:cNvSpPr/>
            <p:nvPr/>
          </p:nvSpPr>
          <p:spPr>
            <a:xfrm>
              <a:off x="10809827" y="4708683"/>
              <a:ext cx="24764" cy="24765"/>
            </a:xfrm>
            <a:custGeom>
              <a:avLst/>
              <a:gdLst/>
              <a:ahLst/>
              <a:cxnLst/>
              <a:rect l="l" t="t" r="r" b="b"/>
              <a:pathLst>
                <a:path w="24764" h="24765" extrusionOk="0">
                  <a:moveTo>
                    <a:pt x="24765" y="12382"/>
                  </a:moveTo>
                  <a:cubicBezTo>
                    <a:pt x="24765" y="19240"/>
                    <a:pt x="19241" y="24765"/>
                    <a:pt x="12382" y="24765"/>
                  </a:cubicBezTo>
                  <a:cubicBezTo>
                    <a:pt x="5524" y="24765"/>
                    <a:pt x="0" y="19240"/>
                    <a:pt x="0" y="12382"/>
                  </a:cubicBezTo>
                  <a:cubicBezTo>
                    <a:pt x="0" y="5524"/>
                    <a:pt x="5524" y="0"/>
                    <a:pt x="12382" y="0"/>
                  </a:cubicBezTo>
                  <a:cubicBezTo>
                    <a:pt x="19241" y="0"/>
                    <a:pt x="24765" y="5524"/>
                    <a:pt x="24765" y="12382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6" name="Google Shape;446;p14"/>
            <p:cNvSpPr/>
            <p:nvPr/>
          </p:nvSpPr>
          <p:spPr>
            <a:xfrm>
              <a:off x="10809827" y="4402455"/>
              <a:ext cx="24764" cy="24764"/>
            </a:xfrm>
            <a:custGeom>
              <a:avLst/>
              <a:gdLst/>
              <a:ahLst/>
              <a:cxnLst/>
              <a:rect l="l" t="t" r="r" b="b"/>
              <a:pathLst>
                <a:path w="24764" h="24764" extrusionOk="0">
                  <a:moveTo>
                    <a:pt x="24765" y="12382"/>
                  </a:moveTo>
                  <a:cubicBezTo>
                    <a:pt x="24765" y="5524"/>
                    <a:pt x="19241" y="0"/>
                    <a:pt x="12382" y="0"/>
                  </a:cubicBezTo>
                  <a:cubicBezTo>
                    <a:pt x="5524" y="0"/>
                    <a:pt x="0" y="5524"/>
                    <a:pt x="0" y="12382"/>
                  </a:cubicBezTo>
                  <a:cubicBezTo>
                    <a:pt x="0" y="19240"/>
                    <a:pt x="5524" y="24765"/>
                    <a:pt x="12382" y="24765"/>
                  </a:cubicBezTo>
                  <a:cubicBezTo>
                    <a:pt x="19241" y="24765"/>
                    <a:pt x="24765" y="19240"/>
                    <a:pt x="24765" y="12382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49" name="Google Shape;449;p15"/>
          <p:cNvSpPr txBox="1">
            <a:spLocks noGrp="1"/>
          </p:cNvSpPr>
          <p:nvPr>
            <p:ph type="subTitle" idx="1"/>
          </p:nvPr>
        </p:nvSpPr>
        <p:spPr>
          <a:xfrm>
            <a:off x="1253225" y="2053700"/>
            <a:ext cx="2811000" cy="103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50" name="Google Shape;450;p15"/>
          <p:cNvSpPr txBox="1">
            <a:spLocks noGrp="1"/>
          </p:cNvSpPr>
          <p:nvPr>
            <p:ph type="subTitle" idx="2"/>
          </p:nvPr>
        </p:nvSpPr>
        <p:spPr>
          <a:xfrm>
            <a:off x="5079776" y="2053700"/>
            <a:ext cx="2811000" cy="103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51" name="Google Shape;451;p15"/>
          <p:cNvSpPr txBox="1">
            <a:spLocks noGrp="1"/>
          </p:cNvSpPr>
          <p:nvPr>
            <p:ph type="subTitle" idx="3"/>
          </p:nvPr>
        </p:nvSpPr>
        <p:spPr>
          <a:xfrm>
            <a:off x="1253225" y="3565300"/>
            <a:ext cx="2811000" cy="103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52" name="Google Shape;452;p15"/>
          <p:cNvSpPr txBox="1">
            <a:spLocks noGrp="1"/>
          </p:cNvSpPr>
          <p:nvPr>
            <p:ph type="subTitle" idx="4"/>
          </p:nvPr>
        </p:nvSpPr>
        <p:spPr>
          <a:xfrm>
            <a:off x="5079776" y="3565300"/>
            <a:ext cx="2811000" cy="103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53" name="Google Shape;453;p15"/>
          <p:cNvSpPr txBox="1">
            <a:spLocks noGrp="1"/>
          </p:cNvSpPr>
          <p:nvPr>
            <p:ph type="subTitle" idx="5"/>
          </p:nvPr>
        </p:nvSpPr>
        <p:spPr>
          <a:xfrm>
            <a:off x="1253225" y="1363500"/>
            <a:ext cx="2811000" cy="69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454" name="Google Shape;454;p15"/>
          <p:cNvSpPr txBox="1">
            <a:spLocks noGrp="1"/>
          </p:cNvSpPr>
          <p:nvPr>
            <p:ph type="subTitle" idx="6"/>
          </p:nvPr>
        </p:nvSpPr>
        <p:spPr>
          <a:xfrm>
            <a:off x="1253225" y="2875125"/>
            <a:ext cx="2811000" cy="69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455" name="Google Shape;455;p15"/>
          <p:cNvSpPr txBox="1">
            <a:spLocks noGrp="1"/>
          </p:cNvSpPr>
          <p:nvPr>
            <p:ph type="subTitle" idx="7"/>
          </p:nvPr>
        </p:nvSpPr>
        <p:spPr>
          <a:xfrm>
            <a:off x="5079750" y="1363500"/>
            <a:ext cx="2811000" cy="69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456" name="Google Shape;456;p15"/>
          <p:cNvSpPr txBox="1">
            <a:spLocks noGrp="1"/>
          </p:cNvSpPr>
          <p:nvPr>
            <p:ph type="subTitle" idx="8"/>
          </p:nvPr>
        </p:nvSpPr>
        <p:spPr>
          <a:xfrm>
            <a:off x="5079750" y="2875125"/>
            <a:ext cx="2811000" cy="69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457" name="Google Shape;457;p15"/>
          <p:cNvSpPr/>
          <p:nvPr/>
        </p:nvSpPr>
        <p:spPr>
          <a:xfrm rot="8819869" flipH="1">
            <a:off x="7035528" y="3933627"/>
            <a:ext cx="3158468" cy="2509642"/>
          </a:xfrm>
          <a:custGeom>
            <a:avLst/>
            <a:gdLst/>
            <a:ahLst/>
            <a:cxnLst/>
            <a:rect l="l" t="t" r="r" b="b"/>
            <a:pathLst>
              <a:path w="39315" h="31790" extrusionOk="0">
                <a:moveTo>
                  <a:pt x="21370" y="0"/>
                </a:moveTo>
                <a:cubicBezTo>
                  <a:pt x="19245" y="0"/>
                  <a:pt x="16609" y="420"/>
                  <a:pt x="13994" y="1929"/>
                </a:cubicBezTo>
                <a:cubicBezTo>
                  <a:pt x="8094" y="5332"/>
                  <a:pt x="5120" y="12086"/>
                  <a:pt x="2561" y="17498"/>
                </a:cubicBezTo>
                <a:cubicBezTo>
                  <a:pt x="0" y="22912"/>
                  <a:pt x="1474" y="28410"/>
                  <a:pt x="5979" y="30920"/>
                </a:cubicBezTo>
                <a:cubicBezTo>
                  <a:pt x="7113" y="31551"/>
                  <a:pt x="8155" y="31789"/>
                  <a:pt x="9181" y="31789"/>
                </a:cubicBezTo>
                <a:cubicBezTo>
                  <a:pt x="12232" y="31789"/>
                  <a:pt x="15135" y="29683"/>
                  <a:pt x="19863" y="29548"/>
                </a:cubicBezTo>
                <a:cubicBezTo>
                  <a:pt x="20630" y="29526"/>
                  <a:pt x="21329" y="29520"/>
                  <a:pt x="21975" y="29520"/>
                </a:cubicBezTo>
                <a:cubicBezTo>
                  <a:pt x="22766" y="29520"/>
                  <a:pt x="23477" y="29529"/>
                  <a:pt x="24134" y="29529"/>
                </a:cubicBezTo>
                <a:cubicBezTo>
                  <a:pt x="27359" y="29529"/>
                  <a:pt x="29297" y="29308"/>
                  <a:pt x="33123" y="26702"/>
                </a:cubicBezTo>
                <a:cubicBezTo>
                  <a:pt x="38366" y="23130"/>
                  <a:pt x="39314" y="14704"/>
                  <a:pt x="35179" y="8470"/>
                </a:cubicBezTo>
                <a:cubicBezTo>
                  <a:pt x="31041" y="2236"/>
                  <a:pt x="25903" y="663"/>
                  <a:pt x="25903" y="663"/>
                </a:cubicBezTo>
                <a:cubicBezTo>
                  <a:pt x="25903" y="663"/>
                  <a:pt x="24040" y="0"/>
                  <a:pt x="21370" y="0"/>
                </a:cubicBezTo>
                <a:close/>
              </a:path>
            </a:pathLst>
          </a:custGeom>
          <a:solidFill>
            <a:srgbClr val="000000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15"/>
          <p:cNvSpPr/>
          <p:nvPr/>
        </p:nvSpPr>
        <p:spPr>
          <a:xfrm rot="-3657034" flipH="1">
            <a:off x="-1336268" y="-858934"/>
            <a:ext cx="2746020" cy="1921695"/>
          </a:xfrm>
          <a:custGeom>
            <a:avLst/>
            <a:gdLst/>
            <a:ahLst/>
            <a:cxnLst/>
            <a:rect l="l" t="t" r="r" b="b"/>
            <a:pathLst>
              <a:path w="39315" h="31790" extrusionOk="0">
                <a:moveTo>
                  <a:pt x="21370" y="0"/>
                </a:moveTo>
                <a:cubicBezTo>
                  <a:pt x="19245" y="0"/>
                  <a:pt x="16609" y="420"/>
                  <a:pt x="13994" y="1929"/>
                </a:cubicBezTo>
                <a:cubicBezTo>
                  <a:pt x="8094" y="5332"/>
                  <a:pt x="5120" y="12086"/>
                  <a:pt x="2561" y="17498"/>
                </a:cubicBezTo>
                <a:cubicBezTo>
                  <a:pt x="0" y="22912"/>
                  <a:pt x="1474" y="28410"/>
                  <a:pt x="5979" y="30920"/>
                </a:cubicBezTo>
                <a:cubicBezTo>
                  <a:pt x="7113" y="31551"/>
                  <a:pt x="8155" y="31789"/>
                  <a:pt x="9181" y="31789"/>
                </a:cubicBezTo>
                <a:cubicBezTo>
                  <a:pt x="12232" y="31789"/>
                  <a:pt x="15135" y="29683"/>
                  <a:pt x="19863" y="29548"/>
                </a:cubicBezTo>
                <a:cubicBezTo>
                  <a:pt x="20630" y="29526"/>
                  <a:pt x="21329" y="29520"/>
                  <a:pt x="21975" y="29520"/>
                </a:cubicBezTo>
                <a:cubicBezTo>
                  <a:pt x="22766" y="29520"/>
                  <a:pt x="23477" y="29529"/>
                  <a:pt x="24134" y="29529"/>
                </a:cubicBezTo>
                <a:cubicBezTo>
                  <a:pt x="27359" y="29529"/>
                  <a:pt x="29297" y="29308"/>
                  <a:pt x="33123" y="26702"/>
                </a:cubicBezTo>
                <a:cubicBezTo>
                  <a:pt x="38366" y="23130"/>
                  <a:pt x="39314" y="14704"/>
                  <a:pt x="35179" y="8470"/>
                </a:cubicBezTo>
                <a:cubicBezTo>
                  <a:pt x="31041" y="2236"/>
                  <a:pt x="25903" y="663"/>
                  <a:pt x="25903" y="663"/>
                </a:cubicBezTo>
                <a:cubicBezTo>
                  <a:pt x="25903" y="663"/>
                  <a:pt x="24040" y="0"/>
                  <a:pt x="21370" y="0"/>
                </a:cubicBezTo>
                <a:close/>
              </a:path>
            </a:pathLst>
          </a:custGeom>
          <a:solidFill>
            <a:srgbClr val="000000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9" name="Google Shape;459;p15"/>
          <p:cNvGrpSpPr/>
          <p:nvPr/>
        </p:nvGrpSpPr>
        <p:grpSpPr>
          <a:xfrm>
            <a:off x="65066" y="4373044"/>
            <a:ext cx="878158" cy="654532"/>
            <a:chOff x="1114425" y="4361211"/>
            <a:chExt cx="573023" cy="427101"/>
          </a:xfrm>
        </p:grpSpPr>
        <p:grpSp>
          <p:nvGrpSpPr>
            <p:cNvPr id="460" name="Google Shape;460;p15"/>
            <p:cNvGrpSpPr/>
            <p:nvPr/>
          </p:nvGrpSpPr>
          <p:grpSpPr>
            <a:xfrm>
              <a:off x="1114425" y="4361211"/>
              <a:ext cx="573023" cy="427101"/>
              <a:chOff x="1114425" y="4361211"/>
              <a:chExt cx="573023" cy="427101"/>
            </a:xfrm>
          </p:grpSpPr>
          <p:sp>
            <p:nvSpPr>
              <p:cNvPr id="461" name="Google Shape;461;p15"/>
              <p:cNvSpPr/>
              <p:nvPr/>
            </p:nvSpPr>
            <p:spPr>
              <a:xfrm>
                <a:off x="1241964" y="4361211"/>
                <a:ext cx="445484" cy="299466"/>
              </a:xfrm>
              <a:custGeom>
                <a:avLst/>
                <a:gdLst/>
                <a:ahLst/>
                <a:cxnLst/>
                <a:rect l="l" t="t" r="r" b="b"/>
                <a:pathLst>
                  <a:path w="445484" h="299466" extrusionOk="0">
                    <a:moveTo>
                      <a:pt x="139160" y="7715"/>
                    </a:moveTo>
                    <a:lnTo>
                      <a:pt x="173450" y="42005"/>
                    </a:lnTo>
                    <a:cubicBezTo>
                      <a:pt x="178403" y="46958"/>
                      <a:pt x="185166" y="49721"/>
                      <a:pt x="192215" y="49721"/>
                    </a:cubicBezTo>
                    <a:lnTo>
                      <a:pt x="419005" y="49721"/>
                    </a:lnTo>
                    <a:cubicBezTo>
                      <a:pt x="433673" y="49721"/>
                      <a:pt x="445484" y="61627"/>
                      <a:pt x="445484" y="76200"/>
                    </a:cubicBezTo>
                    <a:lnTo>
                      <a:pt x="445484" y="272987"/>
                    </a:lnTo>
                    <a:cubicBezTo>
                      <a:pt x="445484" y="287655"/>
                      <a:pt x="433578" y="299466"/>
                      <a:pt x="419005" y="299466"/>
                    </a:cubicBezTo>
                    <a:lnTo>
                      <a:pt x="26479" y="299466"/>
                    </a:lnTo>
                    <a:cubicBezTo>
                      <a:pt x="11811" y="299466"/>
                      <a:pt x="0" y="287560"/>
                      <a:pt x="0" y="272987"/>
                    </a:cubicBezTo>
                    <a:lnTo>
                      <a:pt x="0" y="26479"/>
                    </a:lnTo>
                    <a:cubicBezTo>
                      <a:pt x="0" y="11811"/>
                      <a:pt x="11906" y="0"/>
                      <a:pt x="26479" y="0"/>
                    </a:cubicBezTo>
                    <a:lnTo>
                      <a:pt x="120396" y="0"/>
                    </a:lnTo>
                    <a:cubicBezTo>
                      <a:pt x="127445" y="0"/>
                      <a:pt x="134207" y="2762"/>
                      <a:pt x="139160" y="7715"/>
                    </a:cubicBezTo>
                    <a:close/>
                  </a:path>
                </a:pathLst>
              </a:custGeom>
              <a:solidFill>
                <a:srgbClr val="35363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2" name="Google Shape;462;p15"/>
              <p:cNvSpPr/>
              <p:nvPr/>
            </p:nvSpPr>
            <p:spPr>
              <a:xfrm>
                <a:off x="1178242" y="4425029"/>
                <a:ext cx="445484" cy="299466"/>
              </a:xfrm>
              <a:custGeom>
                <a:avLst/>
                <a:gdLst/>
                <a:ahLst/>
                <a:cxnLst/>
                <a:rect l="l" t="t" r="r" b="b"/>
                <a:pathLst>
                  <a:path w="445484" h="299466" extrusionOk="0">
                    <a:moveTo>
                      <a:pt x="139160" y="7620"/>
                    </a:moveTo>
                    <a:lnTo>
                      <a:pt x="173450" y="41910"/>
                    </a:lnTo>
                    <a:cubicBezTo>
                      <a:pt x="178403" y="46863"/>
                      <a:pt x="185166" y="49721"/>
                      <a:pt x="192215" y="49721"/>
                    </a:cubicBezTo>
                    <a:lnTo>
                      <a:pt x="419005" y="49721"/>
                    </a:lnTo>
                    <a:cubicBezTo>
                      <a:pt x="433673" y="49721"/>
                      <a:pt x="445484" y="61627"/>
                      <a:pt x="445484" y="76200"/>
                    </a:cubicBezTo>
                    <a:lnTo>
                      <a:pt x="445484" y="272987"/>
                    </a:lnTo>
                    <a:cubicBezTo>
                      <a:pt x="445484" y="287655"/>
                      <a:pt x="433578" y="299466"/>
                      <a:pt x="419005" y="299466"/>
                    </a:cubicBezTo>
                    <a:lnTo>
                      <a:pt x="26479" y="299466"/>
                    </a:lnTo>
                    <a:cubicBezTo>
                      <a:pt x="11811" y="299466"/>
                      <a:pt x="0" y="287560"/>
                      <a:pt x="0" y="272987"/>
                    </a:cubicBezTo>
                    <a:lnTo>
                      <a:pt x="0" y="26479"/>
                    </a:lnTo>
                    <a:cubicBezTo>
                      <a:pt x="0" y="11811"/>
                      <a:pt x="11906" y="0"/>
                      <a:pt x="26479" y="0"/>
                    </a:cubicBezTo>
                    <a:lnTo>
                      <a:pt x="120396" y="0"/>
                    </a:lnTo>
                    <a:cubicBezTo>
                      <a:pt x="127445" y="0"/>
                      <a:pt x="134207" y="2762"/>
                      <a:pt x="139160" y="7715"/>
                    </a:cubicBezTo>
                    <a:close/>
                  </a:path>
                </a:pathLst>
              </a:custGeom>
              <a:solidFill>
                <a:srgbClr val="42444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3" name="Google Shape;463;p15"/>
              <p:cNvSpPr/>
              <p:nvPr/>
            </p:nvSpPr>
            <p:spPr>
              <a:xfrm>
                <a:off x="1114425" y="4488846"/>
                <a:ext cx="445484" cy="299466"/>
              </a:xfrm>
              <a:custGeom>
                <a:avLst/>
                <a:gdLst/>
                <a:ahLst/>
                <a:cxnLst/>
                <a:rect l="l" t="t" r="r" b="b"/>
                <a:pathLst>
                  <a:path w="445484" h="299466" extrusionOk="0">
                    <a:moveTo>
                      <a:pt x="139160" y="7620"/>
                    </a:moveTo>
                    <a:lnTo>
                      <a:pt x="173450" y="41910"/>
                    </a:lnTo>
                    <a:cubicBezTo>
                      <a:pt x="178403" y="46863"/>
                      <a:pt x="185166" y="49721"/>
                      <a:pt x="192215" y="49721"/>
                    </a:cubicBezTo>
                    <a:lnTo>
                      <a:pt x="419005" y="49721"/>
                    </a:lnTo>
                    <a:cubicBezTo>
                      <a:pt x="433673" y="49721"/>
                      <a:pt x="445484" y="61627"/>
                      <a:pt x="445484" y="76200"/>
                    </a:cubicBezTo>
                    <a:lnTo>
                      <a:pt x="445484" y="272987"/>
                    </a:lnTo>
                    <a:cubicBezTo>
                      <a:pt x="445484" y="287655"/>
                      <a:pt x="433578" y="299466"/>
                      <a:pt x="419005" y="299466"/>
                    </a:cubicBezTo>
                    <a:lnTo>
                      <a:pt x="26480" y="299466"/>
                    </a:lnTo>
                    <a:cubicBezTo>
                      <a:pt x="11811" y="299466"/>
                      <a:pt x="0" y="287560"/>
                      <a:pt x="0" y="272987"/>
                    </a:cubicBezTo>
                    <a:lnTo>
                      <a:pt x="0" y="26479"/>
                    </a:lnTo>
                    <a:cubicBezTo>
                      <a:pt x="0" y="11811"/>
                      <a:pt x="11906" y="0"/>
                      <a:pt x="26480" y="0"/>
                    </a:cubicBezTo>
                    <a:lnTo>
                      <a:pt x="120396" y="0"/>
                    </a:lnTo>
                    <a:cubicBezTo>
                      <a:pt x="127445" y="0"/>
                      <a:pt x="134207" y="2762"/>
                      <a:pt x="139160" y="7811"/>
                    </a:cubicBezTo>
                    <a:close/>
                  </a:path>
                </a:pathLst>
              </a:custGeom>
              <a:solidFill>
                <a:srgbClr val="6F708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64" name="Google Shape;464;p15"/>
            <p:cNvSpPr/>
            <p:nvPr/>
          </p:nvSpPr>
          <p:spPr>
            <a:xfrm>
              <a:off x="1303210" y="4628965"/>
              <a:ext cx="68735" cy="82063"/>
            </a:xfrm>
            <a:custGeom>
              <a:avLst/>
              <a:gdLst/>
              <a:ahLst/>
              <a:cxnLst/>
              <a:rect l="l" t="t" r="r" b="b"/>
              <a:pathLst>
                <a:path w="68735" h="82063" extrusionOk="0">
                  <a:moveTo>
                    <a:pt x="0" y="6471"/>
                  </a:moveTo>
                  <a:lnTo>
                    <a:pt x="0" y="75527"/>
                  </a:lnTo>
                  <a:cubicBezTo>
                    <a:pt x="0" y="80575"/>
                    <a:pt x="5524" y="83719"/>
                    <a:pt x="9811" y="81147"/>
                  </a:cubicBezTo>
                  <a:lnTo>
                    <a:pt x="65532" y="48095"/>
                  </a:lnTo>
                  <a:cubicBezTo>
                    <a:pt x="69723" y="45619"/>
                    <a:pt x="69818" y="39618"/>
                    <a:pt x="65723" y="37046"/>
                  </a:cubicBezTo>
                  <a:lnTo>
                    <a:pt x="10001" y="1042"/>
                  </a:lnTo>
                  <a:cubicBezTo>
                    <a:pt x="5715" y="-1721"/>
                    <a:pt x="0" y="1327"/>
                    <a:pt x="0" y="647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65" name="Google Shape;465;p15"/>
          <p:cNvGrpSpPr/>
          <p:nvPr/>
        </p:nvGrpSpPr>
        <p:grpSpPr>
          <a:xfrm>
            <a:off x="8114970" y="266839"/>
            <a:ext cx="829992" cy="750888"/>
            <a:chOff x="8114596" y="445039"/>
            <a:chExt cx="633002" cy="572716"/>
          </a:xfrm>
        </p:grpSpPr>
        <p:grpSp>
          <p:nvGrpSpPr>
            <p:cNvPr id="466" name="Google Shape;466;p15"/>
            <p:cNvGrpSpPr/>
            <p:nvPr/>
          </p:nvGrpSpPr>
          <p:grpSpPr>
            <a:xfrm>
              <a:off x="8114596" y="445039"/>
              <a:ext cx="633002" cy="572716"/>
              <a:chOff x="7189660" y="520827"/>
              <a:chExt cx="598074" cy="541115"/>
            </a:xfrm>
          </p:grpSpPr>
          <p:sp>
            <p:nvSpPr>
              <p:cNvPr id="467" name="Google Shape;467;p15"/>
              <p:cNvSpPr/>
              <p:nvPr/>
            </p:nvSpPr>
            <p:spPr>
              <a:xfrm>
                <a:off x="7189660" y="520827"/>
                <a:ext cx="598074" cy="541115"/>
              </a:xfrm>
              <a:custGeom>
                <a:avLst/>
                <a:gdLst/>
                <a:ahLst/>
                <a:cxnLst/>
                <a:rect l="l" t="t" r="r" b="b"/>
                <a:pathLst>
                  <a:path w="598074" h="541115" extrusionOk="0">
                    <a:moveTo>
                      <a:pt x="557022" y="0"/>
                    </a:moveTo>
                    <a:cubicBezTo>
                      <a:pt x="579695" y="0"/>
                      <a:pt x="598075" y="18380"/>
                      <a:pt x="598075" y="41053"/>
                    </a:cubicBezTo>
                    <a:lnTo>
                      <a:pt x="598075" y="500063"/>
                    </a:lnTo>
                    <a:cubicBezTo>
                      <a:pt x="598075" y="522735"/>
                      <a:pt x="579695" y="541115"/>
                      <a:pt x="557022" y="541115"/>
                    </a:cubicBezTo>
                    <a:lnTo>
                      <a:pt x="41053" y="541115"/>
                    </a:lnTo>
                    <a:cubicBezTo>
                      <a:pt x="18380" y="541115"/>
                      <a:pt x="0" y="522735"/>
                      <a:pt x="0" y="500063"/>
                    </a:cubicBezTo>
                    <a:lnTo>
                      <a:pt x="0" y="41053"/>
                    </a:lnTo>
                    <a:cubicBezTo>
                      <a:pt x="0" y="18380"/>
                      <a:pt x="18380" y="0"/>
                      <a:pt x="4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468" name="Google Shape;468;p15"/>
              <p:cNvGrpSpPr/>
              <p:nvPr/>
            </p:nvGrpSpPr>
            <p:grpSpPr>
              <a:xfrm>
                <a:off x="7579137" y="551973"/>
                <a:ext cx="164782" cy="41529"/>
                <a:chOff x="7579137" y="551973"/>
                <a:chExt cx="164782" cy="41529"/>
              </a:xfrm>
            </p:grpSpPr>
            <p:sp>
              <p:nvSpPr>
                <p:cNvPr id="469" name="Google Shape;469;p15"/>
                <p:cNvSpPr/>
                <p:nvPr/>
              </p:nvSpPr>
              <p:spPr>
                <a:xfrm>
                  <a:off x="7702391" y="551973"/>
                  <a:ext cx="41528" cy="41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528" h="41529" extrusionOk="0">
                      <a:moveTo>
                        <a:pt x="41529" y="20765"/>
                      </a:moveTo>
                      <a:cubicBezTo>
                        <a:pt x="41529" y="32290"/>
                        <a:pt x="32195" y="41529"/>
                        <a:pt x="20764" y="41529"/>
                      </a:cubicBezTo>
                      <a:cubicBezTo>
                        <a:pt x="9334" y="41529"/>
                        <a:pt x="0" y="32195"/>
                        <a:pt x="0" y="20765"/>
                      </a:cubicBezTo>
                      <a:cubicBezTo>
                        <a:pt x="0" y="9335"/>
                        <a:pt x="9334" y="0"/>
                        <a:pt x="20764" y="0"/>
                      </a:cubicBezTo>
                      <a:cubicBezTo>
                        <a:pt x="32195" y="0"/>
                        <a:pt x="41529" y="9335"/>
                        <a:pt x="41529" y="2076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70" name="Google Shape;470;p15"/>
                <p:cNvSpPr/>
                <p:nvPr/>
              </p:nvSpPr>
              <p:spPr>
                <a:xfrm>
                  <a:off x="7640764" y="551973"/>
                  <a:ext cx="41528" cy="41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528" h="41529" extrusionOk="0">
                      <a:moveTo>
                        <a:pt x="41529" y="20765"/>
                      </a:moveTo>
                      <a:cubicBezTo>
                        <a:pt x="41529" y="32290"/>
                        <a:pt x="32195" y="41529"/>
                        <a:pt x="20764" y="41529"/>
                      </a:cubicBezTo>
                      <a:cubicBezTo>
                        <a:pt x="9334" y="41529"/>
                        <a:pt x="0" y="32195"/>
                        <a:pt x="0" y="20765"/>
                      </a:cubicBezTo>
                      <a:cubicBezTo>
                        <a:pt x="0" y="9335"/>
                        <a:pt x="9334" y="0"/>
                        <a:pt x="20764" y="0"/>
                      </a:cubicBezTo>
                      <a:cubicBezTo>
                        <a:pt x="32195" y="0"/>
                        <a:pt x="41529" y="9335"/>
                        <a:pt x="41529" y="2076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71" name="Google Shape;471;p15"/>
                <p:cNvSpPr/>
                <p:nvPr/>
              </p:nvSpPr>
              <p:spPr>
                <a:xfrm>
                  <a:off x="7579137" y="551973"/>
                  <a:ext cx="41528" cy="41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528" h="41529" extrusionOk="0">
                      <a:moveTo>
                        <a:pt x="41529" y="20765"/>
                      </a:moveTo>
                      <a:cubicBezTo>
                        <a:pt x="41529" y="32290"/>
                        <a:pt x="32195" y="41529"/>
                        <a:pt x="20764" y="41529"/>
                      </a:cubicBezTo>
                      <a:cubicBezTo>
                        <a:pt x="9334" y="41529"/>
                        <a:pt x="0" y="32195"/>
                        <a:pt x="0" y="20765"/>
                      </a:cubicBezTo>
                      <a:cubicBezTo>
                        <a:pt x="0" y="9335"/>
                        <a:pt x="9334" y="0"/>
                        <a:pt x="20764" y="0"/>
                      </a:cubicBezTo>
                      <a:cubicBezTo>
                        <a:pt x="32195" y="0"/>
                        <a:pt x="41529" y="9335"/>
                        <a:pt x="41529" y="20765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472" name="Google Shape;472;p15"/>
            <p:cNvGrpSpPr/>
            <p:nvPr/>
          </p:nvGrpSpPr>
          <p:grpSpPr>
            <a:xfrm>
              <a:off x="8184962" y="619646"/>
              <a:ext cx="498115" cy="257273"/>
              <a:chOff x="7256144" y="685800"/>
              <a:chExt cx="470630" cy="243077"/>
            </a:xfrm>
          </p:grpSpPr>
          <p:sp>
            <p:nvSpPr>
              <p:cNvPr id="473" name="Google Shape;473;p15"/>
              <p:cNvSpPr/>
              <p:nvPr/>
            </p:nvSpPr>
            <p:spPr>
              <a:xfrm>
                <a:off x="7256144" y="694753"/>
                <a:ext cx="218503" cy="218217"/>
              </a:xfrm>
              <a:custGeom>
                <a:avLst/>
                <a:gdLst/>
                <a:ahLst/>
                <a:cxnLst/>
                <a:rect l="l" t="t" r="r" b="b"/>
                <a:pathLst>
                  <a:path w="218503" h="218217" extrusionOk="0">
                    <a:moveTo>
                      <a:pt x="216598" y="129540"/>
                    </a:moveTo>
                    <a:cubicBezTo>
                      <a:pt x="217837" y="122968"/>
                      <a:pt x="218504" y="116110"/>
                      <a:pt x="218504" y="109156"/>
                    </a:cubicBezTo>
                    <a:cubicBezTo>
                      <a:pt x="218504" y="102203"/>
                      <a:pt x="217837" y="95440"/>
                      <a:pt x="216598" y="88773"/>
                    </a:cubicBezTo>
                    <a:lnTo>
                      <a:pt x="181261" y="88773"/>
                    </a:lnTo>
                    <a:cubicBezTo>
                      <a:pt x="179641" y="83058"/>
                      <a:pt x="177451" y="77724"/>
                      <a:pt x="174593" y="72676"/>
                    </a:cubicBezTo>
                    <a:lnTo>
                      <a:pt x="199549" y="47720"/>
                    </a:lnTo>
                    <a:cubicBezTo>
                      <a:pt x="191834" y="36385"/>
                      <a:pt x="182118" y="26670"/>
                      <a:pt x="170783" y="18955"/>
                    </a:cubicBezTo>
                    <a:lnTo>
                      <a:pt x="145732" y="44005"/>
                    </a:lnTo>
                    <a:cubicBezTo>
                      <a:pt x="140684" y="41148"/>
                      <a:pt x="135255" y="38957"/>
                      <a:pt x="129635" y="37338"/>
                    </a:cubicBezTo>
                    <a:lnTo>
                      <a:pt x="129635" y="1905"/>
                    </a:lnTo>
                    <a:cubicBezTo>
                      <a:pt x="123063" y="667"/>
                      <a:pt x="116205" y="0"/>
                      <a:pt x="109252" y="0"/>
                    </a:cubicBezTo>
                    <a:cubicBezTo>
                      <a:pt x="102298" y="0"/>
                      <a:pt x="95536" y="667"/>
                      <a:pt x="88868" y="1905"/>
                    </a:cubicBezTo>
                    <a:lnTo>
                      <a:pt x="88868" y="37338"/>
                    </a:lnTo>
                    <a:cubicBezTo>
                      <a:pt x="83154" y="38957"/>
                      <a:pt x="77819" y="41148"/>
                      <a:pt x="72771" y="44005"/>
                    </a:cubicBezTo>
                    <a:lnTo>
                      <a:pt x="47720" y="18955"/>
                    </a:lnTo>
                    <a:cubicBezTo>
                      <a:pt x="36386" y="26670"/>
                      <a:pt x="26670" y="36481"/>
                      <a:pt x="18955" y="47720"/>
                    </a:cubicBezTo>
                    <a:lnTo>
                      <a:pt x="43910" y="72676"/>
                    </a:lnTo>
                    <a:cubicBezTo>
                      <a:pt x="41053" y="77724"/>
                      <a:pt x="38862" y="83153"/>
                      <a:pt x="37243" y="88773"/>
                    </a:cubicBezTo>
                    <a:lnTo>
                      <a:pt x="1905" y="88773"/>
                    </a:lnTo>
                    <a:cubicBezTo>
                      <a:pt x="667" y="95345"/>
                      <a:pt x="0" y="102203"/>
                      <a:pt x="0" y="109156"/>
                    </a:cubicBezTo>
                    <a:cubicBezTo>
                      <a:pt x="0" y="116110"/>
                      <a:pt x="667" y="122873"/>
                      <a:pt x="1905" y="129540"/>
                    </a:cubicBezTo>
                    <a:lnTo>
                      <a:pt x="37243" y="129540"/>
                    </a:lnTo>
                    <a:cubicBezTo>
                      <a:pt x="38862" y="135255"/>
                      <a:pt x="41053" y="140589"/>
                      <a:pt x="43910" y="145637"/>
                    </a:cubicBezTo>
                    <a:lnTo>
                      <a:pt x="18955" y="170593"/>
                    </a:lnTo>
                    <a:cubicBezTo>
                      <a:pt x="26670" y="181928"/>
                      <a:pt x="36386" y="191643"/>
                      <a:pt x="47720" y="199358"/>
                    </a:cubicBezTo>
                    <a:lnTo>
                      <a:pt x="72771" y="174308"/>
                    </a:lnTo>
                    <a:cubicBezTo>
                      <a:pt x="77819" y="177165"/>
                      <a:pt x="83248" y="179356"/>
                      <a:pt x="88868" y="180975"/>
                    </a:cubicBezTo>
                    <a:lnTo>
                      <a:pt x="88868" y="216313"/>
                    </a:lnTo>
                    <a:cubicBezTo>
                      <a:pt x="95441" y="217551"/>
                      <a:pt x="102298" y="218218"/>
                      <a:pt x="109252" y="218218"/>
                    </a:cubicBezTo>
                    <a:cubicBezTo>
                      <a:pt x="116205" y="218218"/>
                      <a:pt x="122968" y="217551"/>
                      <a:pt x="129635" y="216313"/>
                    </a:cubicBezTo>
                    <a:lnTo>
                      <a:pt x="129635" y="180975"/>
                    </a:lnTo>
                    <a:cubicBezTo>
                      <a:pt x="135350" y="179356"/>
                      <a:pt x="140684" y="177070"/>
                      <a:pt x="145732" y="174308"/>
                    </a:cubicBezTo>
                    <a:lnTo>
                      <a:pt x="170783" y="199358"/>
                    </a:lnTo>
                    <a:cubicBezTo>
                      <a:pt x="182118" y="191643"/>
                      <a:pt x="191834" y="181928"/>
                      <a:pt x="199549" y="170593"/>
                    </a:cubicBezTo>
                    <a:lnTo>
                      <a:pt x="174593" y="145542"/>
                    </a:lnTo>
                    <a:cubicBezTo>
                      <a:pt x="177451" y="140494"/>
                      <a:pt x="179641" y="135064"/>
                      <a:pt x="181261" y="129445"/>
                    </a:cubicBezTo>
                    <a:lnTo>
                      <a:pt x="216598" y="129445"/>
                    </a:lnTo>
                    <a:close/>
                    <a:moveTo>
                      <a:pt x="109252" y="131255"/>
                    </a:moveTo>
                    <a:cubicBezTo>
                      <a:pt x="97060" y="131255"/>
                      <a:pt x="87249" y="121349"/>
                      <a:pt x="87249" y="109252"/>
                    </a:cubicBezTo>
                    <a:cubicBezTo>
                      <a:pt x="87249" y="97155"/>
                      <a:pt x="97155" y="87249"/>
                      <a:pt x="109252" y="87249"/>
                    </a:cubicBezTo>
                    <a:cubicBezTo>
                      <a:pt x="121348" y="87249"/>
                      <a:pt x="131255" y="97155"/>
                      <a:pt x="131255" y="109252"/>
                    </a:cubicBezTo>
                    <a:cubicBezTo>
                      <a:pt x="131255" y="121349"/>
                      <a:pt x="121348" y="131255"/>
                      <a:pt x="109252" y="13125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474" name="Google Shape;474;p15"/>
              <p:cNvGrpSpPr/>
              <p:nvPr/>
            </p:nvGrpSpPr>
            <p:grpSpPr>
              <a:xfrm>
                <a:off x="7512843" y="685800"/>
                <a:ext cx="213931" cy="243077"/>
                <a:chOff x="7512843" y="685800"/>
                <a:chExt cx="213931" cy="243077"/>
              </a:xfrm>
            </p:grpSpPr>
            <p:grpSp>
              <p:nvGrpSpPr>
                <p:cNvPr id="475" name="Google Shape;475;p15"/>
                <p:cNvGrpSpPr/>
                <p:nvPr/>
              </p:nvGrpSpPr>
              <p:grpSpPr>
                <a:xfrm>
                  <a:off x="7512843" y="836580"/>
                  <a:ext cx="213931" cy="92297"/>
                  <a:chOff x="7512843" y="836580"/>
                  <a:chExt cx="213931" cy="92297"/>
                </a:xfrm>
              </p:grpSpPr>
              <p:sp>
                <p:nvSpPr>
                  <p:cNvPr id="476" name="Google Shape;476;p15"/>
                  <p:cNvSpPr/>
                  <p:nvPr/>
                </p:nvSpPr>
                <p:spPr>
                  <a:xfrm>
                    <a:off x="7512843" y="856011"/>
                    <a:ext cx="213931" cy="728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3931" h="72866" extrusionOk="0">
                        <a:moveTo>
                          <a:pt x="0" y="0"/>
                        </a:moveTo>
                        <a:lnTo>
                          <a:pt x="0" y="53435"/>
                        </a:lnTo>
                        <a:cubicBezTo>
                          <a:pt x="0" y="64199"/>
                          <a:pt x="47911" y="72866"/>
                          <a:pt x="106966" y="72866"/>
                        </a:cubicBezTo>
                        <a:cubicBezTo>
                          <a:pt x="166021" y="72866"/>
                          <a:pt x="213932" y="64199"/>
                          <a:pt x="213932" y="53435"/>
                        </a:cubicBezTo>
                        <a:lnTo>
                          <a:pt x="213932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7" name="Google Shape;477;p15"/>
                  <p:cNvSpPr/>
                  <p:nvPr/>
                </p:nvSpPr>
                <p:spPr>
                  <a:xfrm>
                    <a:off x="7512843" y="836580"/>
                    <a:ext cx="213931" cy="388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3931" h="38861" extrusionOk="0">
                        <a:moveTo>
                          <a:pt x="213932" y="19431"/>
                        </a:moveTo>
                        <a:cubicBezTo>
                          <a:pt x="213932" y="30162"/>
                          <a:pt x="166042" y="38862"/>
                          <a:pt x="106966" y="38862"/>
                        </a:cubicBezTo>
                        <a:cubicBezTo>
                          <a:pt x="47891" y="38862"/>
                          <a:pt x="1" y="30162"/>
                          <a:pt x="1" y="19431"/>
                        </a:cubicBezTo>
                        <a:cubicBezTo>
                          <a:pt x="1" y="8700"/>
                          <a:pt x="47891" y="0"/>
                          <a:pt x="106966" y="0"/>
                        </a:cubicBezTo>
                        <a:cubicBezTo>
                          <a:pt x="166042" y="0"/>
                          <a:pt x="213932" y="8700"/>
                          <a:pt x="213932" y="1943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78" name="Google Shape;478;p15"/>
                <p:cNvGrpSpPr/>
                <p:nvPr/>
              </p:nvGrpSpPr>
              <p:grpSpPr>
                <a:xfrm>
                  <a:off x="7512843" y="761238"/>
                  <a:ext cx="213931" cy="92296"/>
                  <a:chOff x="7512843" y="761238"/>
                  <a:chExt cx="213931" cy="92296"/>
                </a:xfrm>
              </p:grpSpPr>
              <p:sp>
                <p:nvSpPr>
                  <p:cNvPr id="479" name="Google Shape;479;p15"/>
                  <p:cNvSpPr/>
                  <p:nvPr/>
                </p:nvSpPr>
                <p:spPr>
                  <a:xfrm>
                    <a:off x="7512843" y="780668"/>
                    <a:ext cx="213931" cy="728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3931" h="72866" extrusionOk="0">
                        <a:moveTo>
                          <a:pt x="0" y="0"/>
                        </a:moveTo>
                        <a:lnTo>
                          <a:pt x="0" y="53435"/>
                        </a:lnTo>
                        <a:cubicBezTo>
                          <a:pt x="0" y="64199"/>
                          <a:pt x="47911" y="72866"/>
                          <a:pt x="106966" y="72866"/>
                        </a:cubicBezTo>
                        <a:cubicBezTo>
                          <a:pt x="166021" y="72866"/>
                          <a:pt x="213932" y="64199"/>
                          <a:pt x="213932" y="53435"/>
                        </a:cubicBezTo>
                        <a:lnTo>
                          <a:pt x="213932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0" name="Google Shape;480;p15"/>
                  <p:cNvSpPr/>
                  <p:nvPr/>
                </p:nvSpPr>
                <p:spPr>
                  <a:xfrm>
                    <a:off x="7512843" y="761238"/>
                    <a:ext cx="213931" cy="388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3931" h="38861" extrusionOk="0">
                        <a:moveTo>
                          <a:pt x="213932" y="19431"/>
                        </a:moveTo>
                        <a:cubicBezTo>
                          <a:pt x="213932" y="30162"/>
                          <a:pt x="166042" y="38862"/>
                          <a:pt x="106966" y="38862"/>
                        </a:cubicBezTo>
                        <a:cubicBezTo>
                          <a:pt x="47891" y="38862"/>
                          <a:pt x="1" y="30162"/>
                          <a:pt x="1" y="19431"/>
                        </a:cubicBezTo>
                        <a:cubicBezTo>
                          <a:pt x="1" y="8700"/>
                          <a:pt x="47891" y="0"/>
                          <a:pt x="106966" y="0"/>
                        </a:cubicBezTo>
                        <a:cubicBezTo>
                          <a:pt x="166042" y="0"/>
                          <a:pt x="213932" y="8700"/>
                          <a:pt x="213932" y="1943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81" name="Google Shape;481;p15"/>
                <p:cNvGrpSpPr/>
                <p:nvPr/>
              </p:nvGrpSpPr>
              <p:grpSpPr>
                <a:xfrm>
                  <a:off x="7512843" y="685800"/>
                  <a:ext cx="213931" cy="92297"/>
                  <a:chOff x="7512843" y="685800"/>
                  <a:chExt cx="213931" cy="92297"/>
                </a:xfrm>
              </p:grpSpPr>
              <p:sp>
                <p:nvSpPr>
                  <p:cNvPr id="482" name="Google Shape;482;p15"/>
                  <p:cNvSpPr/>
                  <p:nvPr/>
                </p:nvSpPr>
                <p:spPr>
                  <a:xfrm>
                    <a:off x="7512843" y="705231"/>
                    <a:ext cx="213931" cy="728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3931" h="72866" extrusionOk="0">
                        <a:moveTo>
                          <a:pt x="0" y="0"/>
                        </a:moveTo>
                        <a:lnTo>
                          <a:pt x="0" y="53435"/>
                        </a:lnTo>
                        <a:cubicBezTo>
                          <a:pt x="0" y="64198"/>
                          <a:pt x="47911" y="72866"/>
                          <a:pt x="106966" y="72866"/>
                        </a:cubicBezTo>
                        <a:cubicBezTo>
                          <a:pt x="166021" y="72866"/>
                          <a:pt x="213932" y="64198"/>
                          <a:pt x="213932" y="53435"/>
                        </a:cubicBezTo>
                        <a:lnTo>
                          <a:pt x="213932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3" name="Google Shape;483;p15"/>
                  <p:cNvSpPr/>
                  <p:nvPr/>
                </p:nvSpPr>
                <p:spPr>
                  <a:xfrm>
                    <a:off x="7512843" y="685800"/>
                    <a:ext cx="213931" cy="388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3931" h="38861" extrusionOk="0">
                        <a:moveTo>
                          <a:pt x="213932" y="19431"/>
                        </a:moveTo>
                        <a:cubicBezTo>
                          <a:pt x="213932" y="30162"/>
                          <a:pt x="166042" y="38862"/>
                          <a:pt x="106966" y="38862"/>
                        </a:cubicBezTo>
                        <a:cubicBezTo>
                          <a:pt x="47891" y="38862"/>
                          <a:pt x="1" y="30162"/>
                          <a:pt x="1" y="19431"/>
                        </a:cubicBezTo>
                        <a:cubicBezTo>
                          <a:pt x="1" y="8700"/>
                          <a:pt x="47891" y="0"/>
                          <a:pt x="106966" y="0"/>
                        </a:cubicBezTo>
                        <a:cubicBezTo>
                          <a:pt x="166042" y="0"/>
                          <a:pt x="213932" y="8700"/>
                          <a:pt x="213932" y="1943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17"/>
          <p:cNvSpPr txBox="1">
            <a:spLocks noGrp="1"/>
          </p:cNvSpPr>
          <p:nvPr>
            <p:ph type="title" hasCustomPrompt="1"/>
          </p:nvPr>
        </p:nvSpPr>
        <p:spPr>
          <a:xfrm>
            <a:off x="798388" y="2997571"/>
            <a:ext cx="34926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27" name="Google Shape;527;p17"/>
          <p:cNvSpPr txBox="1">
            <a:spLocks noGrp="1"/>
          </p:cNvSpPr>
          <p:nvPr>
            <p:ph type="subTitle" idx="1"/>
          </p:nvPr>
        </p:nvSpPr>
        <p:spPr>
          <a:xfrm>
            <a:off x="798388" y="3772215"/>
            <a:ext cx="3492600" cy="5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528" name="Google Shape;528;p17"/>
          <p:cNvSpPr txBox="1">
            <a:spLocks noGrp="1"/>
          </p:cNvSpPr>
          <p:nvPr>
            <p:ph type="title" idx="2" hasCustomPrompt="1"/>
          </p:nvPr>
        </p:nvSpPr>
        <p:spPr>
          <a:xfrm>
            <a:off x="2825700" y="1029535"/>
            <a:ext cx="34926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29" name="Google Shape;529;p17"/>
          <p:cNvSpPr txBox="1">
            <a:spLocks noGrp="1"/>
          </p:cNvSpPr>
          <p:nvPr>
            <p:ph type="subTitle" idx="3"/>
          </p:nvPr>
        </p:nvSpPr>
        <p:spPr>
          <a:xfrm>
            <a:off x="2825700" y="1804473"/>
            <a:ext cx="3492600" cy="5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530" name="Google Shape;530;p17"/>
          <p:cNvSpPr txBox="1">
            <a:spLocks noGrp="1"/>
          </p:cNvSpPr>
          <p:nvPr>
            <p:ph type="title" idx="4" hasCustomPrompt="1"/>
          </p:nvPr>
        </p:nvSpPr>
        <p:spPr>
          <a:xfrm>
            <a:off x="4853013" y="2997571"/>
            <a:ext cx="34926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31" name="Google Shape;531;p17"/>
          <p:cNvSpPr txBox="1">
            <a:spLocks noGrp="1"/>
          </p:cNvSpPr>
          <p:nvPr>
            <p:ph type="subTitle" idx="5"/>
          </p:nvPr>
        </p:nvSpPr>
        <p:spPr>
          <a:xfrm>
            <a:off x="4853013" y="3772215"/>
            <a:ext cx="3492600" cy="5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532" name="Google Shape;532;p17"/>
          <p:cNvSpPr/>
          <p:nvPr/>
        </p:nvSpPr>
        <p:spPr>
          <a:xfrm rot="-5710536">
            <a:off x="-1869285" y="3438573"/>
            <a:ext cx="3168438" cy="2307909"/>
          </a:xfrm>
          <a:custGeom>
            <a:avLst/>
            <a:gdLst/>
            <a:ahLst/>
            <a:cxnLst/>
            <a:rect l="l" t="t" r="r" b="b"/>
            <a:pathLst>
              <a:path w="39315" h="31790" extrusionOk="0">
                <a:moveTo>
                  <a:pt x="21370" y="0"/>
                </a:moveTo>
                <a:cubicBezTo>
                  <a:pt x="19245" y="0"/>
                  <a:pt x="16609" y="420"/>
                  <a:pt x="13994" y="1929"/>
                </a:cubicBezTo>
                <a:cubicBezTo>
                  <a:pt x="8094" y="5332"/>
                  <a:pt x="5120" y="12086"/>
                  <a:pt x="2561" y="17498"/>
                </a:cubicBezTo>
                <a:cubicBezTo>
                  <a:pt x="0" y="22912"/>
                  <a:pt x="1474" y="28410"/>
                  <a:pt x="5979" y="30920"/>
                </a:cubicBezTo>
                <a:cubicBezTo>
                  <a:pt x="7113" y="31551"/>
                  <a:pt x="8155" y="31789"/>
                  <a:pt x="9181" y="31789"/>
                </a:cubicBezTo>
                <a:cubicBezTo>
                  <a:pt x="12232" y="31789"/>
                  <a:pt x="15135" y="29683"/>
                  <a:pt x="19863" y="29548"/>
                </a:cubicBezTo>
                <a:cubicBezTo>
                  <a:pt x="20630" y="29526"/>
                  <a:pt x="21329" y="29520"/>
                  <a:pt x="21975" y="29520"/>
                </a:cubicBezTo>
                <a:cubicBezTo>
                  <a:pt x="22766" y="29520"/>
                  <a:pt x="23477" y="29529"/>
                  <a:pt x="24134" y="29529"/>
                </a:cubicBezTo>
                <a:cubicBezTo>
                  <a:pt x="27359" y="29529"/>
                  <a:pt x="29297" y="29308"/>
                  <a:pt x="33123" y="26702"/>
                </a:cubicBezTo>
                <a:cubicBezTo>
                  <a:pt x="38366" y="23130"/>
                  <a:pt x="39314" y="14704"/>
                  <a:pt x="35179" y="8470"/>
                </a:cubicBezTo>
                <a:cubicBezTo>
                  <a:pt x="31041" y="2236"/>
                  <a:pt x="25903" y="663"/>
                  <a:pt x="25903" y="663"/>
                </a:cubicBezTo>
                <a:cubicBezTo>
                  <a:pt x="25903" y="663"/>
                  <a:pt x="24040" y="0"/>
                  <a:pt x="21370" y="0"/>
                </a:cubicBezTo>
                <a:close/>
              </a:path>
            </a:pathLst>
          </a:custGeom>
          <a:solidFill>
            <a:srgbClr val="000000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" name="Google Shape;533;p17"/>
          <p:cNvSpPr/>
          <p:nvPr/>
        </p:nvSpPr>
        <p:spPr>
          <a:xfrm rot="-294905">
            <a:off x="7350387" y="3903245"/>
            <a:ext cx="3168449" cy="2561999"/>
          </a:xfrm>
          <a:custGeom>
            <a:avLst/>
            <a:gdLst/>
            <a:ahLst/>
            <a:cxnLst/>
            <a:rect l="l" t="t" r="r" b="b"/>
            <a:pathLst>
              <a:path w="39315" h="31790" extrusionOk="0">
                <a:moveTo>
                  <a:pt x="21370" y="0"/>
                </a:moveTo>
                <a:cubicBezTo>
                  <a:pt x="19245" y="0"/>
                  <a:pt x="16609" y="420"/>
                  <a:pt x="13994" y="1929"/>
                </a:cubicBezTo>
                <a:cubicBezTo>
                  <a:pt x="8094" y="5332"/>
                  <a:pt x="5120" y="12086"/>
                  <a:pt x="2561" y="17498"/>
                </a:cubicBezTo>
                <a:cubicBezTo>
                  <a:pt x="0" y="22912"/>
                  <a:pt x="1474" y="28410"/>
                  <a:pt x="5979" y="30920"/>
                </a:cubicBezTo>
                <a:cubicBezTo>
                  <a:pt x="7113" y="31551"/>
                  <a:pt x="8155" y="31789"/>
                  <a:pt x="9181" y="31789"/>
                </a:cubicBezTo>
                <a:cubicBezTo>
                  <a:pt x="12232" y="31789"/>
                  <a:pt x="15135" y="29683"/>
                  <a:pt x="19863" y="29548"/>
                </a:cubicBezTo>
                <a:cubicBezTo>
                  <a:pt x="20630" y="29526"/>
                  <a:pt x="21329" y="29520"/>
                  <a:pt x="21975" y="29520"/>
                </a:cubicBezTo>
                <a:cubicBezTo>
                  <a:pt x="22766" y="29520"/>
                  <a:pt x="23477" y="29529"/>
                  <a:pt x="24134" y="29529"/>
                </a:cubicBezTo>
                <a:cubicBezTo>
                  <a:pt x="27359" y="29529"/>
                  <a:pt x="29297" y="29308"/>
                  <a:pt x="33123" y="26702"/>
                </a:cubicBezTo>
                <a:cubicBezTo>
                  <a:pt x="38366" y="23130"/>
                  <a:pt x="39314" y="14704"/>
                  <a:pt x="35179" y="8470"/>
                </a:cubicBezTo>
                <a:cubicBezTo>
                  <a:pt x="31041" y="2236"/>
                  <a:pt x="25903" y="663"/>
                  <a:pt x="25903" y="663"/>
                </a:cubicBezTo>
                <a:cubicBezTo>
                  <a:pt x="25903" y="663"/>
                  <a:pt x="24040" y="0"/>
                  <a:pt x="21370" y="0"/>
                </a:cubicBezTo>
                <a:close/>
              </a:path>
            </a:pathLst>
          </a:custGeom>
          <a:solidFill>
            <a:srgbClr val="000000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2"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19"/>
          <p:cNvSpPr/>
          <p:nvPr/>
        </p:nvSpPr>
        <p:spPr>
          <a:xfrm rot="9076707" flipH="1">
            <a:off x="7972821" y="-586852"/>
            <a:ext cx="1683799" cy="1672812"/>
          </a:xfrm>
          <a:custGeom>
            <a:avLst/>
            <a:gdLst/>
            <a:ahLst/>
            <a:cxnLst/>
            <a:rect l="l" t="t" r="r" b="b"/>
            <a:pathLst>
              <a:path w="38869" h="30330" extrusionOk="0">
                <a:moveTo>
                  <a:pt x="24297" y="1"/>
                </a:moveTo>
                <a:cubicBezTo>
                  <a:pt x="23576" y="1"/>
                  <a:pt x="22813" y="81"/>
                  <a:pt x="22018" y="271"/>
                </a:cubicBezTo>
                <a:cubicBezTo>
                  <a:pt x="16904" y="1494"/>
                  <a:pt x="14626" y="5778"/>
                  <a:pt x="11611" y="8671"/>
                </a:cubicBezTo>
                <a:cubicBezTo>
                  <a:pt x="10032" y="10186"/>
                  <a:pt x="7766" y="10684"/>
                  <a:pt x="5916" y="11826"/>
                </a:cubicBezTo>
                <a:cubicBezTo>
                  <a:pt x="0" y="15481"/>
                  <a:pt x="539" y="24197"/>
                  <a:pt x="4874" y="27639"/>
                </a:cubicBezTo>
                <a:cubicBezTo>
                  <a:pt x="7150" y="29445"/>
                  <a:pt x="9815" y="30330"/>
                  <a:pt x="12976" y="30330"/>
                </a:cubicBezTo>
                <a:cubicBezTo>
                  <a:pt x="15025" y="30330"/>
                  <a:pt x="17282" y="29958"/>
                  <a:pt x="19778" y="29225"/>
                </a:cubicBezTo>
                <a:cubicBezTo>
                  <a:pt x="26123" y="27360"/>
                  <a:pt x="30656" y="26268"/>
                  <a:pt x="34763" y="20412"/>
                </a:cubicBezTo>
                <a:cubicBezTo>
                  <a:pt x="38869" y="14558"/>
                  <a:pt x="35544" y="6859"/>
                  <a:pt x="30907" y="2368"/>
                </a:cubicBezTo>
                <a:cubicBezTo>
                  <a:pt x="30907" y="2368"/>
                  <a:pt x="28215" y="1"/>
                  <a:pt x="24297" y="1"/>
                </a:cubicBezTo>
                <a:close/>
              </a:path>
            </a:pathLst>
          </a:custGeom>
          <a:solidFill>
            <a:srgbClr val="000000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0" name="Google Shape;590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591" name="Google Shape;591;p19"/>
          <p:cNvGrpSpPr/>
          <p:nvPr/>
        </p:nvGrpSpPr>
        <p:grpSpPr>
          <a:xfrm flipH="1">
            <a:off x="683048" y="4696520"/>
            <a:ext cx="325927" cy="404808"/>
            <a:chOff x="7385113" y="1535430"/>
            <a:chExt cx="435673" cy="541115"/>
          </a:xfrm>
        </p:grpSpPr>
        <p:sp>
          <p:nvSpPr>
            <p:cNvPr id="592" name="Google Shape;592;p19"/>
            <p:cNvSpPr/>
            <p:nvPr/>
          </p:nvSpPr>
          <p:spPr>
            <a:xfrm>
              <a:off x="7385113" y="1535430"/>
              <a:ext cx="435673" cy="541115"/>
            </a:xfrm>
            <a:custGeom>
              <a:avLst/>
              <a:gdLst/>
              <a:ahLst/>
              <a:cxnLst/>
              <a:rect l="l" t="t" r="r" b="b"/>
              <a:pathLst>
                <a:path w="435673" h="541115" extrusionOk="0">
                  <a:moveTo>
                    <a:pt x="394621" y="0"/>
                  </a:moveTo>
                  <a:cubicBezTo>
                    <a:pt x="417294" y="0"/>
                    <a:pt x="435674" y="18380"/>
                    <a:pt x="435674" y="41053"/>
                  </a:cubicBezTo>
                  <a:lnTo>
                    <a:pt x="435674" y="500062"/>
                  </a:lnTo>
                  <a:cubicBezTo>
                    <a:pt x="435674" y="522735"/>
                    <a:pt x="417294" y="541115"/>
                    <a:pt x="394621" y="541115"/>
                  </a:cubicBezTo>
                  <a:lnTo>
                    <a:pt x="41053" y="541115"/>
                  </a:lnTo>
                  <a:cubicBezTo>
                    <a:pt x="18380" y="541115"/>
                    <a:pt x="0" y="522735"/>
                    <a:pt x="0" y="500062"/>
                  </a:cubicBezTo>
                  <a:lnTo>
                    <a:pt x="0" y="41053"/>
                  </a:lnTo>
                  <a:cubicBezTo>
                    <a:pt x="0" y="18380"/>
                    <a:pt x="18380" y="0"/>
                    <a:pt x="410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93" name="Google Shape;593;p19"/>
            <p:cNvGrpSpPr/>
            <p:nvPr/>
          </p:nvGrpSpPr>
          <p:grpSpPr>
            <a:xfrm>
              <a:off x="7612094" y="1566576"/>
              <a:ext cx="164781" cy="41529"/>
              <a:chOff x="7612094" y="1566576"/>
              <a:chExt cx="164781" cy="41529"/>
            </a:xfrm>
          </p:grpSpPr>
          <p:sp>
            <p:nvSpPr>
              <p:cNvPr id="594" name="Google Shape;594;p19"/>
              <p:cNvSpPr/>
              <p:nvPr/>
            </p:nvSpPr>
            <p:spPr>
              <a:xfrm>
                <a:off x="7735347" y="1566576"/>
                <a:ext cx="41528" cy="41529"/>
              </a:xfrm>
              <a:custGeom>
                <a:avLst/>
                <a:gdLst/>
                <a:ahLst/>
                <a:cxnLst/>
                <a:rect l="l" t="t" r="r" b="b"/>
                <a:pathLst>
                  <a:path w="41528" h="41529" extrusionOk="0">
                    <a:moveTo>
                      <a:pt x="41529" y="20765"/>
                    </a:moveTo>
                    <a:cubicBezTo>
                      <a:pt x="41529" y="32290"/>
                      <a:pt x="32195" y="41529"/>
                      <a:pt x="20764" y="41529"/>
                    </a:cubicBezTo>
                    <a:cubicBezTo>
                      <a:pt x="9335" y="41529"/>
                      <a:pt x="0" y="32194"/>
                      <a:pt x="0" y="20765"/>
                    </a:cubicBezTo>
                    <a:cubicBezTo>
                      <a:pt x="0" y="9334"/>
                      <a:pt x="9335" y="0"/>
                      <a:pt x="20764" y="0"/>
                    </a:cubicBezTo>
                    <a:cubicBezTo>
                      <a:pt x="32195" y="0"/>
                      <a:pt x="41529" y="9334"/>
                      <a:pt x="41529" y="2076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5" name="Google Shape;595;p19"/>
              <p:cNvSpPr/>
              <p:nvPr/>
            </p:nvSpPr>
            <p:spPr>
              <a:xfrm>
                <a:off x="7673721" y="1566576"/>
                <a:ext cx="41528" cy="41529"/>
              </a:xfrm>
              <a:custGeom>
                <a:avLst/>
                <a:gdLst/>
                <a:ahLst/>
                <a:cxnLst/>
                <a:rect l="l" t="t" r="r" b="b"/>
                <a:pathLst>
                  <a:path w="41528" h="41529" extrusionOk="0">
                    <a:moveTo>
                      <a:pt x="41529" y="20765"/>
                    </a:moveTo>
                    <a:cubicBezTo>
                      <a:pt x="41529" y="32290"/>
                      <a:pt x="32195" y="41529"/>
                      <a:pt x="20764" y="41529"/>
                    </a:cubicBezTo>
                    <a:cubicBezTo>
                      <a:pt x="9334" y="41529"/>
                      <a:pt x="0" y="32194"/>
                      <a:pt x="0" y="20765"/>
                    </a:cubicBezTo>
                    <a:cubicBezTo>
                      <a:pt x="0" y="9334"/>
                      <a:pt x="9334" y="0"/>
                      <a:pt x="20764" y="0"/>
                    </a:cubicBezTo>
                    <a:cubicBezTo>
                      <a:pt x="32195" y="0"/>
                      <a:pt x="41529" y="9334"/>
                      <a:pt x="41529" y="2076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6" name="Google Shape;596;p19"/>
              <p:cNvSpPr/>
              <p:nvPr/>
            </p:nvSpPr>
            <p:spPr>
              <a:xfrm>
                <a:off x="7612094" y="1566576"/>
                <a:ext cx="41529" cy="41529"/>
              </a:xfrm>
              <a:custGeom>
                <a:avLst/>
                <a:gdLst/>
                <a:ahLst/>
                <a:cxnLst/>
                <a:rect l="l" t="t" r="r" b="b"/>
                <a:pathLst>
                  <a:path w="41529" h="41529" extrusionOk="0">
                    <a:moveTo>
                      <a:pt x="41529" y="20765"/>
                    </a:moveTo>
                    <a:cubicBezTo>
                      <a:pt x="41529" y="32290"/>
                      <a:pt x="32195" y="41529"/>
                      <a:pt x="20764" y="41529"/>
                    </a:cubicBezTo>
                    <a:cubicBezTo>
                      <a:pt x="9335" y="41529"/>
                      <a:pt x="0" y="32194"/>
                      <a:pt x="0" y="20765"/>
                    </a:cubicBezTo>
                    <a:cubicBezTo>
                      <a:pt x="0" y="9334"/>
                      <a:pt x="9335" y="0"/>
                      <a:pt x="20764" y="0"/>
                    </a:cubicBezTo>
                    <a:cubicBezTo>
                      <a:pt x="32195" y="0"/>
                      <a:pt x="41529" y="9334"/>
                      <a:pt x="41529" y="2076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97" name="Google Shape;597;p19"/>
          <p:cNvGrpSpPr/>
          <p:nvPr/>
        </p:nvGrpSpPr>
        <p:grpSpPr>
          <a:xfrm flipH="1">
            <a:off x="713902" y="4774546"/>
            <a:ext cx="268636" cy="280965"/>
            <a:chOff x="7420451" y="1639728"/>
            <a:chExt cx="359091" cy="375571"/>
          </a:xfrm>
        </p:grpSpPr>
        <p:sp>
          <p:nvSpPr>
            <p:cNvPr id="598" name="Google Shape;598;p19"/>
            <p:cNvSpPr/>
            <p:nvPr/>
          </p:nvSpPr>
          <p:spPr>
            <a:xfrm>
              <a:off x="7420451" y="1852041"/>
              <a:ext cx="357473" cy="163258"/>
            </a:xfrm>
            <a:custGeom>
              <a:avLst/>
              <a:gdLst/>
              <a:ahLst/>
              <a:cxnLst/>
              <a:rect l="l" t="t" r="r" b="b"/>
              <a:pathLst>
                <a:path w="357473" h="163258" extrusionOk="0">
                  <a:moveTo>
                    <a:pt x="40196" y="72962"/>
                  </a:moveTo>
                  <a:lnTo>
                    <a:pt x="0" y="72962"/>
                  </a:lnTo>
                  <a:lnTo>
                    <a:pt x="0" y="90297"/>
                  </a:lnTo>
                  <a:lnTo>
                    <a:pt x="40196" y="90297"/>
                  </a:lnTo>
                  <a:lnTo>
                    <a:pt x="40196" y="72962"/>
                  </a:lnTo>
                  <a:close/>
                  <a:moveTo>
                    <a:pt x="185166" y="126778"/>
                  </a:moveTo>
                  <a:lnTo>
                    <a:pt x="294894" y="126778"/>
                  </a:lnTo>
                  <a:lnTo>
                    <a:pt x="294894" y="109347"/>
                  </a:lnTo>
                  <a:lnTo>
                    <a:pt x="185166" y="109347"/>
                  </a:lnTo>
                  <a:lnTo>
                    <a:pt x="185166" y="126778"/>
                  </a:lnTo>
                  <a:close/>
                  <a:moveTo>
                    <a:pt x="294894" y="0"/>
                  </a:moveTo>
                  <a:lnTo>
                    <a:pt x="38291" y="0"/>
                  </a:lnTo>
                  <a:lnTo>
                    <a:pt x="38291" y="17335"/>
                  </a:lnTo>
                  <a:lnTo>
                    <a:pt x="294894" y="17335"/>
                  </a:lnTo>
                  <a:lnTo>
                    <a:pt x="294894" y="0"/>
                  </a:lnTo>
                  <a:close/>
                  <a:moveTo>
                    <a:pt x="0" y="163259"/>
                  </a:moveTo>
                  <a:lnTo>
                    <a:pt x="99632" y="163259"/>
                  </a:lnTo>
                  <a:lnTo>
                    <a:pt x="99632" y="145828"/>
                  </a:lnTo>
                  <a:lnTo>
                    <a:pt x="0" y="145828"/>
                  </a:lnTo>
                  <a:lnTo>
                    <a:pt x="0" y="163259"/>
                  </a:lnTo>
                  <a:close/>
                  <a:moveTo>
                    <a:pt x="76581" y="36481"/>
                  </a:moveTo>
                  <a:lnTo>
                    <a:pt x="0" y="36481"/>
                  </a:lnTo>
                  <a:lnTo>
                    <a:pt x="0" y="53816"/>
                  </a:lnTo>
                  <a:lnTo>
                    <a:pt x="76581" y="53816"/>
                  </a:lnTo>
                  <a:lnTo>
                    <a:pt x="76581" y="36481"/>
                  </a:lnTo>
                  <a:close/>
                  <a:moveTo>
                    <a:pt x="52483" y="90297"/>
                  </a:moveTo>
                  <a:lnTo>
                    <a:pt x="207836" y="90297"/>
                  </a:lnTo>
                  <a:lnTo>
                    <a:pt x="207836" y="72962"/>
                  </a:lnTo>
                  <a:lnTo>
                    <a:pt x="52483" y="72962"/>
                  </a:lnTo>
                  <a:lnTo>
                    <a:pt x="52483" y="90297"/>
                  </a:lnTo>
                  <a:close/>
                  <a:moveTo>
                    <a:pt x="164402" y="109347"/>
                  </a:moveTo>
                  <a:lnTo>
                    <a:pt x="0" y="109347"/>
                  </a:lnTo>
                  <a:lnTo>
                    <a:pt x="0" y="126778"/>
                  </a:lnTo>
                  <a:lnTo>
                    <a:pt x="164402" y="126778"/>
                  </a:lnTo>
                  <a:lnTo>
                    <a:pt x="164402" y="109347"/>
                  </a:lnTo>
                  <a:close/>
                  <a:moveTo>
                    <a:pt x="220218" y="90297"/>
                  </a:moveTo>
                  <a:lnTo>
                    <a:pt x="357378" y="90297"/>
                  </a:lnTo>
                  <a:lnTo>
                    <a:pt x="357378" y="72962"/>
                  </a:lnTo>
                  <a:lnTo>
                    <a:pt x="220218" y="72962"/>
                  </a:lnTo>
                  <a:lnTo>
                    <a:pt x="220218" y="90297"/>
                  </a:lnTo>
                  <a:close/>
                  <a:moveTo>
                    <a:pt x="97441" y="53816"/>
                  </a:moveTo>
                  <a:lnTo>
                    <a:pt x="357474" y="53816"/>
                  </a:lnTo>
                  <a:lnTo>
                    <a:pt x="357474" y="36481"/>
                  </a:lnTo>
                  <a:lnTo>
                    <a:pt x="97441" y="36481"/>
                  </a:lnTo>
                  <a:lnTo>
                    <a:pt x="97441" y="53816"/>
                  </a:lnTo>
                  <a:close/>
                  <a:moveTo>
                    <a:pt x="305371" y="0"/>
                  </a:moveTo>
                  <a:lnTo>
                    <a:pt x="305371" y="17335"/>
                  </a:lnTo>
                  <a:lnTo>
                    <a:pt x="357378" y="17335"/>
                  </a:lnTo>
                  <a:lnTo>
                    <a:pt x="357378" y="0"/>
                  </a:lnTo>
                  <a:lnTo>
                    <a:pt x="305371" y="0"/>
                  </a:lnTo>
                  <a:close/>
                  <a:moveTo>
                    <a:pt x="315659" y="126778"/>
                  </a:moveTo>
                  <a:lnTo>
                    <a:pt x="357378" y="126778"/>
                  </a:lnTo>
                  <a:lnTo>
                    <a:pt x="357378" y="109347"/>
                  </a:lnTo>
                  <a:lnTo>
                    <a:pt x="315659" y="109347"/>
                  </a:lnTo>
                  <a:lnTo>
                    <a:pt x="315659" y="126778"/>
                  </a:lnTo>
                  <a:close/>
                  <a:moveTo>
                    <a:pt x="120396" y="163259"/>
                  </a:moveTo>
                  <a:lnTo>
                    <a:pt x="222981" y="163259"/>
                  </a:lnTo>
                  <a:lnTo>
                    <a:pt x="222981" y="145828"/>
                  </a:lnTo>
                  <a:lnTo>
                    <a:pt x="120396" y="145828"/>
                  </a:lnTo>
                  <a:lnTo>
                    <a:pt x="120396" y="163259"/>
                  </a:lnTo>
                  <a:close/>
                  <a:moveTo>
                    <a:pt x="235363" y="163259"/>
                  </a:moveTo>
                  <a:lnTo>
                    <a:pt x="313563" y="163259"/>
                  </a:lnTo>
                  <a:lnTo>
                    <a:pt x="313563" y="145828"/>
                  </a:lnTo>
                  <a:lnTo>
                    <a:pt x="235363" y="145828"/>
                  </a:lnTo>
                  <a:lnTo>
                    <a:pt x="235363" y="16325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p19"/>
            <p:cNvSpPr/>
            <p:nvPr/>
          </p:nvSpPr>
          <p:spPr>
            <a:xfrm>
              <a:off x="7425594" y="1639728"/>
              <a:ext cx="353948" cy="180117"/>
            </a:xfrm>
            <a:custGeom>
              <a:avLst/>
              <a:gdLst/>
              <a:ahLst/>
              <a:cxnLst/>
              <a:rect l="l" t="t" r="r" b="b"/>
              <a:pathLst>
                <a:path w="353948" h="180117" extrusionOk="0">
                  <a:moveTo>
                    <a:pt x="0" y="0"/>
                  </a:moveTo>
                  <a:lnTo>
                    <a:pt x="353949" y="0"/>
                  </a:lnTo>
                  <a:lnTo>
                    <a:pt x="353949" y="180118"/>
                  </a:lnTo>
                  <a:lnTo>
                    <a:pt x="0" y="1801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00" name="Google Shape;600;p19"/>
          <p:cNvGrpSpPr/>
          <p:nvPr/>
        </p:nvGrpSpPr>
        <p:grpSpPr>
          <a:xfrm flipH="1">
            <a:off x="96200" y="4469347"/>
            <a:ext cx="355444" cy="644072"/>
            <a:chOff x="1945386" y="5582316"/>
            <a:chExt cx="470725" cy="852963"/>
          </a:xfrm>
        </p:grpSpPr>
        <p:grpSp>
          <p:nvGrpSpPr>
            <p:cNvPr id="601" name="Google Shape;601;p19"/>
            <p:cNvGrpSpPr/>
            <p:nvPr/>
          </p:nvGrpSpPr>
          <p:grpSpPr>
            <a:xfrm>
              <a:off x="1945386" y="5582316"/>
              <a:ext cx="470725" cy="852963"/>
              <a:chOff x="1945386" y="5582316"/>
              <a:chExt cx="470725" cy="852963"/>
            </a:xfrm>
          </p:grpSpPr>
          <p:sp>
            <p:nvSpPr>
              <p:cNvPr id="602" name="Google Shape;602;p19"/>
              <p:cNvSpPr/>
              <p:nvPr/>
            </p:nvSpPr>
            <p:spPr>
              <a:xfrm>
                <a:off x="1945386" y="5582316"/>
                <a:ext cx="470725" cy="852963"/>
              </a:xfrm>
              <a:custGeom>
                <a:avLst/>
                <a:gdLst/>
                <a:ahLst/>
                <a:cxnLst/>
                <a:rect l="l" t="t" r="r" b="b"/>
                <a:pathLst>
                  <a:path w="470725" h="852963" extrusionOk="0">
                    <a:moveTo>
                      <a:pt x="435388" y="0"/>
                    </a:moveTo>
                    <a:cubicBezTo>
                      <a:pt x="454904" y="0"/>
                      <a:pt x="470726" y="15821"/>
                      <a:pt x="470726" y="35338"/>
                    </a:cubicBezTo>
                    <a:lnTo>
                      <a:pt x="470726" y="817626"/>
                    </a:lnTo>
                    <a:cubicBezTo>
                      <a:pt x="470726" y="837143"/>
                      <a:pt x="454904" y="852964"/>
                      <a:pt x="435388" y="852964"/>
                    </a:cubicBezTo>
                    <a:lnTo>
                      <a:pt x="35338" y="852964"/>
                    </a:lnTo>
                    <a:cubicBezTo>
                      <a:pt x="15821" y="852964"/>
                      <a:pt x="0" y="837143"/>
                      <a:pt x="0" y="817626"/>
                    </a:cubicBezTo>
                    <a:lnTo>
                      <a:pt x="0" y="35338"/>
                    </a:lnTo>
                    <a:cubicBezTo>
                      <a:pt x="0" y="15822"/>
                      <a:pt x="15821" y="0"/>
                      <a:pt x="353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3" name="Google Shape;603;p19"/>
              <p:cNvSpPr/>
              <p:nvPr/>
            </p:nvSpPr>
            <p:spPr>
              <a:xfrm>
                <a:off x="1965864" y="5625846"/>
                <a:ext cx="429577" cy="699420"/>
              </a:xfrm>
              <a:custGeom>
                <a:avLst/>
                <a:gdLst/>
                <a:ahLst/>
                <a:cxnLst/>
                <a:rect l="l" t="t" r="r" b="b"/>
                <a:pathLst>
                  <a:path w="429577" h="699420" extrusionOk="0">
                    <a:moveTo>
                      <a:pt x="0" y="0"/>
                    </a:moveTo>
                    <a:lnTo>
                      <a:pt x="429578" y="0"/>
                    </a:lnTo>
                    <a:lnTo>
                      <a:pt x="429578" y="699421"/>
                    </a:lnTo>
                    <a:lnTo>
                      <a:pt x="0" y="69942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604" name="Google Shape;604;p19"/>
            <p:cNvSpPr/>
            <p:nvPr/>
          </p:nvSpPr>
          <p:spPr>
            <a:xfrm>
              <a:off x="1986438" y="6371462"/>
              <a:ext cx="388334" cy="32194"/>
            </a:xfrm>
            <a:custGeom>
              <a:avLst/>
              <a:gdLst/>
              <a:ahLst/>
              <a:cxnLst/>
              <a:rect l="l" t="t" r="r" b="b"/>
              <a:pathLst>
                <a:path w="388334" h="32194" extrusionOk="0">
                  <a:moveTo>
                    <a:pt x="88011" y="0"/>
                  </a:moveTo>
                  <a:lnTo>
                    <a:pt x="16097" y="0"/>
                  </a:lnTo>
                  <a:cubicBezTo>
                    <a:pt x="7239" y="0"/>
                    <a:pt x="0" y="7239"/>
                    <a:pt x="0" y="16097"/>
                  </a:cubicBezTo>
                  <a:cubicBezTo>
                    <a:pt x="0" y="24955"/>
                    <a:pt x="7239" y="32195"/>
                    <a:pt x="16097" y="32195"/>
                  </a:cubicBezTo>
                  <a:lnTo>
                    <a:pt x="88011" y="32195"/>
                  </a:lnTo>
                  <a:cubicBezTo>
                    <a:pt x="96869" y="32195"/>
                    <a:pt x="104108" y="24955"/>
                    <a:pt x="104108" y="16097"/>
                  </a:cubicBezTo>
                  <a:cubicBezTo>
                    <a:pt x="104108" y="7239"/>
                    <a:pt x="96869" y="0"/>
                    <a:pt x="88011" y="0"/>
                  </a:cubicBezTo>
                  <a:close/>
                  <a:moveTo>
                    <a:pt x="230124" y="0"/>
                  </a:moveTo>
                  <a:lnTo>
                    <a:pt x="158210" y="0"/>
                  </a:lnTo>
                  <a:cubicBezTo>
                    <a:pt x="149352" y="0"/>
                    <a:pt x="142113" y="7239"/>
                    <a:pt x="142113" y="16097"/>
                  </a:cubicBezTo>
                  <a:cubicBezTo>
                    <a:pt x="142113" y="24955"/>
                    <a:pt x="149352" y="32195"/>
                    <a:pt x="158210" y="32195"/>
                  </a:cubicBezTo>
                  <a:lnTo>
                    <a:pt x="230124" y="32195"/>
                  </a:lnTo>
                  <a:cubicBezTo>
                    <a:pt x="238982" y="32195"/>
                    <a:pt x="246221" y="24955"/>
                    <a:pt x="246221" y="16097"/>
                  </a:cubicBezTo>
                  <a:cubicBezTo>
                    <a:pt x="246221" y="7239"/>
                    <a:pt x="238982" y="0"/>
                    <a:pt x="230124" y="0"/>
                  </a:cubicBezTo>
                  <a:close/>
                  <a:moveTo>
                    <a:pt x="372237" y="0"/>
                  </a:moveTo>
                  <a:lnTo>
                    <a:pt x="300323" y="0"/>
                  </a:lnTo>
                  <a:cubicBezTo>
                    <a:pt x="291465" y="0"/>
                    <a:pt x="284226" y="7239"/>
                    <a:pt x="284226" y="16097"/>
                  </a:cubicBezTo>
                  <a:cubicBezTo>
                    <a:pt x="284226" y="24955"/>
                    <a:pt x="291465" y="32195"/>
                    <a:pt x="300323" y="32195"/>
                  </a:cubicBezTo>
                  <a:lnTo>
                    <a:pt x="372237" y="32195"/>
                  </a:lnTo>
                  <a:cubicBezTo>
                    <a:pt x="381095" y="32195"/>
                    <a:pt x="388334" y="24955"/>
                    <a:pt x="388334" y="16097"/>
                  </a:cubicBezTo>
                  <a:cubicBezTo>
                    <a:pt x="388334" y="7239"/>
                    <a:pt x="381095" y="0"/>
                    <a:pt x="3722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05" name="Google Shape;605;p19"/>
          <p:cNvGrpSpPr/>
          <p:nvPr/>
        </p:nvGrpSpPr>
        <p:grpSpPr>
          <a:xfrm>
            <a:off x="7975988" y="116167"/>
            <a:ext cx="1061979" cy="558999"/>
            <a:chOff x="3859815" y="2867310"/>
            <a:chExt cx="1262157" cy="664368"/>
          </a:xfrm>
        </p:grpSpPr>
        <p:sp>
          <p:nvSpPr>
            <p:cNvPr id="606" name="Google Shape;606;p19"/>
            <p:cNvSpPr/>
            <p:nvPr/>
          </p:nvSpPr>
          <p:spPr>
            <a:xfrm>
              <a:off x="3859815" y="2867310"/>
              <a:ext cx="1262157" cy="664368"/>
            </a:xfrm>
            <a:custGeom>
              <a:avLst/>
              <a:gdLst/>
              <a:ahLst/>
              <a:cxnLst/>
              <a:rect l="l" t="t" r="r" b="b"/>
              <a:pathLst>
                <a:path w="1262157" h="664368" extrusionOk="0">
                  <a:moveTo>
                    <a:pt x="1102233" y="344424"/>
                  </a:moveTo>
                  <a:cubicBezTo>
                    <a:pt x="1090231" y="344424"/>
                    <a:pt x="1078611" y="345757"/>
                    <a:pt x="1067372" y="348234"/>
                  </a:cubicBezTo>
                  <a:cubicBezTo>
                    <a:pt x="1048131" y="223838"/>
                    <a:pt x="945166" y="127159"/>
                    <a:pt x="817816" y="117348"/>
                  </a:cubicBezTo>
                  <a:cubicBezTo>
                    <a:pt x="756856" y="45625"/>
                    <a:pt x="666083" y="0"/>
                    <a:pt x="564547" y="0"/>
                  </a:cubicBezTo>
                  <a:cubicBezTo>
                    <a:pt x="398526" y="0"/>
                    <a:pt x="260890" y="121825"/>
                    <a:pt x="236220" y="280988"/>
                  </a:cubicBezTo>
                  <a:cubicBezTo>
                    <a:pt x="222599" y="277939"/>
                    <a:pt x="208502" y="276320"/>
                    <a:pt x="194024" y="276320"/>
                  </a:cubicBezTo>
                  <a:cubicBezTo>
                    <a:pt x="86868" y="276320"/>
                    <a:pt x="0" y="363188"/>
                    <a:pt x="0" y="470345"/>
                  </a:cubicBezTo>
                  <a:cubicBezTo>
                    <a:pt x="0" y="577501"/>
                    <a:pt x="86868" y="664369"/>
                    <a:pt x="194024" y="664369"/>
                  </a:cubicBezTo>
                  <a:lnTo>
                    <a:pt x="1102138" y="664369"/>
                  </a:lnTo>
                  <a:cubicBezTo>
                    <a:pt x="1190530" y="664369"/>
                    <a:pt x="1262158" y="592741"/>
                    <a:pt x="1262158" y="504349"/>
                  </a:cubicBezTo>
                  <a:cubicBezTo>
                    <a:pt x="1262158" y="415957"/>
                    <a:pt x="1190530" y="344329"/>
                    <a:pt x="1102138" y="344329"/>
                  </a:cubicBezTo>
                  <a:close/>
                </a:path>
              </a:pathLst>
            </a:custGeom>
            <a:solidFill>
              <a:srgbClr val="42444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07" name="Google Shape;607;p19"/>
            <p:cNvGrpSpPr/>
            <p:nvPr/>
          </p:nvGrpSpPr>
          <p:grpSpPr>
            <a:xfrm>
              <a:off x="4275677" y="3065525"/>
              <a:ext cx="334517" cy="380047"/>
              <a:chOff x="4275677" y="3065525"/>
              <a:chExt cx="334517" cy="380047"/>
            </a:xfrm>
          </p:grpSpPr>
          <p:grpSp>
            <p:nvGrpSpPr>
              <p:cNvPr id="608" name="Google Shape;608;p19"/>
              <p:cNvGrpSpPr/>
              <p:nvPr/>
            </p:nvGrpSpPr>
            <p:grpSpPr>
              <a:xfrm>
                <a:off x="4275677" y="3065525"/>
                <a:ext cx="334517" cy="380047"/>
                <a:chOff x="4275677" y="3065525"/>
                <a:chExt cx="334517" cy="380047"/>
              </a:xfrm>
            </p:grpSpPr>
            <p:grpSp>
              <p:nvGrpSpPr>
                <p:cNvPr id="609" name="Google Shape;609;p19"/>
                <p:cNvGrpSpPr/>
                <p:nvPr/>
              </p:nvGrpSpPr>
              <p:grpSpPr>
                <a:xfrm>
                  <a:off x="4275677" y="3301269"/>
                  <a:ext cx="334422" cy="144303"/>
                  <a:chOff x="4275677" y="3301269"/>
                  <a:chExt cx="334422" cy="144303"/>
                </a:xfrm>
              </p:grpSpPr>
              <p:sp>
                <p:nvSpPr>
                  <p:cNvPr id="610" name="Google Shape;610;p19"/>
                  <p:cNvSpPr/>
                  <p:nvPr/>
                </p:nvSpPr>
                <p:spPr>
                  <a:xfrm>
                    <a:off x="4275677" y="3331654"/>
                    <a:ext cx="334422" cy="1139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4422" h="113918" extrusionOk="0">
                        <a:moveTo>
                          <a:pt x="95" y="0"/>
                        </a:moveTo>
                        <a:lnTo>
                          <a:pt x="95" y="83534"/>
                        </a:lnTo>
                        <a:cubicBezTo>
                          <a:pt x="95" y="100298"/>
                          <a:pt x="74962" y="113919"/>
                          <a:pt x="167259" y="113919"/>
                        </a:cubicBezTo>
                        <a:cubicBezTo>
                          <a:pt x="259556" y="113919"/>
                          <a:pt x="334423" y="100298"/>
                          <a:pt x="334423" y="83534"/>
                        </a:cubicBezTo>
                        <a:lnTo>
                          <a:pt x="334423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CFD3D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1" name="Google Shape;611;p19"/>
                  <p:cNvSpPr/>
                  <p:nvPr/>
                </p:nvSpPr>
                <p:spPr>
                  <a:xfrm>
                    <a:off x="4275772" y="3301269"/>
                    <a:ext cx="334327" cy="607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4327" h="60769" extrusionOk="0">
                        <a:moveTo>
                          <a:pt x="334328" y="30385"/>
                        </a:moveTo>
                        <a:cubicBezTo>
                          <a:pt x="334328" y="47166"/>
                          <a:pt x="259486" y="60770"/>
                          <a:pt x="167164" y="60770"/>
                        </a:cubicBezTo>
                        <a:cubicBezTo>
                          <a:pt x="74842" y="60770"/>
                          <a:pt x="0" y="47166"/>
                          <a:pt x="0" y="30385"/>
                        </a:cubicBezTo>
                        <a:cubicBezTo>
                          <a:pt x="0" y="13604"/>
                          <a:pt x="74842" y="0"/>
                          <a:pt x="167164" y="0"/>
                        </a:cubicBezTo>
                        <a:cubicBezTo>
                          <a:pt x="259486" y="0"/>
                          <a:pt x="334328" y="13604"/>
                          <a:pt x="334328" y="30385"/>
                        </a:cubicBezTo>
                        <a:close/>
                      </a:path>
                    </a:pathLst>
                  </a:custGeom>
                  <a:solidFill>
                    <a:srgbClr val="E6EAF0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12" name="Google Shape;612;p19"/>
                <p:cNvGrpSpPr/>
                <p:nvPr/>
              </p:nvGrpSpPr>
              <p:grpSpPr>
                <a:xfrm>
                  <a:off x="4275677" y="3183350"/>
                  <a:ext cx="334422" cy="144302"/>
                  <a:chOff x="4275677" y="3183350"/>
                  <a:chExt cx="334422" cy="144302"/>
                </a:xfrm>
              </p:grpSpPr>
              <p:sp>
                <p:nvSpPr>
                  <p:cNvPr id="613" name="Google Shape;613;p19"/>
                  <p:cNvSpPr/>
                  <p:nvPr/>
                </p:nvSpPr>
                <p:spPr>
                  <a:xfrm>
                    <a:off x="4275677" y="3213734"/>
                    <a:ext cx="334422" cy="1139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4422" h="113918" extrusionOk="0">
                        <a:moveTo>
                          <a:pt x="95" y="0"/>
                        </a:moveTo>
                        <a:lnTo>
                          <a:pt x="95" y="83534"/>
                        </a:lnTo>
                        <a:cubicBezTo>
                          <a:pt x="95" y="100298"/>
                          <a:pt x="74962" y="113919"/>
                          <a:pt x="167259" y="113919"/>
                        </a:cubicBezTo>
                        <a:cubicBezTo>
                          <a:pt x="259556" y="113919"/>
                          <a:pt x="334423" y="100298"/>
                          <a:pt x="334423" y="83534"/>
                        </a:cubicBezTo>
                        <a:lnTo>
                          <a:pt x="334423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CFD3D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4" name="Google Shape;614;p19"/>
                  <p:cNvSpPr/>
                  <p:nvPr/>
                </p:nvSpPr>
                <p:spPr>
                  <a:xfrm>
                    <a:off x="4275772" y="3183350"/>
                    <a:ext cx="334327" cy="607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4327" h="60769" extrusionOk="0">
                        <a:moveTo>
                          <a:pt x="334328" y="30385"/>
                        </a:moveTo>
                        <a:cubicBezTo>
                          <a:pt x="334328" y="47166"/>
                          <a:pt x="259486" y="60769"/>
                          <a:pt x="167164" y="60769"/>
                        </a:cubicBezTo>
                        <a:cubicBezTo>
                          <a:pt x="74842" y="60769"/>
                          <a:pt x="0" y="47166"/>
                          <a:pt x="0" y="30385"/>
                        </a:cubicBezTo>
                        <a:cubicBezTo>
                          <a:pt x="0" y="13604"/>
                          <a:pt x="74842" y="0"/>
                          <a:pt x="167164" y="0"/>
                        </a:cubicBezTo>
                        <a:cubicBezTo>
                          <a:pt x="259486" y="0"/>
                          <a:pt x="334328" y="13604"/>
                          <a:pt x="334328" y="30385"/>
                        </a:cubicBezTo>
                        <a:close/>
                      </a:path>
                    </a:pathLst>
                  </a:custGeom>
                  <a:solidFill>
                    <a:srgbClr val="E6EAF0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15" name="Google Shape;615;p19"/>
                <p:cNvGrpSpPr/>
                <p:nvPr/>
              </p:nvGrpSpPr>
              <p:grpSpPr>
                <a:xfrm>
                  <a:off x="4275677" y="3065525"/>
                  <a:ext cx="334517" cy="144303"/>
                  <a:chOff x="4275677" y="3065525"/>
                  <a:chExt cx="334517" cy="144303"/>
                </a:xfrm>
              </p:grpSpPr>
              <p:sp>
                <p:nvSpPr>
                  <p:cNvPr id="616" name="Google Shape;616;p19"/>
                  <p:cNvSpPr/>
                  <p:nvPr/>
                </p:nvSpPr>
                <p:spPr>
                  <a:xfrm>
                    <a:off x="4275677" y="3095910"/>
                    <a:ext cx="334422" cy="1139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4422" h="113918" extrusionOk="0">
                        <a:moveTo>
                          <a:pt x="95" y="0"/>
                        </a:moveTo>
                        <a:lnTo>
                          <a:pt x="95" y="83534"/>
                        </a:lnTo>
                        <a:cubicBezTo>
                          <a:pt x="95" y="100298"/>
                          <a:pt x="74962" y="113919"/>
                          <a:pt x="167259" y="113919"/>
                        </a:cubicBezTo>
                        <a:cubicBezTo>
                          <a:pt x="259556" y="113919"/>
                          <a:pt x="334423" y="100298"/>
                          <a:pt x="334423" y="83534"/>
                        </a:cubicBezTo>
                        <a:lnTo>
                          <a:pt x="334423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CFD3D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7" name="Google Shape;617;p19"/>
                  <p:cNvSpPr/>
                  <p:nvPr/>
                </p:nvSpPr>
                <p:spPr>
                  <a:xfrm>
                    <a:off x="4275867" y="3065525"/>
                    <a:ext cx="334327" cy="607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4327" h="60769" extrusionOk="0">
                        <a:moveTo>
                          <a:pt x="334328" y="30385"/>
                        </a:moveTo>
                        <a:cubicBezTo>
                          <a:pt x="334328" y="47149"/>
                          <a:pt x="259461" y="60770"/>
                          <a:pt x="167164" y="60770"/>
                        </a:cubicBezTo>
                        <a:cubicBezTo>
                          <a:pt x="74866" y="60770"/>
                          <a:pt x="0" y="47149"/>
                          <a:pt x="0" y="30385"/>
                        </a:cubicBezTo>
                        <a:cubicBezTo>
                          <a:pt x="0" y="13621"/>
                          <a:pt x="74866" y="0"/>
                          <a:pt x="167164" y="0"/>
                        </a:cubicBezTo>
                        <a:cubicBezTo>
                          <a:pt x="259461" y="0"/>
                          <a:pt x="334328" y="13621"/>
                          <a:pt x="334328" y="30385"/>
                        </a:cubicBezTo>
                        <a:close/>
                      </a:path>
                    </a:pathLst>
                  </a:custGeom>
                  <a:solidFill>
                    <a:srgbClr val="E6EAF0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sp>
            <p:nvSpPr>
              <p:cNvPr id="618" name="Google Shape;618;p19"/>
              <p:cNvSpPr/>
              <p:nvPr/>
            </p:nvSpPr>
            <p:spPr>
              <a:xfrm>
                <a:off x="4529994" y="3140487"/>
                <a:ext cx="38100" cy="38100"/>
              </a:xfrm>
              <a:custGeom>
                <a:avLst/>
                <a:gdLst/>
                <a:ahLst/>
                <a:cxnLst/>
                <a:rect l="l" t="t" r="r" b="b"/>
                <a:pathLst>
                  <a:path w="38100" h="38100" extrusionOk="0">
                    <a:moveTo>
                      <a:pt x="38100" y="19050"/>
                    </a:moveTo>
                    <a:cubicBezTo>
                      <a:pt x="38100" y="29623"/>
                      <a:pt x="29528" y="38100"/>
                      <a:pt x="19050" y="38100"/>
                    </a:cubicBezTo>
                    <a:cubicBezTo>
                      <a:pt x="8572" y="38100"/>
                      <a:pt x="0" y="29528"/>
                      <a:pt x="0" y="19050"/>
                    </a:cubicBezTo>
                    <a:cubicBezTo>
                      <a:pt x="0" y="8572"/>
                      <a:pt x="8572" y="0"/>
                      <a:pt x="19050" y="0"/>
                    </a:cubicBezTo>
                    <a:cubicBezTo>
                      <a:pt x="29528" y="0"/>
                      <a:pt x="38100" y="8572"/>
                      <a:pt x="38100" y="19050"/>
                    </a:cubicBezTo>
                    <a:close/>
                  </a:path>
                </a:pathLst>
              </a:custGeom>
              <a:solidFill>
                <a:srgbClr val="55C0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9" name="Google Shape;619;p19"/>
              <p:cNvSpPr/>
              <p:nvPr/>
            </p:nvSpPr>
            <p:spPr>
              <a:xfrm>
                <a:off x="4529994" y="3256216"/>
                <a:ext cx="38100" cy="38100"/>
              </a:xfrm>
              <a:custGeom>
                <a:avLst/>
                <a:gdLst/>
                <a:ahLst/>
                <a:cxnLst/>
                <a:rect l="l" t="t" r="r" b="b"/>
                <a:pathLst>
                  <a:path w="38100" h="38100" extrusionOk="0">
                    <a:moveTo>
                      <a:pt x="38100" y="19050"/>
                    </a:moveTo>
                    <a:cubicBezTo>
                      <a:pt x="38100" y="29623"/>
                      <a:pt x="29528" y="38100"/>
                      <a:pt x="19050" y="38100"/>
                    </a:cubicBezTo>
                    <a:cubicBezTo>
                      <a:pt x="8572" y="38100"/>
                      <a:pt x="0" y="29528"/>
                      <a:pt x="0" y="19050"/>
                    </a:cubicBezTo>
                    <a:cubicBezTo>
                      <a:pt x="0" y="8573"/>
                      <a:pt x="8572" y="0"/>
                      <a:pt x="19050" y="0"/>
                    </a:cubicBezTo>
                    <a:cubicBezTo>
                      <a:pt x="29528" y="0"/>
                      <a:pt x="38100" y="8573"/>
                      <a:pt x="38100" y="19050"/>
                    </a:cubicBezTo>
                    <a:close/>
                  </a:path>
                </a:pathLst>
              </a:custGeom>
              <a:solidFill>
                <a:srgbClr val="E6EAF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0" name="Google Shape;620;p19"/>
              <p:cNvSpPr/>
              <p:nvPr/>
            </p:nvSpPr>
            <p:spPr>
              <a:xfrm>
                <a:off x="4529994" y="3377088"/>
                <a:ext cx="38100" cy="38100"/>
              </a:xfrm>
              <a:custGeom>
                <a:avLst/>
                <a:gdLst/>
                <a:ahLst/>
                <a:cxnLst/>
                <a:rect l="l" t="t" r="r" b="b"/>
                <a:pathLst>
                  <a:path w="38100" h="38100" extrusionOk="0">
                    <a:moveTo>
                      <a:pt x="38100" y="19050"/>
                    </a:moveTo>
                    <a:cubicBezTo>
                      <a:pt x="38100" y="29623"/>
                      <a:pt x="29528" y="38100"/>
                      <a:pt x="19050" y="38100"/>
                    </a:cubicBezTo>
                    <a:cubicBezTo>
                      <a:pt x="8572" y="38100"/>
                      <a:pt x="0" y="29528"/>
                      <a:pt x="0" y="19050"/>
                    </a:cubicBezTo>
                    <a:cubicBezTo>
                      <a:pt x="0" y="8573"/>
                      <a:pt x="8572" y="0"/>
                      <a:pt x="19050" y="0"/>
                    </a:cubicBezTo>
                    <a:cubicBezTo>
                      <a:pt x="29528" y="0"/>
                      <a:pt x="38100" y="8573"/>
                      <a:pt x="38100" y="19050"/>
                    </a:cubicBezTo>
                    <a:close/>
                  </a:path>
                </a:pathLst>
              </a:custGeom>
              <a:solidFill>
                <a:srgbClr val="E6EAF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621" name="Google Shape;621;p19"/>
          <p:cNvGrpSpPr/>
          <p:nvPr/>
        </p:nvGrpSpPr>
        <p:grpSpPr>
          <a:xfrm rot="5400000" flipH="1">
            <a:off x="557972" y="4696603"/>
            <a:ext cx="16329" cy="218290"/>
            <a:chOff x="10809827" y="4402455"/>
            <a:chExt cx="24764" cy="330993"/>
          </a:xfrm>
        </p:grpSpPr>
        <p:sp>
          <p:nvSpPr>
            <p:cNvPr id="622" name="Google Shape;622;p19"/>
            <p:cNvSpPr/>
            <p:nvPr/>
          </p:nvSpPr>
          <p:spPr>
            <a:xfrm>
              <a:off x="10822209" y="4414266"/>
              <a:ext cx="9525" cy="307467"/>
            </a:xfrm>
            <a:custGeom>
              <a:avLst/>
              <a:gdLst/>
              <a:ahLst/>
              <a:cxnLst/>
              <a:rect l="l" t="t" r="r" b="b"/>
              <a:pathLst>
                <a:path w="9525" h="307467" extrusionOk="0">
                  <a:moveTo>
                    <a:pt x="-1" y="307467"/>
                  </a:moveTo>
                  <a:lnTo>
                    <a:pt x="-1" y="0"/>
                  </a:lnTo>
                </a:path>
              </a:pathLst>
            </a:custGeom>
            <a:solidFill>
              <a:schemeClr val="accent4"/>
            </a:solidFill>
            <a:ln w="10950" cap="flat" cmpd="sng">
              <a:solidFill>
                <a:schemeClr val="accent4"/>
              </a:solidFill>
              <a:prstDash val="dashDot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3" name="Google Shape;623;p19"/>
            <p:cNvSpPr/>
            <p:nvPr/>
          </p:nvSpPr>
          <p:spPr>
            <a:xfrm>
              <a:off x="10809827" y="4708683"/>
              <a:ext cx="24764" cy="24765"/>
            </a:xfrm>
            <a:custGeom>
              <a:avLst/>
              <a:gdLst/>
              <a:ahLst/>
              <a:cxnLst/>
              <a:rect l="l" t="t" r="r" b="b"/>
              <a:pathLst>
                <a:path w="24764" h="24765" extrusionOk="0">
                  <a:moveTo>
                    <a:pt x="24765" y="12382"/>
                  </a:moveTo>
                  <a:cubicBezTo>
                    <a:pt x="24765" y="19240"/>
                    <a:pt x="19241" y="24765"/>
                    <a:pt x="12382" y="24765"/>
                  </a:cubicBezTo>
                  <a:cubicBezTo>
                    <a:pt x="5524" y="24765"/>
                    <a:pt x="0" y="19240"/>
                    <a:pt x="0" y="12382"/>
                  </a:cubicBezTo>
                  <a:cubicBezTo>
                    <a:pt x="0" y="5524"/>
                    <a:pt x="5524" y="0"/>
                    <a:pt x="12382" y="0"/>
                  </a:cubicBezTo>
                  <a:cubicBezTo>
                    <a:pt x="19241" y="0"/>
                    <a:pt x="24765" y="5524"/>
                    <a:pt x="24765" y="12382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4" name="Google Shape;624;p19"/>
            <p:cNvSpPr/>
            <p:nvPr/>
          </p:nvSpPr>
          <p:spPr>
            <a:xfrm>
              <a:off x="10809827" y="4402455"/>
              <a:ext cx="24764" cy="24764"/>
            </a:xfrm>
            <a:custGeom>
              <a:avLst/>
              <a:gdLst/>
              <a:ahLst/>
              <a:cxnLst/>
              <a:rect l="l" t="t" r="r" b="b"/>
              <a:pathLst>
                <a:path w="24764" h="24764" extrusionOk="0">
                  <a:moveTo>
                    <a:pt x="24765" y="12382"/>
                  </a:moveTo>
                  <a:cubicBezTo>
                    <a:pt x="24765" y="5524"/>
                    <a:pt x="19241" y="0"/>
                    <a:pt x="12382" y="0"/>
                  </a:cubicBezTo>
                  <a:cubicBezTo>
                    <a:pt x="5524" y="0"/>
                    <a:pt x="0" y="5524"/>
                    <a:pt x="0" y="12382"/>
                  </a:cubicBezTo>
                  <a:cubicBezTo>
                    <a:pt x="0" y="19240"/>
                    <a:pt x="5524" y="24765"/>
                    <a:pt x="12382" y="24765"/>
                  </a:cubicBezTo>
                  <a:cubicBezTo>
                    <a:pt x="19241" y="24765"/>
                    <a:pt x="24765" y="19240"/>
                    <a:pt x="24765" y="12382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25" name="Google Shape;625;p19"/>
          <p:cNvSpPr/>
          <p:nvPr/>
        </p:nvSpPr>
        <p:spPr>
          <a:xfrm rot="-532595">
            <a:off x="7984139" y="4422751"/>
            <a:ext cx="1661199" cy="1343241"/>
          </a:xfrm>
          <a:custGeom>
            <a:avLst/>
            <a:gdLst/>
            <a:ahLst/>
            <a:cxnLst/>
            <a:rect l="l" t="t" r="r" b="b"/>
            <a:pathLst>
              <a:path w="39315" h="31790" extrusionOk="0">
                <a:moveTo>
                  <a:pt x="21370" y="0"/>
                </a:moveTo>
                <a:cubicBezTo>
                  <a:pt x="19245" y="0"/>
                  <a:pt x="16609" y="420"/>
                  <a:pt x="13994" y="1929"/>
                </a:cubicBezTo>
                <a:cubicBezTo>
                  <a:pt x="8094" y="5332"/>
                  <a:pt x="5120" y="12086"/>
                  <a:pt x="2561" y="17498"/>
                </a:cubicBezTo>
                <a:cubicBezTo>
                  <a:pt x="0" y="22912"/>
                  <a:pt x="1474" y="28410"/>
                  <a:pt x="5979" y="30920"/>
                </a:cubicBezTo>
                <a:cubicBezTo>
                  <a:pt x="7113" y="31551"/>
                  <a:pt x="8155" y="31789"/>
                  <a:pt x="9181" y="31789"/>
                </a:cubicBezTo>
                <a:cubicBezTo>
                  <a:pt x="12232" y="31789"/>
                  <a:pt x="15135" y="29683"/>
                  <a:pt x="19863" y="29548"/>
                </a:cubicBezTo>
                <a:cubicBezTo>
                  <a:pt x="20630" y="29526"/>
                  <a:pt x="21329" y="29520"/>
                  <a:pt x="21975" y="29520"/>
                </a:cubicBezTo>
                <a:cubicBezTo>
                  <a:pt x="22766" y="29520"/>
                  <a:pt x="23477" y="29529"/>
                  <a:pt x="24134" y="29529"/>
                </a:cubicBezTo>
                <a:cubicBezTo>
                  <a:pt x="27359" y="29529"/>
                  <a:pt x="29297" y="29308"/>
                  <a:pt x="33123" y="26702"/>
                </a:cubicBezTo>
                <a:cubicBezTo>
                  <a:pt x="38366" y="23130"/>
                  <a:pt x="39314" y="14704"/>
                  <a:pt x="35179" y="8470"/>
                </a:cubicBezTo>
                <a:cubicBezTo>
                  <a:pt x="31041" y="2236"/>
                  <a:pt x="25903" y="663"/>
                  <a:pt x="25903" y="663"/>
                </a:cubicBezTo>
                <a:cubicBezTo>
                  <a:pt x="25903" y="663"/>
                  <a:pt x="24040" y="0"/>
                  <a:pt x="21370" y="0"/>
                </a:cubicBezTo>
                <a:close/>
              </a:path>
            </a:pathLst>
          </a:custGeom>
          <a:solidFill>
            <a:srgbClr val="000000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6" name="Google Shape;626;p19"/>
          <p:cNvSpPr/>
          <p:nvPr/>
        </p:nvSpPr>
        <p:spPr>
          <a:xfrm rot="-5145822" flipH="1">
            <a:off x="-1235221" y="72085"/>
            <a:ext cx="2404292" cy="1318592"/>
          </a:xfrm>
          <a:custGeom>
            <a:avLst/>
            <a:gdLst/>
            <a:ahLst/>
            <a:cxnLst/>
            <a:rect l="l" t="t" r="r" b="b"/>
            <a:pathLst>
              <a:path w="39315" h="31790" extrusionOk="0">
                <a:moveTo>
                  <a:pt x="21370" y="0"/>
                </a:moveTo>
                <a:cubicBezTo>
                  <a:pt x="19245" y="0"/>
                  <a:pt x="16609" y="420"/>
                  <a:pt x="13994" y="1929"/>
                </a:cubicBezTo>
                <a:cubicBezTo>
                  <a:pt x="8094" y="5332"/>
                  <a:pt x="5120" y="12086"/>
                  <a:pt x="2561" y="17498"/>
                </a:cubicBezTo>
                <a:cubicBezTo>
                  <a:pt x="0" y="22912"/>
                  <a:pt x="1474" y="28410"/>
                  <a:pt x="5979" y="30920"/>
                </a:cubicBezTo>
                <a:cubicBezTo>
                  <a:pt x="7113" y="31551"/>
                  <a:pt x="8155" y="31789"/>
                  <a:pt x="9181" y="31789"/>
                </a:cubicBezTo>
                <a:cubicBezTo>
                  <a:pt x="12232" y="31789"/>
                  <a:pt x="15135" y="29683"/>
                  <a:pt x="19863" y="29548"/>
                </a:cubicBezTo>
                <a:cubicBezTo>
                  <a:pt x="20630" y="29526"/>
                  <a:pt x="21329" y="29520"/>
                  <a:pt x="21975" y="29520"/>
                </a:cubicBezTo>
                <a:cubicBezTo>
                  <a:pt x="22766" y="29520"/>
                  <a:pt x="23477" y="29529"/>
                  <a:pt x="24134" y="29529"/>
                </a:cubicBezTo>
                <a:cubicBezTo>
                  <a:pt x="27359" y="29529"/>
                  <a:pt x="29297" y="29308"/>
                  <a:pt x="33123" y="26702"/>
                </a:cubicBezTo>
                <a:cubicBezTo>
                  <a:pt x="38366" y="23130"/>
                  <a:pt x="39314" y="14704"/>
                  <a:pt x="35179" y="8470"/>
                </a:cubicBezTo>
                <a:cubicBezTo>
                  <a:pt x="31041" y="2236"/>
                  <a:pt x="25903" y="663"/>
                  <a:pt x="25903" y="663"/>
                </a:cubicBezTo>
                <a:cubicBezTo>
                  <a:pt x="25903" y="663"/>
                  <a:pt x="24040" y="0"/>
                  <a:pt x="21370" y="0"/>
                </a:cubicBezTo>
                <a:close/>
              </a:path>
            </a:pathLst>
          </a:custGeom>
          <a:solidFill>
            <a:srgbClr val="000000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20"/>
          <p:cNvSpPr txBox="1">
            <a:spLocks noGrp="1"/>
          </p:cNvSpPr>
          <p:nvPr>
            <p:ph type="title"/>
          </p:nvPr>
        </p:nvSpPr>
        <p:spPr>
          <a:xfrm>
            <a:off x="2347938" y="99720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8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29" name="Google Shape;629;p20"/>
          <p:cNvSpPr txBox="1">
            <a:spLocks noGrp="1"/>
          </p:cNvSpPr>
          <p:nvPr>
            <p:ph type="subTitle" idx="1"/>
          </p:nvPr>
        </p:nvSpPr>
        <p:spPr>
          <a:xfrm>
            <a:off x="2347900" y="184145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30" name="Google Shape;630;p20"/>
          <p:cNvSpPr txBox="1"/>
          <p:nvPr/>
        </p:nvSpPr>
        <p:spPr>
          <a:xfrm>
            <a:off x="2099100" y="36119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CREDITS:</a:t>
            </a:r>
            <a:r>
              <a:rPr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This presentation template was created by </a:t>
            </a:r>
            <a:r>
              <a:rPr lang="en" sz="1200" b="1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2"/>
              </a:rPr>
              <a:t>Slidesgo</a:t>
            </a:r>
            <a:r>
              <a:rPr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200" b="1" u="sng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31" name="Google Shape;631;p20"/>
          <p:cNvSpPr/>
          <p:nvPr/>
        </p:nvSpPr>
        <p:spPr>
          <a:xfrm rot="-2493044" flipH="1">
            <a:off x="-1086706" y="-570280"/>
            <a:ext cx="2902912" cy="2347287"/>
          </a:xfrm>
          <a:custGeom>
            <a:avLst/>
            <a:gdLst/>
            <a:ahLst/>
            <a:cxnLst/>
            <a:rect l="l" t="t" r="r" b="b"/>
            <a:pathLst>
              <a:path w="39315" h="31790" extrusionOk="0">
                <a:moveTo>
                  <a:pt x="21370" y="0"/>
                </a:moveTo>
                <a:cubicBezTo>
                  <a:pt x="19245" y="0"/>
                  <a:pt x="16609" y="420"/>
                  <a:pt x="13994" y="1929"/>
                </a:cubicBezTo>
                <a:cubicBezTo>
                  <a:pt x="8094" y="5332"/>
                  <a:pt x="5120" y="12086"/>
                  <a:pt x="2561" y="17498"/>
                </a:cubicBezTo>
                <a:cubicBezTo>
                  <a:pt x="0" y="22912"/>
                  <a:pt x="1474" y="28410"/>
                  <a:pt x="5979" y="30920"/>
                </a:cubicBezTo>
                <a:cubicBezTo>
                  <a:pt x="7113" y="31551"/>
                  <a:pt x="8155" y="31789"/>
                  <a:pt x="9181" y="31789"/>
                </a:cubicBezTo>
                <a:cubicBezTo>
                  <a:pt x="12232" y="31789"/>
                  <a:pt x="15135" y="29683"/>
                  <a:pt x="19863" y="29548"/>
                </a:cubicBezTo>
                <a:cubicBezTo>
                  <a:pt x="20630" y="29526"/>
                  <a:pt x="21329" y="29520"/>
                  <a:pt x="21975" y="29520"/>
                </a:cubicBezTo>
                <a:cubicBezTo>
                  <a:pt x="22766" y="29520"/>
                  <a:pt x="23477" y="29529"/>
                  <a:pt x="24134" y="29529"/>
                </a:cubicBezTo>
                <a:cubicBezTo>
                  <a:pt x="27359" y="29529"/>
                  <a:pt x="29297" y="29308"/>
                  <a:pt x="33123" y="26702"/>
                </a:cubicBezTo>
                <a:cubicBezTo>
                  <a:pt x="38366" y="23130"/>
                  <a:pt x="39314" y="14704"/>
                  <a:pt x="35179" y="8470"/>
                </a:cubicBezTo>
                <a:cubicBezTo>
                  <a:pt x="31041" y="2236"/>
                  <a:pt x="25903" y="663"/>
                  <a:pt x="25903" y="663"/>
                </a:cubicBezTo>
                <a:cubicBezTo>
                  <a:pt x="25903" y="663"/>
                  <a:pt x="24040" y="0"/>
                  <a:pt x="21370" y="0"/>
                </a:cubicBezTo>
                <a:close/>
              </a:path>
            </a:pathLst>
          </a:custGeom>
          <a:solidFill>
            <a:srgbClr val="000000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" name="Google Shape;632;p20"/>
          <p:cNvSpPr/>
          <p:nvPr/>
        </p:nvSpPr>
        <p:spPr>
          <a:xfrm rot="-5051288" flipH="1">
            <a:off x="7227752" y="3451481"/>
            <a:ext cx="2997828" cy="2576307"/>
          </a:xfrm>
          <a:custGeom>
            <a:avLst/>
            <a:gdLst/>
            <a:ahLst/>
            <a:cxnLst/>
            <a:rect l="l" t="t" r="r" b="b"/>
            <a:pathLst>
              <a:path w="38869" h="30330" extrusionOk="0">
                <a:moveTo>
                  <a:pt x="24297" y="1"/>
                </a:moveTo>
                <a:cubicBezTo>
                  <a:pt x="23576" y="1"/>
                  <a:pt x="22813" y="81"/>
                  <a:pt x="22018" y="271"/>
                </a:cubicBezTo>
                <a:cubicBezTo>
                  <a:pt x="16904" y="1494"/>
                  <a:pt x="14626" y="5778"/>
                  <a:pt x="11611" y="8671"/>
                </a:cubicBezTo>
                <a:cubicBezTo>
                  <a:pt x="10032" y="10186"/>
                  <a:pt x="7766" y="10684"/>
                  <a:pt x="5916" y="11826"/>
                </a:cubicBezTo>
                <a:cubicBezTo>
                  <a:pt x="0" y="15481"/>
                  <a:pt x="539" y="24197"/>
                  <a:pt x="4874" y="27639"/>
                </a:cubicBezTo>
                <a:cubicBezTo>
                  <a:pt x="7150" y="29445"/>
                  <a:pt x="9815" y="30330"/>
                  <a:pt x="12976" y="30330"/>
                </a:cubicBezTo>
                <a:cubicBezTo>
                  <a:pt x="15025" y="30330"/>
                  <a:pt x="17282" y="29958"/>
                  <a:pt x="19778" y="29225"/>
                </a:cubicBezTo>
                <a:cubicBezTo>
                  <a:pt x="26123" y="27360"/>
                  <a:pt x="30656" y="26268"/>
                  <a:pt x="34763" y="20412"/>
                </a:cubicBezTo>
                <a:cubicBezTo>
                  <a:pt x="38869" y="14558"/>
                  <a:pt x="35544" y="6859"/>
                  <a:pt x="30907" y="2368"/>
                </a:cubicBezTo>
                <a:cubicBezTo>
                  <a:pt x="30907" y="2368"/>
                  <a:pt x="28215" y="1"/>
                  <a:pt x="24297" y="1"/>
                </a:cubicBezTo>
                <a:close/>
              </a:path>
            </a:pathLst>
          </a:custGeom>
          <a:solidFill>
            <a:srgbClr val="000000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3" name="Google Shape;633;p20"/>
          <p:cNvSpPr/>
          <p:nvPr/>
        </p:nvSpPr>
        <p:spPr>
          <a:xfrm rot="460638" flipH="1">
            <a:off x="178423" y="3742788"/>
            <a:ext cx="1359611" cy="1222555"/>
          </a:xfrm>
          <a:custGeom>
            <a:avLst/>
            <a:gdLst/>
            <a:ahLst/>
            <a:cxnLst/>
            <a:rect l="l" t="t" r="r" b="b"/>
            <a:pathLst>
              <a:path w="39315" h="31790" extrusionOk="0">
                <a:moveTo>
                  <a:pt x="21370" y="0"/>
                </a:moveTo>
                <a:cubicBezTo>
                  <a:pt x="19245" y="0"/>
                  <a:pt x="16609" y="420"/>
                  <a:pt x="13994" y="1929"/>
                </a:cubicBezTo>
                <a:cubicBezTo>
                  <a:pt x="8094" y="5332"/>
                  <a:pt x="5120" y="12086"/>
                  <a:pt x="2561" y="17498"/>
                </a:cubicBezTo>
                <a:cubicBezTo>
                  <a:pt x="0" y="22912"/>
                  <a:pt x="1474" y="28410"/>
                  <a:pt x="5979" y="30920"/>
                </a:cubicBezTo>
                <a:cubicBezTo>
                  <a:pt x="7113" y="31551"/>
                  <a:pt x="8155" y="31789"/>
                  <a:pt x="9181" y="31789"/>
                </a:cubicBezTo>
                <a:cubicBezTo>
                  <a:pt x="12232" y="31789"/>
                  <a:pt x="15135" y="29683"/>
                  <a:pt x="19863" y="29548"/>
                </a:cubicBezTo>
                <a:cubicBezTo>
                  <a:pt x="20630" y="29526"/>
                  <a:pt x="21329" y="29520"/>
                  <a:pt x="21975" y="29520"/>
                </a:cubicBezTo>
                <a:cubicBezTo>
                  <a:pt x="22766" y="29520"/>
                  <a:pt x="23477" y="29529"/>
                  <a:pt x="24134" y="29529"/>
                </a:cubicBezTo>
                <a:cubicBezTo>
                  <a:pt x="27359" y="29529"/>
                  <a:pt x="29297" y="29308"/>
                  <a:pt x="33123" y="26702"/>
                </a:cubicBezTo>
                <a:cubicBezTo>
                  <a:pt x="38366" y="23130"/>
                  <a:pt x="39314" y="14704"/>
                  <a:pt x="35179" y="8470"/>
                </a:cubicBezTo>
                <a:cubicBezTo>
                  <a:pt x="31041" y="2236"/>
                  <a:pt x="25903" y="663"/>
                  <a:pt x="25903" y="663"/>
                </a:cubicBezTo>
                <a:cubicBezTo>
                  <a:pt x="25903" y="663"/>
                  <a:pt x="24040" y="0"/>
                  <a:pt x="21370" y="0"/>
                </a:cubicBezTo>
                <a:close/>
              </a:path>
            </a:pathLst>
          </a:custGeom>
          <a:solidFill>
            <a:srgbClr val="000000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4" name="Google Shape;634;p20"/>
          <p:cNvSpPr/>
          <p:nvPr/>
        </p:nvSpPr>
        <p:spPr>
          <a:xfrm rot="460623" flipH="1">
            <a:off x="6683138" y="-2074210"/>
            <a:ext cx="4087061" cy="3304707"/>
          </a:xfrm>
          <a:custGeom>
            <a:avLst/>
            <a:gdLst/>
            <a:ahLst/>
            <a:cxnLst/>
            <a:rect l="l" t="t" r="r" b="b"/>
            <a:pathLst>
              <a:path w="39315" h="31790" extrusionOk="0">
                <a:moveTo>
                  <a:pt x="21370" y="0"/>
                </a:moveTo>
                <a:cubicBezTo>
                  <a:pt x="19245" y="0"/>
                  <a:pt x="16609" y="420"/>
                  <a:pt x="13994" y="1929"/>
                </a:cubicBezTo>
                <a:cubicBezTo>
                  <a:pt x="8094" y="5332"/>
                  <a:pt x="5120" y="12086"/>
                  <a:pt x="2561" y="17498"/>
                </a:cubicBezTo>
                <a:cubicBezTo>
                  <a:pt x="0" y="22912"/>
                  <a:pt x="1474" y="28410"/>
                  <a:pt x="5979" y="30920"/>
                </a:cubicBezTo>
                <a:cubicBezTo>
                  <a:pt x="7113" y="31551"/>
                  <a:pt x="8155" y="31789"/>
                  <a:pt x="9181" y="31789"/>
                </a:cubicBezTo>
                <a:cubicBezTo>
                  <a:pt x="12232" y="31789"/>
                  <a:pt x="15135" y="29683"/>
                  <a:pt x="19863" y="29548"/>
                </a:cubicBezTo>
                <a:cubicBezTo>
                  <a:pt x="20630" y="29526"/>
                  <a:pt x="21329" y="29520"/>
                  <a:pt x="21975" y="29520"/>
                </a:cubicBezTo>
                <a:cubicBezTo>
                  <a:pt x="22766" y="29520"/>
                  <a:pt x="23477" y="29529"/>
                  <a:pt x="24134" y="29529"/>
                </a:cubicBezTo>
                <a:cubicBezTo>
                  <a:pt x="27359" y="29529"/>
                  <a:pt x="29297" y="29308"/>
                  <a:pt x="33123" y="26702"/>
                </a:cubicBezTo>
                <a:cubicBezTo>
                  <a:pt x="38366" y="23130"/>
                  <a:pt x="39314" y="14704"/>
                  <a:pt x="35179" y="8470"/>
                </a:cubicBezTo>
                <a:cubicBezTo>
                  <a:pt x="31041" y="2236"/>
                  <a:pt x="25903" y="663"/>
                  <a:pt x="25903" y="663"/>
                </a:cubicBezTo>
                <a:cubicBezTo>
                  <a:pt x="25903" y="663"/>
                  <a:pt x="24040" y="0"/>
                  <a:pt x="21370" y="0"/>
                </a:cubicBezTo>
                <a:close/>
              </a:path>
            </a:pathLst>
          </a:custGeom>
          <a:solidFill>
            <a:srgbClr val="000000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p21"/>
          <p:cNvSpPr/>
          <p:nvPr/>
        </p:nvSpPr>
        <p:spPr>
          <a:xfrm rot="-1900174" flipH="1">
            <a:off x="-500059" y="-436065"/>
            <a:ext cx="1729608" cy="1398556"/>
          </a:xfrm>
          <a:custGeom>
            <a:avLst/>
            <a:gdLst/>
            <a:ahLst/>
            <a:cxnLst/>
            <a:rect l="l" t="t" r="r" b="b"/>
            <a:pathLst>
              <a:path w="39315" h="31790" extrusionOk="0">
                <a:moveTo>
                  <a:pt x="21370" y="0"/>
                </a:moveTo>
                <a:cubicBezTo>
                  <a:pt x="19245" y="0"/>
                  <a:pt x="16609" y="420"/>
                  <a:pt x="13994" y="1929"/>
                </a:cubicBezTo>
                <a:cubicBezTo>
                  <a:pt x="8094" y="5332"/>
                  <a:pt x="5120" y="12086"/>
                  <a:pt x="2561" y="17498"/>
                </a:cubicBezTo>
                <a:cubicBezTo>
                  <a:pt x="0" y="22912"/>
                  <a:pt x="1474" y="28410"/>
                  <a:pt x="5979" y="30920"/>
                </a:cubicBezTo>
                <a:cubicBezTo>
                  <a:pt x="7113" y="31551"/>
                  <a:pt x="8155" y="31789"/>
                  <a:pt x="9181" y="31789"/>
                </a:cubicBezTo>
                <a:cubicBezTo>
                  <a:pt x="12232" y="31789"/>
                  <a:pt x="15135" y="29683"/>
                  <a:pt x="19863" y="29548"/>
                </a:cubicBezTo>
                <a:cubicBezTo>
                  <a:pt x="20630" y="29526"/>
                  <a:pt x="21329" y="29520"/>
                  <a:pt x="21975" y="29520"/>
                </a:cubicBezTo>
                <a:cubicBezTo>
                  <a:pt x="22766" y="29520"/>
                  <a:pt x="23477" y="29529"/>
                  <a:pt x="24134" y="29529"/>
                </a:cubicBezTo>
                <a:cubicBezTo>
                  <a:pt x="27359" y="29529"/>
                  <a:pt x="29297" y="29308"/>
                  <a:pt x="33123" y="26702"/>
                </a:cubicBezTo>
                <a:cubicBezTo>
                  <a:pt x="38366" y="23130"/>
                  <a:pt x="39314" y="14704"/>
                  <a:pt x="35179" y="8470"/>
                </a:cubicBezTo>
                <a:cubicBezTo>
                  <a:pt x="31041" y="2236"/>
                  <a:pt x="25903" y="663"/>
                  <a:pt x="25903" y="663"/>
                </a:cubicBezTo>
                <a:cubicBezTo>
                  <a:pt x="25903" y="663"/>
                  <a:pt x="24040" y="0"/>
                  <a:pt x="21370" y="0"/>
                </a:cubicBezTo>
                <a:close/>
              </a:path>
            </a:pathLst>
          </a:custGeom>
          <a:solidFill>
            <a:srgbClr val="000000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7" name="Google Shape;637;p21"/>
          <p:cNvSpPr/>
          <p:nvPr/>
        </p:nvSpPr>
        <p:spPr>
          <a:xfrm rot="-3263452" flipH="1">
            <a:off x="5847147" y="3927927"/>
            <a:ext cx="2997856" cy="2576292"/>
          </a:xfrm>
          <a:custGeom>
            <a:avLst/>
            <a:gdLst/>
            <a:ahLst/>
            <a:cxnLst/>
            <a:rect l="l" t="t" r="r" b="b"/>
            <a:pathLst>
              <a:path w="38869" h="30330" extrusionOk="0">
                <a:moveTo>
                  <a:pt x="24297" y="1"/>
                </a:moveTo>
                <a:cubicBezTo>
                  <a:pt x="23576" y="1"/>
                  <a:pt x="22813" y="81"/>
                  <a:pt x="22018" y="271"/>
                </a:cubicBezTo>
                <a:cubicBezTo>
                  <a:pt x="16904" y="1494"/>
                  <a:pt x="14626" y="5778"/>
                  <a:pt x="11611" y="8671"/>
                </a:cubicBezTo>
                <a:cubicBezTo>
                  <a:pt x="10032" y="10186"/>
                  <a:pt x="7766" y="10684"/>
                  <a:pt x="5916" y="11826"/>
                </a:cubicBezTo>
                <a:cubicBezTo>
                  <a:pt x="0" y="15481"/>
                  <a:pt x="539" y="24197"/>
                  <a:pt x="4874" y="27639"/>
                </a:cubicBezTo>
                <a:cubicBezTo>
                  <a:pt x="7150" y="29445"/>
                  <a:pt x="9815" y="30330"/>
                  <a:pt x="12976" y="30330"/>
                </a:cubicBezTo>
                <a:cubicBezTo>
                  <a:pt x="15025" y="30330"/>
                  <a:pt x="17282" y="29958"/>
                  <a:pt x="19778" y="29225"/>
                </a:cubicBezTo>
                <a:cubicBezTo>
                  <a:pt x="26123" y="27360"/>
                  <a:pt x="30656" y="26268"/>
                  <a:pt x="34763" y="20412"/>
                </a:cubicBezTo>
                <a:cubicBezTo>
                  <a:pt x="38869" y="14558"/>
                  <a:pt x="35544" y="6859"/>
                  <a:pt x="30907" y="2368"/>
                </a:cubicBezTo>
                <a:cubicBezTo>
                  <a:pt x="30907" y="2368"/>
                  <a:pt x="28215" y="1"/>
                  <a:pt x="24297" y="1"/>
                </a:cubicBezTo>
                <a:close/>
              </a:path>
            </a:pathLst>
          </a:custGeom>
          <a:solidFill>
            <a:srgbClr val="000000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8" name="Google Shape;638;p21"/>
          <p:cNvSpPr/>
          <p:nvPr/>
        </p:nvSpPr>
        <p:spPr>
          <a:xfrm rot="460623" flipH="1">
            <a:off x="6387251" y="-1517085"/>
            <a:ext cx="4087061" cy="3304707"/>
          </a:xfrm>
          <a:custGeom>
            <a:avLst/>
            <a:gdLst/>
            <a:ahLst/>
            <a:cxnLst/>
            <a:rect l="l" t="t" r="r" b="b"/>
            <a:pathLst>
              <a:path w="39315" h="31790" extrusionOk="0">
                <a:moveTo>
                  <a:pt x="21370" y="0"/>
                </a:moveTo>
                <a:cubicBezTo>
                  <a:pt x="19245" y="0"/>
                  <a:pt x="16609" y="420"/>
                  <a:pt x="13994" y="1929"/>
                </a:cubicBezTo>
                <a:cubicBezTo>
                  <a:pt x="8094" y="5332"/>
                  <a:pt x="5120" y="12086"/>
                  <a:pt x="2561" y="17498"/>
                </a:cubicBezTo>
                <a:cubicBezTo>
                  <a:pt x="0" y="22912"/>
                  <a:pt x="1474" y="28410"/>
                  <a:pt x="5979" y="30920"/>
                </a:cubicBezTo>
                <a:cubicBezTo>
                  <a:pt x="7113" y="31551"/>
                  <a:pt x="8155" y="31789"/>
                  <a:pt x="9181" y="31789"/>
                </a:cubicBezTo>
                <a:cubicBezTo>
                  <a:pt x="12232" y="31789"/>
                  <a:pt x="15135" y="29683"/>
                  <a:pt x="19863" y="29548"/>
                </a:cubicBezTo>
                <a:cubicBezTo>
                  <a:pt x="20630" y="29526"/>
                  <a:pt x="21329" y="29520"/>
                  <a:pt x="21975" y="29520"/>
                </a:cubicBezTo>
                <a:cubicBezTo>
                  <a:pt x="22766" y="29520"/>
                  <a:pt x="23477" y="29529"/>
                  <a:pt x="24134" y="29529"/>
                </a:cubicBezTo>
                <a:cubicBezTo>
                  <a:pt x="27359" y="29529"/>
                  <a:pt x="29297" y="29308"/>
                  <a:pt x="33123" y="26702"/>
                </a:cubicBezTo>
                <a:cubicBezTo>
                  <a:pt x="38366" y="23130"/>
                  <a:pt x="39314" y="14704"/>
                  <a:pt x="35179" y="8470"/>
                </a:cubicBezTo>
                <a:cubicBezTo>
                  <a:pt x="31041" y="2236"/>
                  <a:pt x="25903" y="663"/>
                  <a:pt x="25903" y="663"/>
                </a:cubicBezTo>
                <a:cubicBezTo>
                  <a:pt x="25903" y="663"/>
                  <a:pt x="24040" y="0"/>
                  <a:pt x="21370" y="0"/>
                </a:cubicBezTo>
                <a:close/>
              </a:path>
            </a:pathLst>
          </a:custGeom>
          <a:solidFill>
            <a:srgbClr val="000000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9" name="Google Shape;639;p21"/>
          <p:cNvSpPr/>
          <p:nvPr/>
        </p:nvSpPr>
        <p:spPr>
          <a:xfrm rot="531593" flipH="1">
            <a:off x="-1222788" y="3829381"/>
            <a:ext cx="2902962" cy="2347327"/>
          </a:xfrm>
          <a:custGeom>
            <a:avLst/>
            <a:gdLst/>
            <a:ahLst/>
            <a:cxnLst/>
            <a:rect l="l" t="t" r="r" b="b"/>
            <a:pathLst>
              <a:path w="39315" h="31790" extrusionOk="0">
                <a:moveTo>
                  <a:pt x="21370" y="0"/>
                </a:moveTo>
                <a:cubicBezTo>
                  <a:pt x="19245" y="0"/>
                  <a:pt x="16609" y="420"/>
                  <a:pt x="13994" y="1929"/>
                </a:cubicBezTo>
                <a:cubicBezTo>
                  <a:pt x="8094" y="5332"/>
                  <a:pt x="5120" y="12086"/>
                  <a:pt x="2561" y="17498"/>
                </a:cubicBezTo>
                <a:cubicBezTo>
                  <a:pt x="0" y="22912"/>
                  <a:pt x="1474" y="28410"/>
                  <a:pt x="5979" y="30920"/>
                </a:cubicBezTo>
                <a:cubicBezTo>
                  <a:pt x="7113" y="31551"/>
                  <a:pt x="8155" y="31789"/>
                  <a:pt x="9181" y="31789"/>
                </a:cubicBezTo>
                <a:cubicBezTo>
                  <a:pt x="12232" y="31789"/>
                  <a:pt x="15135" y="29683"/>
                  <a:pt x="19863" y="29548"/>
                </a:cubicBezTo>
                <a:cubicBezTo>
                  <a:pt x="20630" y="29526"/>
                  <a:pt x="21329" y="29520"/>
                  <a:pt x="21975" y="29520"/>
                </a:cubicBezTo>
                <a:cubicBezTo>
                  <a:pt x="22766" y="29520"/>
                  <a:pt x="23477" y="29529"/>
                  <a:pt x="24134" y="29529"/>
                </a:cubicBezTo>
                <a:cubicBezTo>
                  <a:pt x="27359" y="29529"/>
                  <a:pt x="29297" y="29308"/>
                  <a:pt x="33123" y="26702"/>
                </a:cubicBezTo>
                <a:cubicBezTo>
                  <a:pt x="38366" y="23130"/>
                  <a:pt x="39314" y="14704"/>
                  <a:pt x="35179" y="8470"/>
                </a:cubicBezTo>
                <a:cubicBezTo>
                  <a:pt x="31041" y="2236"/>
                  <a:pt x="25903" y="663"/>
                  <a:pt x="25903" y="663"/>
                </a:cubicBezTo>
                <a:cubicBezTo>
                  <a:pt x="25903" y="663"/>
                  <a:pt x="24040" y="0"/>
                  <a:pt x="21370" y="0"/>
                </a:cubicBezTo>
                <a:close/>
              </a:path>
            </a:pathLst>
          </a:custGeom>
          <a:solidFill>
            <a:srgbClr val="000000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0" name="Google Shape;640;p21"/>
          <p:cNvGrpSpPr/>
          <p:nvPr/>
        </p:nvGrpSpPr>
        <p:grpSpPr>
          <a:xfrm>
            <a:off x="7931872" y="177093"/>
            <a:ext cx="997823" cy="737095"/>
            <a:chOff x="7931872" y="177093"/>
            <a:chExt cx="997823" cy="737095"/>
          </a:xfrm>
        </p:grpSpPr>
        <p:grpSp>
          <p:nvGrpSpPr>
            <p:cNvPr id="641" name="Google Shape;641;p21"/>
            <p:cNvGrpSpPr/>
            <p:nvPr/>
          </p:nvGrpSpPr>
          <p:grpSpPr>
            <a:xfrm>
              <a:off x="7931872" y="177093"/>
              <a:ext cx="919725" cy="318025"/>
              <a:chOff x="7230903" y="4635722"/>
              <a:chExt cx="652843" cy="225742"/>
            </a:xfrm>
          </p:grpSpPr>
          <p:sp>
            <p:nvSpPr>
              <p:cNvPr id="642" name="Google Shape;642;p21"/>
              <p:cNvSpPr/>
              <p:nvPr/>
            </p:nvSpPr>
            <p:spPr>
              <a:xfrm>
                <a:off x="7230903" y="4635722"/>
                <a:ext cx="652843" cy="225742"/>
              </a:xfrm>
              <a:custGeom>
                <a:avLst/>
                <a:gdLst/>
                <a:ahLst/>
                <a:cxnLst/>
                <a:rect l="l" t="t" r="r" b="b"/>
                <a:pathLst>
                  <a:path w="652843" h="225742" extrusionOk="0">
                    <a:moveTo>
                      <a:pt x="619030" y="0"/>
                    </a:moveTo>
                    <a:cubicBezTo>
                      <a:pt x="637705" y="0"/>
                      <a:pt x="652844" y="15139"/>
                      <a:pt x="652844" y="33814"/>
                    </a:cubicBezTo>
                    <a:lnTo>
                      <a:pt x="652844" y="191929"/>
                    </a:lnTo>
                    <a:cubicBezTo>
                      <a:pt x="652844" y="210603"/>
                      <a:pt x="637704" y="225742"/>
                      <a:pt x="619030" y="225742"/>
                    </a:cubicBezTo>
                    <a:lnTo>
                      <a:pt x="33814" y="225742"/>
                    </a:lnTo>
                    <a:cubicBezTo>
                      <a:pt x="15139" y="225742"/>
                      <a:pt x="0" y="210603"/>
                      <a:pt x="0" y="191929"/>
                    </a:cubicBezTo>
                    <a:lnTo>
                      <a:pt x="0" y="33814"/>
                    </a:lnTo>
                    <a:cubicBezTo>
                      <a:pt x="0" y="15139"/>
                      <a:pt x="15139" y="0"/>
                      <a:pt x="3381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3" name="Google Shape;643;p21"/>
              <p:cNvSpPr/>
              <p:nvPr/>
            </p:nvSpPr>
            <p:spPr>
              <a:xfrm>
                <a:off x="7287577" y="4672107"/>
                <a:ext cx="151161" cy="151161"/>
              </a:xfrm>
              <a:custGeom>
                <a:avLst/>
                <a:gdLst/>
                <a:ahLst/>
                <a:cxnLst/>
                <a:rect l="l" t="t" r="r" b="b"/>
                <a:pathLst>
                  <a:path w="151161" h="151161" extrusionOk="0">
                    <a:moveTo>
                      <a:pt x="0" y="0"/>
                    </a:moveTo>
                    <a:lnTo>
                      <a:pt x="151161" y="0"/>
                    </a:lnTo>
                    <a:lnTo>
                      <a:pt x="151161" y="151162"/>
                    </a:lnTo>
                    <a:lnTo>
                      <a:pt x="0" y="15116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644" name="Google Shape;644;p21"/>
              <p:cNvGrpSpPr/>
              <p:nvPr/>
            </p:nvGrpSpPr>
            <p:grpSpPr>
              <a:xfrm>
                <a:off x="7487126" y="4676394"/>
                <a:ext cx="332041" cy="142684"/>
                <a:chOff x="7487126" y="4676394"/>
                <a:chExt cx="332041" cy="142684"/>
              </a:xfrm>
            </p:grpSpPr>
            <p:sp>
              <p:nvSpPr>
                <p:cNvPr id="645" name="Google Shape;645;p21"/>
                <p:cNvSpPr/>
                <p:nvPr/>
              </p:nvSpPr>
              <p:spPr>
                <a:xfrm>
                  <a:off x="7487126" y="4676394"/>
                  <a:ext cx="332041" cy="20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041" h="20383" extrusionOk="0">
                      <a:moveTo>
                        <a:pt x="0" y="0"/>
                      </a:moveTo>
                      <a:lnTo>
                        <a:pt x="332041" y="0"/>
                      </a:lnTo>
                      <a:lnTo>
                        <a:pt x="332041" y="20384"/>
                      </a:lnTo>
                      <a:lnTo>
                        <a:pt x="0" y="2038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6" name="Google Shape;646;p21"/>
                <p:cNvSpPr/>
                <p:nvPr/>
              </p:nvSpPr>
              <p:spPr>
                <a:xfrm>
                  <a:off x="7487126" y="4717161"/>
                  <a:ext cx="290322" cy="20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322" h="20383" extrusionOk="0">
                      <a:moveTo>
                        <a:pt x="0" y="0"/>
                      </a:moveTo>
                      <a:lnTo>
                        <a:pt x="290322" y="0"/>
                      </a:lnTo>
                      <a:lnTo>
                        <a:pt x="290322" y="20384"/>
                      </a:lnTo>
                      <a:lnTo>
                        <a:pt x="0" y="2038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7" name="Google Shape;647;p21"/>
                <p:cNvSpPr/>
                <p:nvPr/>
              </p:nvSpPr>
              <p:spPr>
                <a:xfrm>
                  <a:off x="7487126" y="4757928"/>
                  <a:ext cx="303942" cy="20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942" h="20383" extrusionOk="0">
                      <a:moveTo>
                        <a:pt x="0" y="0"/>
                      </a:moveTo>
                      <a:lnTo>
                        <a:pt x="303942" y="0"/>
                      </a:lnTo>
                      <a:lnTo>
                        <a:pt x="303942" y="20384"/>
                      </a:lnTo>
                      <a:lnTo>
                        <a:pt x="0" y="2038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8" name="Google Shape;648;p21"/>
                <p:cNvSpPr/>
                <p:nvPr/>
              </p:nvSpPr>
              <p:spPr>
                <a:xfrm>
                  <a:off x="7487126" y="4798695"/>
                  <a:ext cx="171545" cy="20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545" h="20383" extrusionOk="0">
                      <a:moveTo>
                        <a:pt x="0" y="0"/>
                      </a:moveTo>
                      <a:lnTo>
                        <a:pt x="171545" y="0"/>
                      </a:lnTo>
                      <a:lnTo>
                        <a:pt x="171545" y="20384"/>
                      </a:lnTo>
                      <a:lnTo>
                        <a:pt x="0" y="2038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649" name="Google Shape;649;p21"/>
            <p:cNvGrpSpPr/>
            <p:nvPr/>
          </p:nvGrpSpPr>
          <p:grpSpPr>
            <a:xfrm>
              <a:off x="7931872" y="596163"/>
              <a:ext cx="919725" cy="318025"/>
              <a:chOff x="7230903" y="4933188"/>
              <a:chExt cx="652843" cy="225742"/>
            </a:xfrm>
          </p:grpSpPr>
          <p:grpSp>
            <p:nvGrpSpPr>
              <p:cNvPr id="650" name="Google Shape;650;p21"/>
              <p:cNvGrpSpPr/>
              <p:nvPr/>
            </p:nvGrpSpPr>
            <p:grpSpPr>
              <a:xfrm>
                <a:off x="7230903" y="4933188"/>
                <a:ext cx="652843" cy="225742"/>
                <a:chOff x="7230903" y="4933188"/>
                <a:chExt cx="652843" cy="225742"/>
              </a:xfrm>
            </p:grpSpPr>
            <p:sp>
              <p:nvSpPr>
                <p:cNvPr id="651" name="Google Shape;651;p21"/>
                <p:cNvSpPr/>
                <p:nvPr/>
              </p:nvSpPr>
              <p:spPr>
                <a:xfrm>
                  <a:off x="7230903" y="4933188"/>
                  <a:ext cx="652843" cy="225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2843" h="225742" extrusionOk="0">
                      <a:moveTo>
                        <a:pt x="619030" y="0"/>
                      </a:moveTo>
                      <a:cubicBezTo>
                        <a:pt x="637705" y="0"/>
                        <a:pt x="652844" y="15139"/>
                        <a:pt x="652844" y="33814"/>
                      </a:cubicBezTo>
                      <a:lnTo>
                        <a:pt x="652844" y="191929"/>
                      </a:lnTo>
                      <a:cubicBezTo>
                        <a:pt x="652844" y="210604"/>
                        <a:pt x="637704" y="225742"/>
                        <a:pt x="619030" y="225742"/>
                      </a:cubicBezTo>
                      <a:lnTo>
                        <a:pt x="33814" y="225742"/>
                      </a:lnTo>
                      <a:cubicBezTo>
                        <a:pt x="15139" y="225742"/>
                        <a:pt x="0" y="210604"/>
                        <a:pt x="0" y="191929"/>
                      </a:cubicBezTo>
                      <a:lnTo>
                        <a:pt x="0" y="33814"/>
                      </a:lnTo>
                      <a:cubicBezTo>
                        <a:pt x="0" y="15139"/>
                        <a:pt x="15139" y="0"/>
                        <a:pt x="33814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2" name="Google Shape;652;p21"/>
                <p:cNvSpPr/>
                <p:nvPr/>
              </p:nvSpPr>
              <p:spPr>
                <a:xfrm>
                  <a:off x="7287577" y="4969668"/>
                  <a:ext cx="151161" cy="1511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161" h="151161" extrusionOk="0">
                      <a:moveTo>
                        <a:pt x="75534" y="151162"/>
                      </a:moveTo>
                      <a:lnTo>
                        <a:pt x="75534" y="151162"/>
                      </a:lnTo>
                      <a:cubicBezTo>
                        <a:pt x="33814" y="151162"/>
                        <a:pt x="0" y="117348"/>
                        <a:pt x="0" y="75629"/>
                      </a:cubicBezTo>
                      <a:lnTo>
                        <a:pt x="0" y="75629"/>
                      </a:lnTo>
                      <a:cubicBezTo>
                        <a:pt x="0" y="33909"/>
                        <a:pt x="33814" y="0"/>
                        <a:pt x="75534" y="0"/>
                      </a:cubicBezTo>
                      <a:lnTo>
                        <a:pt x="75534" y="0"/>
                      </a:lnTo>
                      <a:cubicBezTo>
                        <a:pt x="117253" y="0"/>
                        <a:pt x="151162" y="33814"/>
                        <a:pt x="151162" y="75533"/>
                      </a:cubicBezTo>
                      <a:lnTo>
                        <a:pt x="151162" y="75533"/>
                      </a:lnTo>
                      <a:cubicBezTo>
                        <a:pt x="151162" y="117253"/>
                        <a:pt x="117348" y="151162"/>
                        <a:pt x="75534" y="15116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653" name="Google Shape;653;p21"/>
                <p:cNvGrpSpPr/>
                <p:nvPr/>
              </p:nvGrpSpPr>
              <p:grpSpPr>
                <a:xfrm>
                  <a:off x="7487126" y="4973859"/>
                  <a:ext cx="332041" cy="142684"/>
                  <a:chOff x="7487126" y="4973859"/>
                  <a:chExt cx="332041" cy="142684"/>
                </a:xfrm>
              </p:grpSpPr>
              <p:sp>
                <p:nvSpPr>
                  <p:cNvPr id="654" name="Google Shape;654;p21"/>
                  <p:cNvSpPr/>
                  <p:nvPr/>
                </p:nvSpPr>
                <p:spPr>
                  <a:xfrm>
                    <a:off x="7506747" y="4973859"/>
                    <a:ext cx="280034" cy="203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0034" h="20383" extrusionOk="0">
                        <a:moveTo>
                          <a:pt x="0" y="0"/>
                        </a:moveTo>
                        <a:lnTo>
                          <a:pt x="280035" y="0"/>
                        </a:lnTo>
                        <a:lnTo>
                          <a:pt x="280035" y="20384"/>
                        </a:lnTo>
                        <a:lnTo>
                          <a:pt x="0" y="20384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5" name="Google Shape;655;p21"/>
                  <p:cNvSpPr/>
                  <p:nvPr/>
                </p:nvSpPr>
                <p:spPr>
                  <a:xfrm>
                    <a:off x="7487126" y="5014626"/>
                    <a:ext cx="205073" cy="203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073" h="20383" extrusionOk="0">
                        <a:moveTo>
                          <a:pt x="0" y="0"/>
                        </a:moveTo>
                        <a:lnTo>
                          <a:pt x="205073" y="0"/>
                        </a:lnTo>
                        <a:lnTo>
                          <a:pt x="205073" y="20384"/>
                        </a:lnTo>
                        <a:lnTo>
                          <a:pt x="0" y="20384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6" name="Google Shape;656;p21"/>
                  <p:cNvSpPr/>
                  <p:nvPr/>
                </p:nvSpPr>
                <p:spPr>
                  <a:xfrm>
                    <a:off x="7487126" y="5055393"/>
                    <a:ext cx="332041" cy="203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2041" h="20383" extrusionOk="0">
                        <a:moveTo>
                          <a:pt x="0" y="0"/>
                        </a:moveTo>
                        <a:lnTo>
                          <a:pt x="332041" y="0"/>
                        </a:lnTo>
                        <a:lnTo>
                          <a:pt x="332041" y="20384"/>
                        </a:lnTo>
                        <a:lnTo>
                          <a:pt x="0" y="20384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7" name="Google Shape;657;p21"/>
                  <p:cNvSpPr/>
                  <p:nvPr/>
                </p:nvSpPr>
                <p:spPr>
                  <a:xfrm>
                    <a:off x="7487126" y="5096160"/>
                    <a:ext cx="171545" cy="203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545" h="20383" extrusionOk="0">
                        <a:moveTo>
                          <a:pt x="0" y="0"/>
                        </a:moveTo>
                        <a:lnTo>
                          <a:pt x="171545" y="0"/>
                        </a:lnTo>
                        <a:lnTo>
                          <a:pt x="171545" y="20384"/>
                        </a:lnTo>
                        <a:lnTo>
                          <a:pt x="0" y="20384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sp>
            <p:nvSpPr>
              <p:cNvPr id="658" name="Google Shape;658;p21"/>
              <p:cNvSpPr/>
              <p:nvPr/>
            </p:nvSpPr>
            <p:spPr>
              <a:xfrm>
                <a:off x="7338250" y="5011639"/>
                <a:ext cx="50734" cy="60632"/>
              </a:xfrm>
              <a:custGeom>
                <a:avLst/>
                <a:gdLst/>
                <a:ahLst/>
                <a:cxnLst/>
                <a:rect l="l" t="t" r="r" b="b"/>
                <a:pathLst>
                  <a:path w="50734" h="60632" extrusionOk="0">
                    <a:moveTo>
                      <a:pt x="0" y="4892"/>
                    </a:moveTo>
                    <a:lnTo>
                      <a:pt x="0" y="55851"/>
                    </a:lnTo>
                    <a:cubicBezTo>
                      <a:pt x="0" y="59566"/>
                      <a:pt x="4001" y="61851"/>
                      <a:pt x="7239" y="59947"/>
                    </a:cubicBezTo>
                    <a:lnTo>
                      <a:pt x="48387" y="35563"/>
                    </a:lnTo>
                    <a:cubicBezTo>
                      <a:pt x="51435" y="33753"/>
                      <a:pt x="51531" y="29371"/>
                      <a:pt x="48578" y="27371"/>
                    </a:cubicBezTo>
                    <a:lnTo>
                      <a:pt x="7430" y="796"/>
                    </a:lnTo>
                    <a:cubicBezTo>
                      <a:pt x="4191" y="-1299"/>
                      <a:pt x="0" y="987"/>
                      <a:pt x="0" y="479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59" name="Google Shape;659;p21"/>
            <p:cNvGrpSpPr/>
            <p:nvPr/>
          </p:nvGrpSpPr>
          <p:grpSpPr>
            <a:xfrm>
              <a:off x="8756326" y="539537"/>
              <a:ext cx="173370" cy="112691"/>
              <a:chOff x="7816120" y="4892994"/>
              <a:chExt cx="123062" cy="79991"/>
            </a:xfrm>
          </p:grpSpPr>
          <p:grpSp>
            <p:nvGrpSpPr>
              <p:cNvPr id="660" name="Google Shape;660;p21"/>
              <p:cNvGrpSpPr/>
              <p:nvPr/>
            </p:nvGrpSpPr>
            <p:grpSpPr>
              <a:xfrm>
                <a:off x="7816120" y="4902803"/>
                <a:ext cx="123062" cy="63817"/>
                <a:chOff x="7816120" y="4902803"/>
                <a:chExt cx="123062" cy="63817"/>
              </a:xfrm>
            </p:grpSpPr>
            <p:sp>
              <p:nvSpPr>
                <p:cNvPr id="661" name="Google Shape;661;p21"/>
                <p:cNvSpPr/>
                <p:nvPr/>
              </p:nvSpPr>
              <p:spPr>
                <a:xfrm>
                  <a:off x="7816120" y="4902803"/>
                  <a:ext cx="123062" cy="638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062" h="63817" extrusionOk="0">
                      <a:moveTo>
                        <a:pt x="61531" y="63817"/>
                      </a:moveTo>
                      <a:cubicBezTo>
                        <a:pt x="86963" y="63817"/>
                        <a:pt x="109442" y="51244"/>
                        <a:pt x="123063" y="31909"/>
                      </a:cubicBezTo>
                      <a:cubicBezTo>
                        <a:pt x="109442" y="12573"/>
                        <a:pt x="86963" y="0"/>
                        <a:pt x="61531" y="0"/>
                      </a:cubicBezTo>
                      <a:cubicBezTo>
                        <a:pt x="36100" y="0"/>
                        <a:pt x="13621" y="12573"/>
                        <a:pt x="0" y="31909"/>
                      </a:cubicBezTo>
                      <a:cubicBezTo>
                        <a:pt x="13621" y="51244"/>
                        <a:pt x="36100" y="63817"/>
                        <a:pt x="61531" y="63817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2" name="Google Shape;662;p21"/>
                <p:cNvSpPr/>
                <p:nvPr/>
              </p:nvSpPr>
              <p:spPr>
                <a:xfrm>
                  <a:off x="7858029" y="4915090"/>
                  <a:ext cx="39242" cy="392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242" h="39243" extrusionOk="0">
                      <a:moveTo>
                        <a:pt x="39243" y="19621"/>
                      </a:moveTo>
                      <a:cubicBezTo>
                        <a:pt x="39243" y="30458"/>
                        <a:pt x="30458" y="39243"/>
                        <a:pt x="19621" y="39243"/>
                      </a:cubicBezTo>
                      <a:cubicBezTo>
                        <a:pt x="8785" y="39243"/>
                        <a:pt x="0" y="30458"/>
                        <a:pt x="0" y="19621"/>
                      </a:cubicBezTo>
                      <a:cubicBezTo>
                        <a:pt x="0" y="8785"/>
                        <a:pt x="8785" y="0"/>
                        <a:pt x="19621" y="0"/>
                      </a:cubicBezTo>
                      <a:cubicBezTo>
                        <a:pt x="30458" y="0"/>
                        <a:pt x="39243" y="8785"/>
                        <a:pt x="39243" y="1962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663" name="Google Shape;663;p21"/>
              <p:cNvSpPr/>
              <p:nvPr/>
            </p:nvSpPr>
            <p:spPr>
              <a:xfrm rot="-2700000">
                <a:off x="7825456" y="4928129"/>
                <a:ext cx="103403" cy="9720"/>
              </a:xfrm>
              <a:custGeom>
                <a:avLst/>
                <a:gdLst/>
                <a:ahLst/>
                <a:cxnLst/>
                <a:rect l="l" t="t" r="r" b="b"/>
                <a:pathLst>
                  <a:path w="103346" h="9715" extrusionOk="0">
                    <a:moveTo>
                      <a:pt x="0" y="0"/>
                    </a:moveTo>
                    <a:lnTo>
                      <a:pt x="103346" y="0"/>
                    </a:lnTo>
                    <a:lnTo>
                      <a:pt x="103346" y="9716"/>
                    </a:lnTo>
                    <a:lnTo>
                      <a:pt x="0" y="971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22"/>
          <p:cNvSpPr/>
          <p:nvPr/>
        </p:nvSpPr>
        <p:spPr>
          <a:xfrm rot="8819869" flipH="1">
            <a:off x="7035528" y="3933627"/>
            <a:ext cx="3158468" cy="2509642"/>
          </a:xfrm>
          <a:custGeom>
            <a:avLst/>
            <a:gdLst/>
            <a:ahLst/>
            <a:cxnLst/>
            <a:rect l="l" t="t" r="r" b="b"/>
            <a:pathLst>
              <a:path w="39315" h="31790" extrusionOk="0">
                <a:moveTo>
                  <a:pt x="21370" y="0"/>
                </a:moveTo>
                <a:cubicBezTo>
                  <a:pt x="19245" y="0"/>
                  <a:pt x="16609" y="420"/>
                  <a:pt x="13994" y="1929"/>
                </a:cubicBezTo>
                <a:cubicBezTo>
                  <a:pt x="8094" y="5332"/>
                  <a:pt x="5120" y="12086"/>
                  <a:pt x="2561" y="17498"/>
                </a:cubicBezTo>
                <a:cubicBezTo>
                  <a:pt x="0" y="22912"/>
                  <a:pt x="1474" y="28410"/>
                  <a:pt x="5979" y="30920"/>
                </a:cubicBezTo>
                <a:cubicBezTo>
                  <a:pt x="7113" y="31551"/>
                  <a:pt x="8155" y="31789"/>
                  <a:pt x="9181" y="31789"/>
                </a:cubicBezTo>
                <a:cubicBezTo>
                  <a:pt x="12232" y="31789"/>
                  <a:pt x="15135" y="29683"/>
                  <a:pt x="19863" y="29548"/>
                </a:cubicBezTo>
                <a:cubicBezTo>
                  <a:pt x="20630" y="29526"/>
                  <a:pt x="21329" y="29520"/>
                  <a:pt x="21975" y="29520"/>
                </a:cubicBezTo>
                <a:cubicBezTo>
                  <a:pt x="22766" y="29520"/>
                  <a:pt x="23477" y="29529"/>
                  <a:pt x="24134" y="29529"/>
                </a:cubicBezTo>
                <a:cubicBezTo>
                  <a:pt x="27359" y="29529"/>
                  <a:pt x="29297" y="29308"/>
                  <a:pt x="33123" y="26702"/>
                </a:cubicBezTo>
                <a:cubicBezTo>
                  <a:pt x="38366" y="23130"/>
                  <a:pt x="39314" y="14704"/>
                  <a:pt x="35179" y="8470"/>
                </a:cubicBezTo>
                <a:cubicBezTo>
                  <a:pt x="31041" y="2236"/>
                  <a:pt x="25903" y="663"/>
                  <a:pt x="25903" y="663"/>
                </a:cubicBezTo>
                <a:cubicBezTo>
                  <a:pt x="25903" y="663"/>
                  <a:pt x="24040" y="0"/>
                  <a:pt x="21370" y="0"/>
                </a:cubicBezTo>
                <a:close/>
              </a:path>
            </a:pathLst>
          </a:custGeom>
          <a:solidFill>
            <a:srgbClr val="000000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6" name="Google Shape;666;p22"/>
          <p:cNvSpPr/>
          <p:nvPr/>
        </p:nvSpPr>
        <p:spPr>
          <a:xfrm rot="-3657034" flipH="1">
            <a:off x="-1336268" y="-858934"/>
            <a:ext cx="2746020" cy="1921695"/>
          </a:xfrm>
          <a:custGeom>
            <a:avLst/>
            <a:gdLst/>
            <a:ahLst/>
            <a:cxnLst/>
            <a:rect l="l" t="t" r="r" b="b"/>
            <a:pathLst>
              <a:path w="39315" h="31790" extrusionOk="0">
                <a:moveTo>
                  <a:pt x="21370" y="0"/>
                </a:moveTo>
                <a:cubicBezTo>
                  <a:pt x="19245" y="0"/>
                  <a:pt x="16609" y="420"/>
                  <a:pt x="13994" y="1929"/>
                </a:cubicBezTo>
                <a:cubicBezTo>
                  <a:pt x="8094" y="5332"/>
                  <a:pt x="5120" y="12086"/>
                  <a:pt x="2561" y="17498"/>
                </a:cubicBezTo>
                <a:cubicBezTo>
                  <a:pt x="0" y="22912"/>
                  <a:pt x="1474" y="28410"/>
                  <a:pt x="5979" y="30920"/>
                </a:cubicBezTo>
                <a:cubicBezTo>
                  <a:pt x="7113" y="31551"/>
                  <a:pt x="8155" y="31789"/>
                  <a:pt x="9181" y="31789"/>
                </a:cubicBezTo>
                <a:cubicBezTo>
                  <a:pt x="12232" y="31789"/>
                  <a:pt x="15135" y="29683"/>
                  <a:pt x="19863" y="29548"/>
                </a:cubicBezTo>
                <a:cubicBezTo>
                  <a:pt x="20630" y="29526"/>
                  <a:pt x="21329" y="29520"/>
                  <a:pt x="21975" y="29520"/>
                </a:cubicBezTo>
                <a:cubicBezTo>
                  <a:pt x="22766" y="29520"/>
                  <a:pt x="23477" y="29529"/>
                  <a:pt x="24134" y="29529"/>
                </a:cubicBezTo>
                <a:cubicBezTo>
                  <a:pt x="27359" y="29529"/>
                  <a:pt x="29297" y="29308"/>
                  <a:pt x="33123" y="26702"/>
                </a:cubicBezTo>
                <a:cubicBezTo>
                  <a:pt x="38366" y="23130"/>
                  <a:pt x="39314" y="14704"/>
                  <a:pt x="35179" y="8470"/>
                </a:cubicBezTo>
                <a:cubicBezTo>
                  <a:pt x="31041" y="2236"/>
                  <a:pt x="25903" y="663"/>
                  <a:pt x="25903" y="663"/>
                </a:cubicBezTo>
                <a:cubicBezTo>
                  <a:pt x="25903" y="663"/>
                  <a:pt x="24040" y="0"/>
                  <a:pt x="21370" y="0"/>
                </a:cubicBezTo>
                <a:close/>
              </a:path>
            </a:pathLst>
          </a:custGeom>
          <a:solidFill>
            <a:srgbClr val="000000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7" name="Google Shape;667;p22"/>
          <p:cNvGrpSpPr/>
          <p:nvPr/>
        </p:nvGrpSpPr>
        <p:grpSpPr>
          <a:xfrm>
            <a:off x="65066" y="4373044"/>
            <a:ext cx="878158" cy="654532"/>
            <a:chOff x="1114425" y="4361211"/>
            <a:chExt cx="573023" cy="427101"/>
          </a:xfrm>
        </p:grpSpPr>
        <p:grpSp>
          <p:nvGrpSpPr>
            <p:cNvPr id="668" name="Google Shape;668;p22"/>
            <p:cNvGrpSpPr/>
            <p:nvPr/>
          </p:nvGrpSpPr>
          <p:grpSpPr>
            <a:xfrm>
              <a:off x="1114425" y="4361211"/>
              <a:ext cx="573023" cy="427101"/>
              <a:chOff x="1114425" y="4361211"/>
              <a:chExt cx="573023" cy="427101"/>
            </a:xfrm>
          </p:grpSpPr>
          <p:sp>
            <p:nvSpPr>
              <p:cNvPr id="669" name="Google Shape;669;p22"/>
              <p:cNvSpPr/>
              <p:nvPr/>
            </p:nvSpPr>
            <p:spPr>
              <a:xfrm>
                <a:off x="1241964" y="4361211"/>
                <a:ext cx="445484" cy="299466"/>
              </a:xfrm>
              <a:custGeom>
                <a:avLst/>
                <a:gdLst/>
                <a:ahLst/>
                <a:cxnLst/>
                <a:rect l="l" t="t" r="r" b="b"/>
                <a:pathLst>
                  <a:path w="445484" h="299466" extrusionOk="0">
                    <a:moveTo>
                      <a:pt x="139160" y="7715"/>
                    </a:moveTo>
                    <a:lnTo>
                      <a:pt x="173450" y="42005"/>
                    </a:lnTo>
                    <a:cubicBezTo>
                      <a:pt x="178403" y="46958"/>
                      <a:pt x="185166" y="49721"/>
                      <a:pt x="192215" y="49721"/>
                    </a:cubicBezTo>
                    <a:lnTo>
                      <a:pt x="419005" y="49721"/>
                    </a:lnTo>
                    <a:cubicBezTo>
                      <a:pt x="433673" y="49721"/>
                      <a:pt x="445484" y="61627"/>
                      <a:pt x="445484" y="76200"/>
                    </a:cubicBezTo>
                    <a:lnTo>
                      <a:pt x="445484" y="272987"/>
                    </a:lnTo>
                    <a:cubicBezTo>
                      <a:pt x="445484" y="287655"/>
                      <a:pt x="433578" y="299466"/>
                      <a:pt x="419005" y="299466"/>
                    </a:cubicBezTo>
                    <a:lnTo>
                      <a:pt x="26479" y="299466"/>
                    </a:lnTo>
                    <a:cubicBezTo>
                      <a:pt x="11811" y="299466"/>
                      <a:pt x="0" y="287560"/>
                      <a:pt x="0" y="272987"/>
                    </a:cubicBezTo>
                    <a:lnTo>
                      <a:pt x="0" y="26479"/>
                    </a:lnTo>
                    <a:cubicBezTo>
                      <a:pt x="0" y="11811"/>
                      <a:pt x="11906" y="0"/>
                      <a:pt x="26479" y="0"/>
                    </a:cubicBezTo>
                    <a:lnTo>
                      <a:pt x="120396" y="0"/>
                    </a:lnTo>
                    <a:cubicBezTo>
                      <a:pt x="127445" y="0"/>
                      <a:pt x="134207" y="2762"/>
                      <a:pt x="139160" y="7715"/>
                    </a:cubicBezTo>
                    <a:close/>
                  </a:path>
                </a:pathLst>
              </a:custGeom>
              <a:solidFill>
                <a:srgbClr val="35363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0" name="Google Shape;670;p22"/>
              <p:cNvSpPr/>
              <p:nvPr/>
            </p:nvSpPr>
            <p:spPr>
              <a:xfrm>
                <a:off x="1178242" y="4425029"/>
                <a:ext cx="445484" cy="299466"/>
              </a:xfrm>
              <a:custGeom>
                <a:avLst/>
                <a:gdLst/>
                <a:ahLst/>
                <a:cxnLst/>
                <a:rect l="l" t="t" r="r" b="b"/>
                <a:pathLst>
                  <a:path w="445484" h="299466" extrusionOk="0">
                    <a:moveTo>
                      <a:pt x="139160" y="7620"/>
                    </a:moveTo>
                    <a:lnTo>
                      <a:pt x="173450" y="41910"/>
                    </a:lnTo>
                    <a:cubicBezTo>
                      <a:pt x="178403" y="46863"/>
                      <a:pt x="185166" y="49721"/>
                      <a:pt x="192215" y="49721"/>
                    </a:cubicBezTo>
                    <a:lnTo>
                      <a:pt x="419005" y="49721"/>
                    </a:lnTo>
                    <a:cubicBezTo>
                      <a:pt x="433673" y="49721"/>
                      <a:pt x="445484" y="61627"/>
                      <a:pt x="445484" y="76200"/>
                    </a:cubicBezTo>
                    <a:lnTo>
                      <a:pt x="445484" y="272987"/>
                    </a:lnTo>
                    <a:cubicBezTo>
                      <a:pt x="445484" y="287655"/>
                      <a:pt x="433578" y="299466"/>
                      <a:pt x="419005" y="299466"/>
                    </a:cubicBezTo>
                    <a:lnTo>
                      <a:pt x="26479" y="299466"/>
                    </a:lnTo>
                    <a:cubicBezTo>
                      <a:pt x="11811" y="299466"/>
                      <a:pt x="0" y="287560"/>
                      <a:pt x="0" y="272987"/>
                    </a:cubicBezTo>
                    <a:lnTo>
                      <a:pt x="0" y="26479"/>
                    </a:lnTo>
                    <a:cubicBezTo>
                      <a:pt x="0" y="11811"/>
                      <a:pt x="11906" y="0"/>
                      <a:pt x="26479" y="0"/>
                    </a:cubicBezTo>
                    <a:lnTo>
                      <a:pt x="120396" y="0"/>
                    </a:lnTo>
                    <a:cubicBezTo>
                      <a:pt x="127445" y="0"/>
                      <a:pt x="134207" y="2762"/>
                      <a:pt x="139160" y="7715"/>
                    </a:cubicBezTo>
                    <a:close/>
                  </a:path>
                </a:pathLst>
              </a:custGeom>
              <a:solidFill>
                <a:srgbClr val="42444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1" name="Google Shape;671;p22"/>
              <p:cNvSpPr/>
              <p:nvPr/>
            </p:nvSpPr>
            <p:spPr>
              <a:xfrm>
                <a:off x="1114425" y="4488846"/>
                <a:ext cx="445484" cy="299466"/>
              </a:xfrm>
              <a:custGeom>
                <a:avLst/>
                <a:gdLst/>
                <a:ahLst/>
                <a:cxnLst/>
                <a:rect l="l" t="t" r="r" b="b"/>
                <a:pathLst>
                  <a:path w="445484" h="299466" extrusionOk="0">
                    <a:moveTo>
                      <a:pt x="139160" y="7620"/>
                    </a:moveTo>
                    <a:lnTo>
                      <a:pt x="173450" y="41910"/>
                    </a:lnTo>
                    <a:cubicBezTo>
                      <a:pt x="178403" y="46863"/>
                      <a:pt x="185166" y="49721"/>
                      <a:pt x="192215" y="49721"/>
                    </a:cubicBezTo>
                    <a:lnTo>
                      <a:pt x="419005" y="49721"/>
                    </a:lnTo>
                    <a:cubicBezTo>
                      <a:pt x="433673" y="49721"/>
                      <a:pt x="445484" y="61627"/>
                      <a:pt x="445484" y="76200"/>
                    </a:cubicBezTo>
                    <a:lnTo>
                      <a:pt x="445484" y="272987"/>
                    </a:lnTo>
                    <a:cubicBezTo>
                      <a:pt x="445484" y="287655"/>
                      <a:pt x="433578" y="299466"/>
                      <a:pt x="419005" y="299466"/>
                    </a:cubicBezTo>
                    <a:lnTo>
                      <a:pt x="26480" y="299466"/>
                    </a:lnTo>
                    <a:cubicBezTo>
                      <a:pt x="11811" y="299466"/>
                      <a:pt x="0" y="287560"/>
                      <a:pt x="0" y="272987"/>
                    </a:cubicBezTo>
                    <a:lnTo>
                      <a:pt x="0" y="26479"/>
                    </a:lnTo>
                    <a:cubicBezTo>
                      <a:pt x="0" y="11811"/>
                      <a:pt x="11906" y="0"/>
                      <a:pt x="26480" y="0"/>
                    </a:cubicBezTo>
                    <a:lnTo>
                      <a:pt x="120396" y="0"/>
                    </a:lnTo>
                    <a:cubicBezTo>
                      <a:pt x="127445" y="0"/>
                      <a:pt x="134207" y="2762"/>
                      <a:pt x="139160" y="7811"/>
                    </a:cubicBezTo>
                    <a:close/>
                  </a:path>
                </a:pathLst>
              </a:custGeom>
              <a:solidFill>
                <a:srgbClr val="6F708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672" name="Google Shape;672;p22"/>
            <p:cNvSpPr/>
            <p:nvPr/>
          </p:nvSpPr>
          <p:spPr>
            <a:xfrm>
              <a:off x="1303210" y="4628965"/>
              <a:ext cx="68735" cy="82063"/>
            </a:xfrm>
            <a:custGeom>
              <a:avLst/>
              <a:gdLst/>
              <a:ahLst/>
              <a:cxnLst/>
              <a:rect l="l" t="t" r="r" b="b"/>
              <a:pathLst>
                <a:path w="68735" h="82063" extrusionOk="0">
                  <a:moveTo>
                    <a:pt x="0" y="6471"/>
                  </a:moveTo>
                  <a:lnTo>
                    <a:pt x="0" y="75527"/>
                  </a:lnTo>
                  <a:cubicBezTo>
                    <a:pt x="0" y="80575"/>
                    <a:pt x="5524" y="83719"/>
                    <a:pt x="9811" y="81147"/>
                  </a:cubicBezTo>
                  <a:lnTo>
                    <a:pt x="65532" y="48095"/>
                  </a:lnTo>
                  <a:cubicBezTo>
                    <a:pt x="69723" y="45619"/>
                    <a:pt x="69818" y="39618"/>
                    <a:pt x="65723" y="37046"/>
                  </a:cubicBezTo>
                  <a:lnTo>
                    <a:pt x="10001" y="1042"/>
                  </a:lnTo>
                  <a:cubicBezTo>
                    <a:pt x="5715" y="-1721"/>
                    <a:pt x="0" y="1327"/>
                    <a:pt x="0" y="647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73" name="Google Shape;673;p22"/>
          <p:cNvGrpSpPr/>
          <p:nvPr/>
        </p:nvGrpSpPr>
        <p:grpSpPr>
          <a:xfrm>
            <a:off x="8114970" y="266839"/>
            <a:ext cx="829992" cy="750888"/>
            <a:chOff x="8114596" y="445039"/>
            <a:chExt cx="633002" cy="572716"/>
          </a:xfrm>
        </p:grpSpPr>
        <p:grpSp>
          <p:nvGrpSpPr>
            <p:cNvPr id="674" name="Google Shape;674;p22"/>
            <p:cNvGrpSpPr/>
            <p:nvPr/>
          </p:nvGrpSpPr>
          <p:grpSpPr>
            <a:xfrm>
              <a:off x="8114596" y="445039"/>
              <a:ext cx="633002" cy="572716"/>
              <a:chOff x="7189660" y="520827"/>
              <a:chExt cx="598074" cy="541115"/>
            </a:xfrm>
          </p:grpSpPr>
          <p:sp>
            <p:nvSpPr>
              <p:cNvPr id="675" name="Google Shape;675;p22"/>
              <p:cNvSpPr/>
              <p:nvPr/>
            </p:nvSpPr>
            <p:spPr>
              <a:xfrm>
                <a:off x="7189660" y="520827"/>
                <a:ext cx="598074" cy="541115"/>
              </a:xfrm>
              <a:custGeom>
                <a:avLst/>
                <a:gdLst/>
                <a:ahLst/>
                <a:cxnLst/>
                <a:rect l="l" t="t" r="r" b="b"/>
                <a:pathLst>
                  <a:path w="598074" h="541115" extrusionOk="0">
                    <a:moveTo>
                      <a:pt x="557022" y="0"/>
                    </a:moveTo>
                    <a:cubicBezTo>
                      <a:pt x="579695" y="0"/>
                      <a:pt x="598075" y="18380"/>
                      <a:pt x="598075" y="41053"/>
                    </a:cubicBezTo>
                    <a:lnTo>
                      <a:pt x="598075" y="500063"/>
                    </a:lnTo>
                    <a:cubicBezTo>
                      <a:pt x="598075" y="522735"/>
                      <a:pt x="579695" y="541115"/>
                      <a:pt x="557022" y="541115"/>
                    </a:cubicBezTo>
                    <a:lnTo>
                      <a:pt x="41053" y="541115"/>
                    </a:lnTo>
                    <a:cubicBezTo>
                      <a:pt x="18380" y="541115"/>
                      <a:pt x="0" y="522735"/>
                      <a:pt x="0" y="500063"/>
                    </a:cubicBezTo>
                    <a:lnTo>
                      <a:pt x="0" y="41053"/>
                    </a:lnTo>
                    <a:cubicBezTo>
                      <a:pt x="0" y="18380"/>
                      <a:pt x="18380" y="0"/>
                      <a:pt x="4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676" name="Google Shape;676;p22"/>
              <p:cNvGrpSpPr/>
              <p:nvPr/>
            </p:nvGrpSpPr>
            <p:grpSpPr>
              <a:xfrm>
                <a:off x="7579137" y="551973"/>
                <a:ext cx="164782" cy="41529"/>
                <a:chOff x="7579137" y="551973"/>
                <a:chExt cx="164782" cy="41529"/>
              </a:xfrm>
            </p:grpSpPr>
            <p:sp>
              <p:nvSpPr>
                <p:cNvPr id="677" name="Google Shape;677;p22"/>
                <p:cNvSpPr/>
                <p:nvPr/>
              </p:nvSpPr>
              <p:spPr>
                <a:xfrm>
                  <a:off x="7702391" y="551973"/>
                  <a:ext cx="41528" cy="41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528" h="41529" extrusionOk="0">
                      <a:moveTo>
                        <a:pt x="41529" y="20765"/>
                      </a:moveTo>
                      <a:cubicBezTo>
                        <a:pt x="41529" y="32290"/>
                        <a:pt x="32195" y="41529"/>
                        <a:pt x="20764" y="41529"/>
                      </a:cubicBezTo>
                      <a:cubicBezTo>
                        <a:pt x="9334" y="41529"/>
                        <a:pt x="0" y="32195"/>
                        <a:pt x="0" y="20765"/>
                      </a:cubicBezTo>
                      <a:cubicBezTo>
                        <a:pt x="0" y="9335"/>
                        <a:pt x="9334" y="0"/>
                        <a:pt x="20764" y="0"/>
                      </a:cubicBezTo>
                      <a:cubicBezTo>
                        <a:pt x="32195" y="0"/>
                        <a:pt x="41529" y="9335"/>
                        <a:pt x="41529" y="2076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8" name="Google Shape;678;p22"/>
                <p:cNvSpPr/>
                <p:nvPr/>
              </p:nvSpPr>
              <p:spPr>
                <a:xfrm>
                  <a:off x="7640764" y="551973"/>
                  <a:ext cx="41528" cy="41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528" h="41529" extrusionOk="0">
                      <a:moveTo>
                        <a:pt x="41529" y="20765"/>
                      </a:moveTo>
                      <a:cubicBezTo>
                        <a:pt x="41529" y="32290"/>
                        <a:pt x="32195" y="41529"/>
                        <a:pt x="20764" y="41529"/>
                      </a:cubicBezTo>
                      <a:cubicBezTo>
                        <a:pt x="9334" y="41529"/>
                        <a:pt x="0" y="32195"/>
                        <a:pt x="0" y="20765"/>
                      </a:cubicBezTo>
                      <a:cubicBezTo>
                        <a:pt x="0" y="9335"/>
                        <a:pt x="9334" y="0"/>
                        <a:pt x="20764" y="0"/>
                      </a:cubicBezTo>
                      <a:cubicBezTo>
                        <a:pt x="32195" y="0"/>
                        <a:pt x="41529" y="9335"/>
                        <a:pt x="41529" y="2076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9" name="Google Shape;679;p22"/>
                <p:cNvSpPr/>
                <p:nvPr/>
              </p:nvSpPr>
              <p:spPr>
                <a:xfrm>
                  <a:off x="7579137" y="551973"/>
                  <a:ext cx="41528" cy="41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528" h="41529" extrusionOk="0">
                      <a:moveTo>
                        <a:pt x="41529" y="20765"/>
                      </a:moveTo>
                      <a:cubicBezTo>
                        <a:pt x="41529" y="32290"/>
                        <a:pt x="32195" y="41529"/>
                        <a:pt x="20764" y="41529"/>
                      </a:cubicBezTo>
                      <a:cubicBezTo>
                        <a:pt x="9334" y="41529"/>
                        <a:pt x="0" y="32195"/>
                        <a:pt x="0" y="20765"/>
                      </a:cubicBezTo>
                      <a:cubicBezTo>
                        <a:pt x="0" y="9335"/>
                        <a:pt x="9334" y="0"/>
                        <a:pt x="20764" y="0"/>
                      </a:cubicBezTo>
                      <a:cubicBezTo>
                        <a:pt x="32195" y="0"/>
                        <a:pt x="41529" y="9335"/>
                        <a:pt x="41529" y="20765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680" name="Google Shape;680;p22"/>
            <p:cNvGrpSpPr/>
            <p:nvPr/>
          </p:nvGrpSpPr>
          <p:grpSpPr>
            <a:xfrm>
              <a:off x="8184962" y="619646"/>
              <a:ext cx="498115" cy="257273"/>
              <a:chOff x="7256144" y="685800"/>
              <a:chExt cx="470630" cy="243077"/>
            </a:xfrm>
          </p:grpSpPr>
          <p:sp>
            <p:nvSpPr>
              <p:cNvPr id="681" name="Google Shape;681;p22"/>
              <p:cNvSpPr/>
              <p:nvPr/>
            </p:nvSpPr>
            <p:spPr>
              <a:xfrm>
                <a:off x="7256144" y="694753"/>
                <a:ext cx="218503" cy="218217"/>
              </a:xfrm>
              <a:custGeom>
                <a:avLst/>
                <a:gdLst/>
                <a:ahLst/>
                <a:cxnLst/>
                <a:rect l="l" t="t" r="r" b="b"/>
                <a:pathLst>
                  <a:path w="218503" h="218217" extrusionOk="0">
                    <a:moveTo>
                      <a:pt x="216598" y="129540"/>
                    </a:moveTo>
                    <a:cubicBezTo>
                      <a:pt x="217837" y="122968"/>
                      <a:pt x="218504" y="116110"/>
                      <a:pt x="218504" y="109156"/>
                    </a:cubicBezTo>
                    <a:cubicBezTo>
                      <a:pt x="218504" y="102203"/>
                      <a:pt x="217837" y="95440"/>
                      <a:pt x="216598" y="88773"/>
                    </a:cubicBezTo>
                    <a:lnTo>
                      <a:pt x="181261" y="88773"/>
                    </a:lnTo>
                    <a:cubicBezTo>
                      <a:pt x="179641" y="83058"/>
                      <a:pt x="177451" y="77724"/>
                      <a:pt x="174593" y="72676"/>
                    </a:cubicBezTo>
                    <a:lnTo>
                      <a:pt x="199549" y="47720"/>
                    </a:lnTo>
                    <a:cubicBezTo>
                      <a:pt x="191834" y="36385"/>
                      <a:pt x="182118" y="26670"/>
                      <a:pt x="170783" y="18955"/>
                    </a:cubicBezTo>
                    <a:lnTo>
                      <a:pt x="145732" y="44005"/>
                    </a:lnTo>
                    <a:cubicBezTo>
                      <a:pt x="140684" y="41148"/>
                      <a:pt x="135255" y="38957"/>
                      <a:pt x="129635" y="37338"/>
                    </a:cubicBezTo>
                    <a:lnTo>
                      <a:pt x="129635" y="1905"/>
                    </a:lnTo>
                    <a:cubicBezTo>
                      <a:pt x="123063" y="667"/>
                      <a:pt x="116205" y="0"/>
                      <a:pt x="109252" y="0"/>
                    </a:cubicBezTo>
                    <a:cubicBezTo>
                      <a:pt x="102298" y="0"/>
                      <a:pt x="95536" y="667"/>
                      <a:pt x="88868" y="1905"/>
                    </a:cubicBezTo>
                    <a:lnTo>
                      <a:pt x="88868" y="37338"/>
                    </a:lnTo>
                    <a:cubicBezTo>
                      <a:pt x="83154" y="38957"/>
                      <a:pt x="77819" y="41148"/>
                      <a:pt x="72771" y="44005"/>
                    </a:cubicBezTo>
                    <a:lnTo>
                      <a:pt x="47720" y="18955"/>
                    </a:lnTo>
                    <a:cubicBezTo>
                      <a:pt x="36386" y="26670"/>
                      <a:pt x="26670" y="36481"/>
                      <a:pt x="18955" y="47720"/>
                    </a:cubicBezTo>
                    <a:lnTo>
                      <a:pt x="43910" y="72676"/>
                    </a:lnTo>
                    <a:cubicBezTo>
                      <a:pt x="41053" y="77724"/>
                      <a:pt x="38862" y="83153"/>
                      <a:pt x="37243" y="88773"/>
                    </a:cubicBezTo>
                    <a:lnTo>
                      <a:pt x="1905" y="88773"/>
                    </a:lnTo>
                    <a:cubicBezTo>
                      <a:pt x="667" y="95345"/>
                      <a:pt x="0" y="102203"/>
                      <a:pt x="0" y="109156"/>
                    </a:cubicBezTo>
                    <a:cubicBezTo>
                      <a:pt x="0" y="116110"/>
                      <a:pt x="667" y="122873"/>
                      <a:pt x="1905" y="129540"/>
                    </a:cubicBezTo>
                    <a:lnTo>
                      <a:pt x="37243" y="129540"/>
                    </a:lnTo>
                    <a:cubicBezTo>
                      <a:pt x="38862" y="135255"/>
                      <a:pt x="41053" y="140589"/>
                      <a:pt x="43910" y="145637"/>
                    </a:cubicBezTo>
                    <a:lnTo>
                      <a:pt x="18955" y="170593"/>
                    </a:lnTo>
                    <a:cubicBezTo>
                      <a:pt x="26670" y="181928"/>
                      <a:pt x="36386" y="191643"/>
                      <a:pt x="47720" y="199358"/>
                    </a:cubicBezTo>
                    <a:lnTo>
                      <a:pt x="72771" y="174308"/>
                    </a:lnTo>
                    <a:cubicBezTo>
                      <a:pt x="77819" y="177165"/>
                      <a:pt x="83248" y="179356"/>
                      <a:pt x="88868" y="180975"/>
                    </a:cubicBezTo>
                    <a:lnTo>
                      <a:pt x="88868" y="216313"/>
                    </a:lnTo>
                    <a:cubicBezTo>
                      <a:pt x="95441" y="217551"/>
                      <a:pt x="102298" y="218218"/>
                      <a:pt x="109252" y="218218"/>
                    </a:cubicBezTo>
                    <a:cubicBezTo>
                      <a:pt x="116205" y="218218"/>
                      <a:pt x="122968" y="217551"/>
                      <a:pt x="129635" y="216313"/>
                    </a:cubicBezTo>
                    <a:lnTo>
                      <a:pt x="129635" y="180975"/>
                    </a:lnTo>
                    <a:cubicBezTo>
                      <a:pt x="135350" y="179356"/>
                      <a:pt x="140684" y="177070"/>
                      <a:pt x="145732" y="174308"/>
                    </a:cubicBezTo>
                    <a:lnTo>
                      <a:pt x="170783" y="199358"/>
                    </a:lnTo>
                    <a:cubicBezTo>
                      <a:pt x="182118" y="191643"/>
                      <a:pt x="191834" y="181928"/>
                      <a:pt x="199549" y="170593"/>
                    </a:cubicBezTo>
                    <a:lnTo>
                      <a:pt x="174593" y="145542"/>
                    </a:lnTo>
                    <a:cubicBezTo>
                      <a:pt x="177451" y="140494"/>
                      <a:pt x="179641" y="135064"/>
                      <a:pt x="181261" y="129445"/>
                    </a:cubicBezTo>
                    <a:lnTo>
                      <a:pt x="216598" y="129445"/>
                    </a:lnTo>
                    <a:close/>
                    <a:moveTo>
                      <a:pt x="109252" y="131255"/>
                    </a:moveTo>
                    <a:cubicBezTo>
                      <a:pt x="97060" y="131255"/>
                      <a:pt x="87249" y="121349"/>
                      <a:pt x="87249" y="109252"/>
                    </a:cubicBezTo>
                    <a:cubicBezTo>
                      <a:pt x="87249" y="97155"/>
                      <a:pt x="97155" y="87249"/>
                      <a:pt x="109252" y="87249"/>
                    </a:cubicBezTo>
                    <a:cubicBezTo>
                      <a:pt x="121348" y="87249"/>
                      <a:pt x="131255" y="97155"/>
                      <a:pt x="131255" y="109252"/>
                    </a:cubicBezTo>
                    <a:cubicBezTo>
                      <a:pt x="131255" y="121349"/>
                      <a:pt x="121348" y="131255"/>
                      <a:pt x="109252" y="13125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682" name="Google Shape;682;p22"/>
              <p:cNvGrpSpPr/>
              <p:nvPr/>
            </p:nvGrpSpPr>
            <p:grpSpPr>
              <a:xfrm>
                <a:off x="7512843" y="685800"/>
                <a:ext cx="213931" cy="243077"/>
                <a:chOff x="7512843" y="685800"/>
                <a:chExt cx="213931" cy="243077"/>
              </a:xfrm>
            </p:grpSpPr>
            <p:grpSp>
              <p:nvGrpSpPr>
                <p:cNvPr id="683" name="Google Shape;683;p22"/>
                <p:cNvGrpSpPr/>
                <p:nvPr/>
              </p:nvGrpSpPr>
              <p:grpSpPr>
                <a:xfrm>
                  <a:off x="7512843" y="836580"/>
                  <a:ext cx="213931" cy="92297"/>
                  <a:chOff x="7512843" y="836580"/>
                  <a:chExt cx="213931" cy="92297"/>
                </a:xfrm>
              </p:grpSpPr>
              <p:sp>
                <p:nvSpPr>
                  <p:cNvPr id="684" name="Google Shape;684;p22"/>
                  <p:cNvSpPr/>
                  <p:nvPr/>
                </p:nvSpPr>
                <p:spPr>
                  <a:xfrm>
                    <a:off x="7512843" y="856011"/>
                    <a:ext cx="213931" cy="728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3931" h="72866" extrusionOk="0">
                        <a:moveTo>
                          <a:pt x="0" y="0"/>
                        </a:moveTo>
                        <a:lnTo>
                          <a:pt x="0" y="53435"/>
                        </a:lnTo>
                        <a:cubicBezTo>
                          <a:pt x="0" y="64199"/>
                          <a:pt x="47911" y="72866"/>
                          <a:pt x="106966" y="72866"/>
                        </a:cubicBezTo>
                        <a:cubicBezTo>
                          <a:pt x="166021" y="72866"/>
                          <a:pt x="213932" y="64199"/>
                          <a:pt x="213932" y="53435"/>
                        </a:cubicBezTo>
                        <a:lnTo>
                          <a:pt x="213932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85" name="Google Shape;685;p22"/>
                  <p:cNvSpPr/>
                  <p:nvPr/>
                </p:nvSpPr>
                <p:spPr>
                  <a:xfrm>
                    <a:off x="7512843" y="836580"/>
                    <a:ext cx="213931" cy="388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3931" h="38861" extrusionOk="0">
                        <a:moveTo>
                          <a:pt x="213932" y="19431"/>
                        </a:moveTo>
                        <a:cubicBezTo>
                          <a:pt x="213932" y="30162"/>
                          <a:pt x="166042" y="38862"/>
                          <a:pt x="106966" y="38862"/>
                        </a:cubicBezTo>
                        <a:cubicBezTo>
                          <a:pt x="47891" y="38862"/>
                          <a:pt x="1" y="30162"/>
                          <a:pt x="1" y="19431"/>
                        </a:cubicBezTo>
                        <a:cubicBezTo>
                          <a:pt x="1" y="8700"/>
                          <a:pt x="47891" y="0"/>
                          <a:pt x="106966" y="0"/>
                        </a:cubicBezTo>
                        <a:cubicBezTo>
                          <a:pt x="166042" y="0"/>
                          <a:pt x="213932" y="8700"/>
                          <a:pt x="213932" y="1943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86" name="Google Shape;686;p22"/>
                <p:cNvGrpSpPr/>
                <p:nvPr/>
              </p:nvGrpSpPr>
              <p:grpSpPr>
                <a:xfrm>
                  <a:off x="7512843" y="761238"/>
                  <a:ext cx="213931" cy="92296"/>
                  <a:chOff x="7512843" y="761238"/>
                  <a:chExt cx="213931" cy="92296"/>
                </a:xfrm>
              </p:grpSpPr>
              <p:sp>
                <p:nvSpPr>
                  <p:cNvPr id="687" name="Google Shape;687;p22"/>
                  <p:cNvSpPr/>
                  <p:nvPr/>
                </p:nvSpPr>
                <p:spPr>
                  <a:xfrm>
                    <a:off x="7512843" y="780668"/>
                    <a:ext cx="213931" cy="728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3931" h="72866" extrusionOk="0">
                        <a:moveTo>
                          <a:pt x="0" y="0"/>
                        </a:moveTo>
                        <a:lnTo>
                          <a:pt x="0" y="53435"/>
                        </a:lnTo>
                        <a:cubicBezTo>
                          <a:pt x="0" y="64199"/>
                          <a:pt x="47911" y="72866"/>
                          <a:pt x="106966" y="72866"/>
                        </a:cubicBezTo>
                        <a:cubicBezTo>
                          <a:pt x="166021" y="72866"/>
                          <a:pt x="213932" y="64199"/>
                          <a:pt x="213932" y="53435"/>
                        </a:cubicBezTo>
                        <a:lnTo>
                          <a:pt x="213932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88" name="Google Shape;688;p22"/>
                  <p:cNvSpPr/>
                  <p:nvPr/>
                </p:nvSpPr>
                <p:spPr>
                  <a:xfrm>
                    <a:off x="7512843" y="761238"/>
                    <a:ext cx="213931" cy="388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3931" h="38861" extrusionOk="0">
                        <a:moveTo>
                          <a:pt x="213932" y="19431"/>
                        </a:moveTo>
                        <a:cubicBezTo>
                          <a:pt x="213932" y="30162"/>
                          <a:pt x="166042" y="38862"/>
                          <a:pt x="106966" y="38862"/>
                        </a:cubicBezTo>
                        <a:cubicBezTo>
                          <a:pt x="47891" y="38862"/>
                          <a:pt x="1" y="30162"/>
                          <a:pt x="1" y="19431"/>
                        </a:cubicBezTo>
                        <a:cubicBezTo>
                          <a:pt x="1" y="8700"/>
                          <a:pt x="47891" y="0"/>
                          <a:pt x="106966" y="0"/>
                        </a:cubicBezTo>
                        <a:cubicBezTo>
                          <a:pt x="166042" y="0"/>
                          <a:pt x="213932" y="8700"/>
                          <a:pt x="213932" y="1943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89" name="Google Shape;689;p22"/>
                <p:cNvGrpSpPr/>
                <p:nvPr/>
              </p:nvGrpSpPr>
              <p:grpSpPr>
                <a:xfrm>
                  <a:off x="7512843" y="685800"/>
                  <a:ext cx="213931" cy="92297"/>
                  <a:chOff x="7512843" y="685800"/>
                  <a:chExt cx="213931" cy="92297"/>
                </a:xfrm>
              </p:grpSpPr>
              <p:sp>
                <p:nvSpPr>
                  <p:cNvPr id="690" name="Google Shape;690;p22"/>
                  <p:cNvSpPr/>
                  <p:nvPr/>
                </p:nvSpPr>
                <p:spPr>
                  <a:xfrm>
                    <a:off x="7512843" y="705231"/>
                    <a:ext cx="213931" cy="728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3931" h="72866" extrusionOk="0">
                        <a:moveTo>
                          <a:pt x="0" y="0"/>
                        </a:moveTo>
                        <a:lnTo>
                          <a:pt x="0" y="53435"/>
                        </a:lnTo>
                        <a:cubicBezTo>
                          <a:pt x="0" y="64198"/>
                          <a:pt x="47911" y="72866"/>
                          <a:pt x="106966" y="72866"/>
                        </a:cubicBezTo>
                        <a:cubicBezTo>
                          <a:pt x="166021" y="72866"/>
                          <a:pt x="213932" y="64198"/>
                          <a:pt x="213932" y="53435"/>
                        </a:cubicBezTo>
                        <a:lnTo>
                          <a:pt x="213932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1" name="Google Shape;691;p22"/>
                  <p:cNvSpPr/>
                  <p:nvPr/>
                </p:nvSpPr>
                <p:spPr>
                  <a:xfrm>
                    <a:off x="7512843" y="685800"/>
                    <a:ext cx="213931" cy="388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3931" h="38861" extrusionOk="0">
                        <a:moveTo>
                          <a:pt x="213932" y="19431"/>
                        </a:moveTo>
                        <a:cubicBezTo>
                          <a:pt x="213932" y="30162"/>
                          <a:pt x="166042" y="38862"/>
                          <a:pt x="106966" y="38862"/>
                        </a:cubicBezTo>
                        <a:cubicBezTo>
                          <a:pt x="47891" y="38862"/>
                          <a:pt x="1" y="30162"/>
                          <a:pt x="1" y="19431"/>
                        </a:cubicBezTo>
                        <a:cubicBezTo>
                          <a:pt x="1" y="8700"/>
                          <a:pt x="47891" y="0"/>
                          <a:pt x="106966" y="0"/>
                        </a:cubicBezTo>
                        <a:cubicBezTo>
                          <a:pt x="166042" y="0"/>
                          <a:pt x="213932" y="8700"/>
                          <a:pt x="213932" y="1943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1_Table of contents">
    <p:spTree>
      <p:nvGrpSpPr>
        <p:cNvPr id="1" name="Shape 3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3" name="Google Shape;3583;p13"/>
          <p:cNvSpPr txBox="1">
            <a:spLocks noGrp="1"/>
          </p:cNvSpPr>
          <p:nvPr>
            <p:ph type="title" hasCustomPrompt="1"/>
          </p:nvPr>
        </p:nvSpPr>
        <p:spPr>
          <a:xfrm>
            <a:off x="4614425" y="1620352"/>
            <a:ext cx="13203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t>xx%</a:t>
            </a:r>
          </a:p>
        </p:txBody>
      </p:sp>
      <p:sp>
        <p:nvSpPr>
          <p:cNvPr id="3584" name="Google Shape;3584;p13"/>
          <p:cNvSpPr txBox="1">
            <a:spLocks noGrp="1"/>
          </p:cNvSpPr>
          <p:nvPr>
            <p:ph type="title" idx="2" hasCustomPrompt="1"/>
          </p:nvPr>
        </p:nvSpPr>
        <p:spPr>
          <a:xfrm>
            <a:off x="4614425" y="2724027"/>
            <a:ext cx="13203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t>xx%</a:t>
            </a:r>
          </a:p>
        </p:txBody>
      </p:sp>
      <p:sp>
        <p:nvSpPr>
          <p:cNvPr id="3585" name="Google Shape;3585;p13"/>
          <p:cNvSpPr txBox="1">
            <a:spLocks noGrp="1"/>
          </p:cNvSpPr>
          <p:nvPr>
            <p:ph type="title" idx="3" hasCustomPrompt="1"/>
          </p:nvPr>
        </p:nvSpPr>
        <p:spPr>
          <a:xfrm>
            <a:off x="4614425" y="3827702"/>
            <a:ext cx="13203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t>xx%</a:t>
            </a:r>
          </a:p>
        </p:txBody>
      </p:sp>
      <p:sp>
        <p:nvSpPr>
          <p:cNvPr id="3586" name="Google Shape;3586;p13"/>
          <p:cNvSpPr txBox="1">
            <a:spLocks noGrp="1"/>
          </p:cNvSpPr>
          <p:nvPr>
            <p:ph type="title" idx="4" hasCustomPrompt="1"/>
          </p:nvPr>
        </p:nvSpPr>
        <p:spPr>
          <a:xfrm>
            <a:off x="158725" y="854377"/>
            <a:ext cx="13203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t>xx%</a:t>
            </a:r>
          </a:p>
        </p:txBody>
      </p:sp>
      <p:sp>
        <p:nvSpPr>
          <p:cNvPr id="3587" name="Google Shape;3587;p13"/>
          <p:cNvSpPr txBox="1">
            <a:spLocks noGrp="1"/>
          </p:cNvSpPr>
          <p:nvPr>
            <p:ph type="title" idx="5" hasCustomPrompt="1"/>
          </p:nvPr>
        </p:nvSpPr>
        <p:spPr>
          <a:xfrm>
            <a:off x="158725" y="1958052"/>
            <a:ext cx="13203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t>xx%</a:t>
            </a:r>
          </a:p>
        </p:txBody>
      </p:sp>
      <p:sp>
        <p:nvSpPr>
          <p:cNvPr id="3588" name="Google Shape;3588;p13"/>
          <p:cNvSpPr txBox="1">
            <a:spLocks noGrp="1"/>
          </p:cNvSpPr>
          <p:nvPr>
            <p:ph type="title" idx="6" hasCustomPrompt="1"/>
          </p:nvPr>
        </p:nvSpPr>
        <p:spPr>
          <a:xfrm>
            <a:off x="158725" y="3061727"/>
            <a:ext cx="13203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t>xx%</a:t>
            </a:r>
          </a:p>
        </p:txBody>
      </p:sp>
      <p:sp>
        <p:nvSpPr>
          <p:cNvPr id="3589" name="Google Shape;3589;p13"/>
          <p:cNvSpPr txBox="1">
            <a:spLocks noGrp="1"/>
          </p:cNvSpPr>
          <p:nvPr>
            <p:ph type="title" idx="7"/>
          </p:nvPr>
        </p:nvSpPr>
        <p:spPr>
          <a:xfrm>
            <a:off x="1700775" y="523143"/>
            <a:ext cx="27522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3590" name="Google Shape;3590;p13"/>
          <p:cNvSpPr txBox="1">
            <a:spLocks noGrp="1"/>
          </p:cNvSpPr>
          <p:nvPr>
            <p:ph type="subTitle" idx="1"/>
          </p:nvPr>
        </p:nvSpPr>
        <p:spPr>
          <a:xfrm>
            <a:off x="1701000" y="885464"/>
            <a:ext cx="24138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91" name="Google Shape;3591;p13"/>
          <p:cNvSpPr txBox="1">
            <a:spLocks noGrp="1"/>
          </p:cNvSpPr>
          <p:nvPr>
            <p:ph type="title" idx="8"/>
          </p:nvPr>
        </p:nvSpPr>
        <p:spPr>
          <a:xfrm>
            <a:off x="1700775" y="1638743"/>
            <a:ext cx="27522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3592" name="Google Shape;3592;p13"/>
          <p:cNvSpPr txBox="1">
            <a:spLocks noGrp="1"/>
          </p:cNvSpPr>
          <p:nvPr>
            <p:ph type="subTitle" idx="9"/>
          </p:nvPr>
        </p:nvSpPr>
        <p:spPr>
          <a:xfrm>
            <a:off x="1701000" y="2001064"/>
            <a:ext cx="24138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93" name="Google Shape;3593;p13"/>
          <p:cNvSpPr txBox="1">
            <a:spLocks noGrp="1"/>
          </p:cNvSpPr>
          <p:nvPr>
            <p:ph type="title" idx="13"/>
          </p:nvPr>
        </p:nvSpPr>
        <p:spPr>
          <a:xfrm>
            <a:off x="1700775" y="2742418"/>
            <a:ext cx="27522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3594" name="Google Shape;3594;p13"/>
          <p:cNvSpPr txBox="1">
            <a:spLocks noGrp="1"/>
          </p:cNvSpPr>
          <p:nvPr>
            <p:ph type="subTitle" idx="14"/>
          </p:nvPr>
        </p:nvSpPr>
        <p:spPr>
          <a:xfrm>
            <a:off x="1701000" y="3104739"/>
            <a:ext cx="24138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95" name="Google Shape;3595;p13"/>
          <p:cNvSpPr txBox="1">
            <a:spLocks noGrp="1"/>
          </p:cNvSpPr>
          <p:nvPr>
            <p:ph type="title" idx="15"/>
          </p:nvPr>
        </p:nvSpPr>
        <p:spPr>
          <a:xfrm>
            <a:off x="6103100" y="1295075"/>
            <a:ext cx="27522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3596" name="Google Shape;3596;p13"/>
          <p:cNvSpPr txBox="1">
            <a:spLocks noGrp="1"/>
          </p:cNvSpPr>
          <p:nvPr>
            <p:ph type="subTitle" idx="16"/>
          </p:nvPr>
        </p:nvSpPr>
        <p:spPr>
          <a:xfrm>
            <a:off x="6103325" y="1657402"/>
            <a:ext cx="24138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97" name="Google Shape;3597;p13"/>
          <p:cNvSpPr txBox="1">
            <a:spLocks noGrp="1"/>
          </p:cNvSpPr>
          <p:nvPr>
            <p:ph type="title" idx="17"/>
          </p:nvPr>
        </p:nvSpPr>
        <p:spPr>
          <a:xfrm>
            <a:off x="6103100" y="2410674"/>
            <a:ext cx="27522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3598" name="Google Shape;3598;p13"/>
          <p:cNvSpPr txBox="1">
            <a:spLocks noGrp="1"/>
          </p:cNvSpPr>
          <p:nvPr>
            <p:ph type="subTitle" idx="18"/>
          </p:nvPr>
        </p:nvSpPr>
        <p:spPr>
          <a:xfrm>
            <a:off x="6103325" y="2773002"/>
            <a:ext cx="24138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99" name="Google Shape;3599;p13"/>
          <p:cNvSpPr txBox="1">
            <a:spLocks noGrp="1"/>
          </p:cNvSpPr>
          <p:nvPr>
            <p:ph type="title" idx="19"/>
          </p:nvPr>
        </p:nvSpPr>
        <p:spPr>
          <a:xfrm>
            <a:off x="6103100" y="3514349"/>
            <a:ext cx="27522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3600" name="Google Shape;3600;p13"/>
          <p:cNvSpPr txBox="1">
            <a:spLocks noGrp="1"/>
          </p:cNvSpPr>
          <p:nvPr>
            <p:ph type="subTitle" idx="20"/>
          </p:nvPr>
        </p:nvSpPr>
        <p:spPr>
          <a:xfrm>
            <a:off x="6103325" y="3876677"/>
            <a:ext cx="24138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330196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047175" y="2571975"/>
            <a:ext cx="43836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4047175" y="1321975"/>
            <a:ext cx="12357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>
            <a:spLocks noGrp="1"/>
          </p:cNvSpPr>
          <p:nvPr>
            <p:ph type="pic" idx="3"/>
          </p:nvPr>
        </p:nvSpPr>
        <p:spPr>
          <a:xfrm>
            <a:off x="484625" y="1076550"/>
            <a:ext cx="2990400" cy="29904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17" name="Google Shape;17;p3"/>
          <p:cNvSpPr/>
          <p:nvPr/>
        </p:nvSpPr>
        <p:spPr>
          <a:xfrm rot="-3263452" flipH="1">
            <a:off x="5847147" y="3927927"/>
            <a:ext cx="2997856" cy="2576292"/>
          </a:xfrm>
          <a:custGeom>
            <a:avLst/>
            <a:gdLst/>
            <a:ahLst/>
            <a:cxnLst/>
            <a:rect l="l" t="t" r="r" b="b"/>
            <a:pathLst>
              <a:path w="38869" h="30330" extrusionOk="0">
                <a:moveTo>
                  <a:pt x="24297" y="1"/>
                </a:moveTo>
                <a:cubicBezTo>
                  <a:pt x="23576" y="1"/>
                  <a:pt x="22813" y="81"/>
                  <a:pt x="22018" y="271"/>
                </a:cubicBezTo>
                <a:cubicBezTo>
                  <a:pt x="16904" y="1494"/>
                  <a:pt x="14626" y="5778"/>
                  <a:pt x="11611" y="8671"/>
                </a:cubicBezTo>
                <a:cubicBezTo>
                  <a:pt x="10032" y="10186"/>
                  <a:pt x="7766" y="10684"/>
                  <a:pt x="5916" y="11826"/>
                </a:cubicBezTo>
                <a:cubicBezTo>
                  <a:pt x="0" y="15481"/>
                  <a:pt x="539" y="24197"/>
                  <a:pt x="4874" y="27639"/>
                </a:cubicBezTo>
                <a:cubicBezTo>
                  <a:pt x="7150" y="29445"/>
                  <a:pt x="9815" y="30330"/>
                  <a:pt x="12976" y="30330"/>
                </a:cubicBezTo>
                <a:cubicBezTo>
                  <a:pt x="15025" y="30330"/>
                  <a:pt x="17282" y="29958"/>
                  <a:pt x="19778" y="29225"/>
                </a:cubicBezTo>
                <a:cubicBezTo>
                  <a:pt x="26123" y="27360"/>
                  <a:pt x="30656" y="26268"/>
                  <a:pt x="34763" y="20412"/>
                </a:cubicBezTo>
                <a:cubicBezTo>
                  <a:pt x="38869" y="14558"/>
                  <a:pt x="35544" y="6859"/>
                  <a:pt x="30907" y="2368"/>
                </a:cubicBezTo>
                <a:cubicBezTo>
                  <a:pt x="30907" y="2368"/>
                  <a:pt x="28215" y="1"/>
                  <a:pt x="24297" y="1"/>
                </a:cubicBezTo>
                <a:close/>
              </a:path>
            </a:pathLst>
          </a:custGeom>
          <a:solidFill>
            <a:srgbClr val="000000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3"/>
          <p:cNvSpPr/>
          <p:nvPr/>
        </p:nvSpPr>
        <p:spPr>
          <a:xfrm rot="460623" flipH="1">
            <a:off x="6387251" y="-1517085"/>
            <a:ext cx="4087061" cy="3304707"/>
          </a:xfrm>
          <a:custGeom>
            <a:avLst/>
            <a:gdLst/>
            <a:ahLst/>
            <a:cxnLst/>
            <a:rect l="l" t="t" r="r" b="b"/>
            <a:pathLst>
              <a:path w="39315" h="31790" extrusionOk="0">
                <a:moveTo>
                  <a:pt x="21370" y="0"/>
                </a:moveTo>
                <a:cubicBezTo>
                  <a:pt x="19245" y="0"/>
                  <a:pt x="16609" y="420"/>
                  <a:pt x="13994" y="1929"/>
                </a:cubicBezTo>
                <a:cubicBezTo>
                  <a:pt x="8094" y="5332"/>
                  <a:pt x="5120" y="12086"/>
                  <a:pt x="2561" y="17498"/>
                </a:cubicBezTo>
                <a:cubicBezTo>
                  <a:pt x="0" y="22912"/>
                  <a:pt x="1474" y="28410"/>
                  <a:pt x="5979" y="30920"/>
                </a:cubicBezTo>
                <a:cubicBezTo>
                  <a:pt x="7113" y="31551"/>
                  <a:pt x="8155" y="31789"/>
                  <a:pt x="9181" y="31789"/>
                </a:cubicBezTo>
                <a:cubicBezTo>
                  <a:pt x="12232" y="31789"/>
                  <a:pt x="15135" y="29683"/>
                  <a:pt x="19863" y="29548"/>
                </a:cubicBezTo>
                <a:cubicBezTo>
                  <a:pt x="20630" y="29526"/>
                  <a:pt x="21329" y="29520"/>
                  <a:pt x="21975" y="29520"/>
                </a:cubicBezTo>
                <a:cubicBezTo>
                  <a:pt x="22766" y="29520"/>
                  <a:pt x="23477" y="29529"/>
                  <a:pt x="24134" y="29529"/>
                </a:cubicBezTo>
                <a:cubicBezTo>
                  <a:pt x="27359" y="29529"/>
                  <a:pt x="29297" y="29308"/>
                  <a:pt x="33123" y="26702"/>
                </a:cubicBezTo>
                <a:cubicBezTo>
                  <a:pt x="38366" y="23130"/>
                  <a:pt x="39314" y="14704"/>
                  <a:pt x="35179" y="8470"/>
                </a:cubicBezTo>
                <a:cubicBezTo>
                  <a:pt x="31041" y="2236"/>
                  <a:pt x="25903" y="663"/>
                  <a:pt x="25903" y="663"/>
                </a:cubicBezTo>
                <a:cubicBezTo>
                  <a:pt x="25903" y="663"/>
                  <a:pt x="24040" y="0"/>
                  <a:pt x="21370" y="0"/>
                </a:cubicBezTo>
                <a:close/>
              </a:path>
            </a:pathLst>
          </a:custGeom>
          <a:solidFill>
            <a:srgbClr val="000000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3"/>
          <p:cNvSpPr/>
          <p:nvPr/>
        </p:nvSpPr>
        <p:spPr>
          <a:xfrm rot="-4592116" flipH="1">
            <a:off x="6189" y="113200"/>
            <a:ext cx="642877" cy="519829"/>
          </a:xfrm>
          <a:custGeom>
            <a:avLst/>
            <a:gdLst/>
            <a:ahLst/>
            <a:cxnLst/>
            <a:rect l="l" t="t" r="r" b="b"/>
            <a:pathLst>
              <a:path w="39315" h="31790" extrusionOk="0">
                <a:moveTo>
                  <a:pt x="21370" y="0"/>
                </a:moveTo>
                <a:cubicBezTo>
                  <a:pt x="19245" y="0"/>
                  <a:pt x="16609" y="420"/>
                  <a:pt x="13994" y="1929"/>
                </a:cubicBezTo>
                <a:cubicBezTo>
                  <a:pt x="8094" y="5332"/>
                  <a:pt x="5120" y="12086"/>
                  <a:pt x="2561" y="17498"/>
                </a:cubicBezTo>
                <a:cubicBezTo>
                  <a:pt x="0" y="22912"/>
                  <a:pt x="1474" y="28410"/>
                  <a:pt x="5979" y="30920"/>
                </a:cubicBezTo>
                <a:cubicBezTo>
                  <a:pt x="7113" y="31551"/>
                  <a:pt x="8155" y="31789"/>
                  <a:pt x="9181" y="31789"/>
                </a:cubicBezTo>
                <a:cubicBezTo>
                  <a:pt x="12232" y="31789"/>
                  <a:pt x="15135" y="29683"/>
                  <a:pt x="19863" y="29548"/>
                </a:cubicBezTo>
                <a:cubicBezTo>
                  <a:pt x="20630" y="29526"/>
                  <a:pt x="21329" y="29520"/>
                  <a:pt x="21975" y="29520"/>
                </a:cubicBezTo>
                <a:cubicBezTo>
                  <a:pt x="22766" y="29520"/>
                  <a:pt x="23477" y="29529"/>
                  <a:pt x="24134" y="29529"/>
                </a:cubicBezTo>
                <a:cubicBezTo>
                  <a:pt x="27359" y="29529"/>
                  <a:pt x="29297" y="29308"/>
                  <a:pt x="33123" y="26702"/>
                </a:cubicBezTo>
                <a:cubicBezTo>
                  <a:pt x="38366" y="23130"/>
                  <a:pt x="39314" y="14704"/>
                  <a:pt x="35179" y="8470"/>
                </a:cubicBezTo>
                <a:cubicBezTo>
                  <a:pt x="31041" y="2236"/>
                  <a:pt x="25903" y="663"/>
                  <a:pt x="25903" y="663"/>
                </a:cubicBezTo>
                <a:cubicBezTo>
                  <a:pt x="25903" y="663"/>
                  <a:pt x="24040" y="0"/>
                  <a:pt x="21370" y="0"/>
                </a:cubicBezTo>
                <a:close/>
              </a:path>
            </a:pathLst>
          </a:custGeom>
          <a:solidFill>
            <a:srgbClr val="000000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5"/>
          <p:cNvSpPr txBox="1">
            <a:spLocks noGrp="1"/>
          </p:cNvSpPr>
          <p:nvPr>
            <p:ph type="subTitle" idx="1"/>
          </p:nvPr>
        </p:nvSpPr>
        <p:spPr>
          <a:xfrm>
            <a:off x="4679150" y="2453574"/>
            <a:ext cx="3384300" cy="113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5"/>
          <p:cNvSpPr txBox="1">
            <a:spLocks noGrp="1"/>
          </p:cNvSpPr>
          <p:nvPr>
            <p:ph type="subTitle" idx="2"/>
          </p:nvPr>
        </p:nvSpPr>
        <p:spPr>
          <a:xfrm>
            <a:off x="1080525" y="2453574"/>
            <a:ext cx="3384300" cy="113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5"/>
          <p:cNvSpPr txBox="1">
            <a:spLocks noGrp="1"/>
          </p:cNvSpPr>
          <p:nvPr>
            <p:ph type="subTitle" idx="3"/>
          </p:nvPr>
        </p:nvSpPr>
        <p:spPr>
          <a:xfrm>
            <a:off x="1080536" y="1817200"/>
            <a:ext cx="3384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17" name="Google Shape;117;p5"/>
          <p:cNvSpPr txBox="1">
            <a:spLocks noGrp="1"/>
          </p:cNvSpPr>
          <p:nvPr>
            <p:ph type="subTitle" idx="4"/>
          </p:nvPr>
        </p:nvSpPr>
        <p:spPr>
          <a:xfrm>
            <a:off x="4679164" y="1817200"/>
            <a:ext cx="3384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18" name="Google Shape;118;p5"/>
          <p:cNvSpPr/>
          <p:nvPr/>
        </p:nvSpPr>
        <p:spPr>
          <a:xfrm rot="5551952">
            <a:off x="-721531" y="4084618"/>
            <a:ext cx="2053998" cy="1765206"/>
          </a:xfrm>
          <a:custGeom>
            <a:avLst/>
            <a:gdLst/>
            <a:ahLst/>
            <a:cxnLst/>
            <a:rect l="l" t="t" r="r" b="b"/>
            <a:pathLst>
              <a:path w="38869" h="30330" extrusionOk="0">
                <a:moveTo>
                  <a:pt x="24297" y="1"/>
                </a:moveTo>
                <a:cubicBezTo>
                  <a:pt x="23576" y="1"/>
                  <a:pt x="22813" y="81"/>
                  <a:pt x="22018" y="271"/>
                </a:cubicBezTo>
                <a:cubicBezTo>
                  <a:pt x="16904" y="1494"/>
                  <a:pt x="14626" y="5778"/>
                  <a:pt x="11611" y="8671"/>
                </a:cubicBezTo>
                <a:cubicBezTo>
                  <a:pt x="10032" y="10186"/>
                  <a:pt x="7766" y="10684"/>
                  <a:pt x="5916" y="11826"/>
                </a:cubicBezTo>
                <a:cubicBezTo>
                  <a:pt x="0" y="15481"/>
                  <a:pt x="539" y="24197"/>
                  <a:pt x="4874" y="27639"/>
                </a:cubicBezTo>
                <a:cubicBezTo>
                  <a:pt x="7150" y="29445"/>
                  <a:pt x="9815" y="30330"/>
                  <a:pt x="12976" y="30330"/>
                </a:cubicBezTo>
                <a:cubicBezTo>
                  <a:pt x="15025" y="30330"/>
                  <a:pt x="17282" y="29958"/>
                  <a:pt x="19778" y="29225"/>
                </a:cubicBezTo>
                <a:cubicBezTo>
                  <a:pt x="26123" y="27360"/>
                  <a:pt x="30656" y="26268"/>
                  <a:pt x="34763" y="20412"/>
                </a:cubicBezTo>
                <a:cubicBezTo>
                  <a:pt x="38869" y="14558"/>
                  <a:pt x="35544" y="6859"/>
                  <a:pt x="30907" y="2368"/>
                </a:cubicBezTo>
                <a:cubicBezTo>
                  <a:pt x="30907" y="2368"/>
                  <a:pt x="28215" y="1"/>
                  <a:pt x="24297" y="1"/>
                </a:cubicBezTo>
                <a:close/>
              </a:path>
            </a:pathLst>
          </a:custGeom>
          <a:solidFill>
            <a:srgbClr val="000000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5"/>
          <p:cNvSpPr/>
          <p:nvPr/>
        </p:nvSpPr>
        <p:spPr>
          <a:xfrm rot="-460685">
            <a:off x="-850641" y="-888875"/>
            <a:ext cx="2082611" cy="1683994"/>
          </a:xfrm>
          <a:custGeom>
            <a:avLst/>
            <a:gdLst/>
            <a:ahLst/>
            <a:cxnLst/>
            <a:rect l="l" t="t" r="r" b="b"/>
            <a:pathLst>
              <a:path w="39315" h="31790" extrusionOk="0">
                <a:moveTo>
                  <a:pt x="21370" y="0"/>
                </a:moveTo>
                <a:cubicBezTo>
                  <a:pt x="19245" y="0"/>
                  <a:pt x="16609" y="420"/>
                  <a:pt x="13994" y="1929"/>
                </a:cubicBezTo>
                <a:cubicBezTo>
                  <a:pt x="8094" y="5332"/>
                  <a:pt x="5120" y="12086"/>
                  <a:pt x="2561" y="17498"/>
                </a:cubicBezTo>
                <a:cubicBezTo>
                  <a:pt x="0" y="22912"/>
                  <a:pt x="1474" y="28410"/>
                  <a:pt x="5979" y="30920"/>
                </a:cubicBezTo>
                <a:cubicBezTo>
                  <a:pt x="7113" y="31551"/>
                  <a:pt x="8155" y="31789"/>
                  <a:pt x="9181" y="31789"/>
                </a:cubicBezTo>
                <a:cubicBezTo>
                  <a:pt x="12232" y="31789"/>
                  <a:pt x="15135" y="29683"/>
                  <a:pt x="19863" y="29548"/>
                </a:cubicBezTo>
                <a:cubicBezTo>
                  <a:pt x="20630" y="29526"/>
                  <a:pt x="21329" y="29520"/>
                  <a:pt x="21975" y="29520"/>
                </a:cubicBezTo>
                <a:cubicBezTo>
                  <a:pt x="22766" y="29520"/>
                  <a:pt x="23477" y="29529"/>
                  <a:pt x="24134" y="29529"/>
                </a:cubicBezTo>
                <a:cubicBezTo>
                  <a:pt x="27359" y="29529"/>
                  <a:pt x="29297" y="29308"/>
                  <a:pt x="33123" y="26702"/>
                </a:cubicBezTo>
                <a:cubicBezTo>
                  <a:pt x="38366" y="23130"/>
                  <a:pt x="39314" y="14704"/>
                  <a:pt x="35179" y="8470"/>
                </a:cubicBezTo>
                <a:cubicBezTo>
                  <a:pt x="31041" y="2236"/>
                  <a:pt x="25903" y="663"/>
                  <a:pt x="25903" y="663"/>
                </a:cubicBezTo>
                <a:cubicBezTo>
                  <a:pt x="25903" y="663"/>
                  <a:pt x="24040" y="0"/>
                  <a:pt x="21370" y="0"/>
                </a:cubicBezTo>
                <a:close/>
              </a:path>
            </a:pathLst>
          </a:custGeom>
          <a:solidFill>
            <a:srgbClr val="000000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5"/>
          <p:cNvSpPr/>
          <p:nvPr/>
        </p:nvSpPr>
        <p:spPr>
          <a:xfrm rot="3259731">
            <a:off x="7063135" y="-804478"/>
            <a:ext cx="3168421" cy="2561976"/>
          </a:xfrm>
          <a:custGeom>
            <a:avLst/>
            <a:gdLst/>
            <a:ahLst/>
            <a:cxnLst/>
            <a:rect l="l" t="t" r="r" b="b"/>
            <a:pathLst>
              <a:path w="39315" h="31790" extrusionOk="0">
                <a:moveTo>
                  <a:pt x="21370" y="0"/>
                </a:moveTo>
                <a:cubicBezTo>
                  <a:pt x="19245" y="0"/>
                  <a:pt x="16609" y="420"/>
                  <a:pt x="13994" y="1929"/>
                </a:cubicBezTo>
                <a:cubicBezTo>
                  <a:pt x="8094" y="5332"/>
                  <a:pt x="5120" y="12086"/>
                  <a:pt x="2561" y="17498"/>
                </a:cubicBezTo>
                <a:cubicBezTo>
                  <a:pt x="0" y="22912"/>
                  <a:pt x="1474" y="28410"/>
                  <a:pt x="5979" y="30920"/>
                </a:cubicBezTo>
                <a:cubicBezTo>
                  <a:pt x="7113" y="31551"/>
                  <a:pt x="8155" y="31789"/>
                  <a:pt x="9181" y="31789"/>
                </a:cubicBezTo>
                <a:cubicBezTo>
                  <a:pt x="12232" y="31789"/>
                  <a:pt x="15135" y="29683"/>
                  <a:pt x="19863" y="29548"/>
                </a:cubicBezTo>
                <a:cubicBezTo>
                  <a:pt x="20630" y="29526"/>
                  <a:pt x="21329" y="29520"/>
                  <a:pt x="21975" y="29520"/>
                </a:cubicBezTo>
                <a:cubicBezTo>
                  <a:pt x="22766" y="29520"/>
                  <a:pt x="23477" y="29529"/>
                  <a:pt x="24134" y="29529"/>
                </a:cubicBezTo>
                <a:cubicBezTo>
                  <a:pt x="27359" y="29529"/>
                  <a:pt x="29297" y="29308"/>
                  <a:pt x="33123" y="26702"/>
                </a:cubicBezTo>
                <a:cubicBezTo>
                  <a:pt x="38366" y="23130"/>
                  <a:pt x="39314" y="14704"/>
                  <a:pt x="35179" y="8470"/>
                </a:cubicBezTo>
                <a:cubicBezTo>
                  <a:pt x="31041" y="2236"/>
                  <a:pt x="25903" y="663"/>
                  <a:pt x="25903" y="663"/>
                </a:cubicBezTo>
                <a:cubicBezTo>
                  <a:pt x="25903" y="663"/>
                  <a:pt x="24040" y="0"/>
                  <a:pt x="21370" y="0"/>
                </a:cubicBezTo>
                <a:close/>
              </a:path>
            </a:pathLst>
          </a:custGeom>
          <a:solidFill>
            <a:srgbClr val="000000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6"/>
          <p:cNvSpPr/>
          <p:nvPr/>
        </p:nvSpPr>
        <p:spPr>
          <a:xfrm rot="-9076707">
            <a:off x="85462" y="-755109"/>
            <a:ext cx="1683799" cy="1313891"/>
          </a:xfrm>
          <a:custGeom>
            <a:avLst/>
            <a:gdLst/>
            <a:ahLst/>
            <a:cxnLst/>
            <a:rect l="l" t="t" r="r" b="b"/>
            <a:pathLst>
              <a:path w="38869" h="30330" extrusionOk="0">
                <a:moveTo>
                  <a:pt x="24297" y="1"/>
                </a:moveTo>
                <a:cubicBezTo>
                  <a:pt x="23576" y="1"/>
                  <a:pt x="22813" y="81"/>
                  <a:pt x="22018" y="271"/>
                </a:cubicBezTo>
                <a:cubicBezTo>
                  <a:pt x="16904" y="1494"/>
                  <a:pt x="14626" y="5778"/>
                  <a:pt x="11611" y="8671"/>
                </a:cubicBezTo>
                <a:cubicBezTo>
                  <a:pt x="10032" y="10186"/>
                  <a:pt x="7766" y="10684"/>
                  <a:pt x="5916" y="11826"/>
                </a:cubicBezTo>
                <a:cubicBezTo>
                  <a:pt x="0" y="15481"/>
                  <a:pt x="539" y="24197"/>
                  <a:pt x="4874" y="27639"/>
                </a:cubicBezTo>
                <a:cubicBezTo>
                  <a:pt x="7150" y="29445"/>
                  <a:pt x="9815" y="30330"/>
                  <a:pt x="12976" y="30330"/>
                </a:cubicBezTo>
                <a:cubicBezTo>
                  <a:pt x="15025" y="30330"/>
                  <a:pt x="17282" y="29958"/>
                  <a:pt x="19778" y="29225"/>
                </a:cubicBezTo>
                <a:cubicBezTo>
                  <a:pt x="26123" y="27360"/>
                  <a:pt x="30656" y="26268"/>
                  <a:pt x="34763" y="20412"/>
                </a:cubicBezTo>
                <a:cubicBezTo>
                  <a:pt x="38869" y="14558"/>
                  <a:pt x="35544" y="6859"/>
                  <a:pt x="30907" y="2368"/>
                </a:cubicBezTo>
                <a:cubicBezTo>
                  <a:pt x="30907" y="2368"/>
                  <a:pt x="28215" y="1"/>
                  <a:pt x="24297" y="1"/>
                </a:cubicBezTo>
                <a:close/>
              </a:path>
            </a:pathLst>
          </a:custGeom>
          <a:solidFill>
            <a:srgbClr val="000000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" name="Google Shape;124;p6"/>
          <p:cNvGrpSpPr/>
          <p:nvPr/>
        </p:nvGrpSpPr>
        <p:grpSpPr>
          <a:xfrm>
            <a:off x="6779278" y="192982"/>
            <a:ext cx="2107998" cy="297419"/>
            <a:chOff x="6108096" y="3265836"/>
            <a:chExt cx="1633727" cy="230504"/>
          </a:xfrm>
        </p:grpSpPr>
        <p:sp>
          <p:nvSpPr>
            <p:cNvPr id="125" name="Google Shape;125;p6"/>
            <p:cNvSpPr/>
            <p:nvPr/>
          </p:nvSpPr>
          <p:spPr>
            <a:xfrm>
              <a:off x="6108096" y="3265836"/>
              <a:ext cx="1633727" cy="230504"/>
            </a:xfrm>
            <a:custGeom>
              <a:avLst/>
              <a:gdLst/>
              <a:ahLst/>
              <a:cxnLst/>
              <a:rect l="l" t="t" r="r" b="b"/>
              <a:pathLst>
                <a:path w="1633727" h="230504" extrusionOk="0">
                  <a:moveTo>
                    <a:pt x="1518476" y="0"/>
                  </a:moveTo>
                  <a:cubicBezTo>
                    <a:pt x="1582128" y="0"/>
                    <a:pt x="1633728" y="51600"/>
                    <a:pt x="1633728" y="115253"/>
                  </a:cubicBezTo>
                  <a:lnTo>
                    <a:pt x="1633728" y="115253"/>
                  </a:lnTo>
                  <a:cubicBezTo>
                    <a:pt x="1633728" y="178905"/>
                    <a:pt x="1582128" y="230505"/>
                    <a:pt x="1518476" y="230505"/>
                  </a:cubicBezTo>
                  <a:lnTo>
                    <a:pt x="115252" y="230505"/>
                  </a:lnTo>
                  <a:cubicBezTo>
                    <a:pt x="51601" y="230505"/>
                    <a:pt x="0" y="178905"/>
                    <a:pt x="0" y="115253"/>
                  </a:cubicBezTo>
                  <a:lnTo>
                    <a:pt x="0" y="115253"/>
                  </a:lnTo>
                  <a:cubicBezTo>
                    <a:pt x="0" y="51600"/>
                    <a:pt x="51601" y="0"/>
                    <a:pt x="115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p6"/>
            <p:cNvSpPr/>
            <p:nvPr/>
          </p:nvSpPr>
          <p:spPr>
            <a:xfrm>
              <a:off x="7528381" y="3292292"/>
              <a:ext cx="166485" cy="165854"/>
            </a:xfrm>
            <a:custGeom>
              <a:avLst/>
              <a:gdLst/>
              <a:ahLst/>
              <a:cxnLst/>
              <a:rect l="l" t="t" r="r" b="b"/>
              <a:pathLst>
                <a:path w="166485" h="165854" extrusionOk="0">
                  <a:moveTo>
                    <a:pt x="161532" y="137469"/>
                  </a:moveTo>
                  <a:lnTo>
                    <a:pt x="120003" y="95941"/>
                  </a:lnTo>
                  <a:lnTo>
                    <a:pt x="113336" y="102608"/>
                  </a:lnTo>
                  <a:lnTo>
                    <a:pt x="105811" y="95083"/>
                  </a:lnTo>
                  <a:cubicBezTo>
                    <a:pt x="123622" y="71842"/>
                    <a:pt x="122194" y="38600"/>
                    <a:pt x="100953" y="17359"/>
                  </a:cubicBezTo>
                  <a:cubicBezTo>
                    <a:pt x="77807" y="-5786"/>
                    <a:pt x="40374" y="-5786"/>
                    <a:pt x="17324" y="17359"/>
                  </a:cubicBezTo>
                  <a:cubicBezTo>
                    <a:pt x="-5727" y="40505"/>
                    <a:pt x="-5822" y="77938"/>
                    <a:pt x="17324" y="100989"/>
                  </a:cubicBezTo>
                  <a:cubicBezTo>
                    <a:pt x="38850" y="122515"/>
                    <a:pt x="72568" y="123754"/>
                    <a:pt x="95809" y="105275"/>
                  </a:cubicBezTo>
                  <a:lnTo>
                    <a:pt x="103334" y="112800"/>
                  </a:lnTo>
                  <a:lnTo>
                    <a:pt x="96667" y="119467"/>
                  </a:lnTo>
                  <a:lnTo>
                    <a:pt x="138196" y="160996"/>
                  </a:lnTo>
                  <a:cubicBezTo>
                    <a:pt x="144673" y="167473"/>
                    <a:pt x="155150" y="167473"/>
                    <a:pt x="161627" y="160996"/>
                  </a:cubicBezTo>
                  <a:lnTo>
                    <a:pt x="161627" y="160996"/>
                  </a:lnTo>
                  <a:cubicBezTo>
                    <a:pt x="168104" y="154519"/>
                    <a:pt x="168104" y="144042"/>
                    <a:pt x="161627" y="137565"/>
                  </a:cubicBezTo>
                  <a:close/>
                  <a:moveTo>
                    <a:pt x="59138" y="102513"/>
                  </a:moveTo>
                  <a:cubicBezTo>
                    <a:pt x="54471" y="102513"/>
                    <a:pt x="49899" y="101751"/>
                    <a:pt x="45612" y="100417"/>
                  </a:cubicBezTo>
                  <a:cubicBezTo>
                    <a:pt x="33611" y="96512"/>
                    <a:pt x="23896" y="87463"/>
                    <a:pt x="19133" y="75938"/>
                  </a:cubicBezTo>
                  <a:cubicBezTo>
                    <a:pt x="16942" y="70794"/>
                    <a:pt x="15799" y="65175"/>
                    <a:pt x="15799" y="59269"/>
                  </a:cubicBezTo>
                  <a:cubicBezTo>
                    <a:pt x="15799" y="35361"/>
                    <a:pt x="35231" y="15931"/>
                    <a:pt x="59138" y="15931"/>
                  </a:cubicBezTo>
                  <a:cubicBezTo>
                    <a:pt x="65044" y="15931"/>
                    <a:pt x="70663" y="17074"/>
                    <a:pt x="75807" y="19264"/>
                  </a:cubicBezTo>
                  <a:cubicBezTo>
                    <a:pt x="87332" y="24122"/>
                    <a:pt x="96381" y="33742"/>
                    <a:pt x="100286" y="45744"/>
                  </a:cubicBezTo>
                  <a:cubicBezTo>
                    <a:pt x="101715" y="50030"/>
                    <a:pt x="102382" y="54507"/>
                    <a:pt x="102382" y="59269"/>
                  </a:cubicBezTo>
                  <a:cubicBezTo>
                    <a:pt x="102382" y="83177"/>
                    <a:pt x="83046" y="102513"/>
                    <a:pt x="59138" y="10251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127;p6"/>
            <p:cNvSpPr/>
            <p:nvPr/>
          </p:nvSpPr>
          <p:spPr>
            <a:xfrm>
              <a:off x="7475124" y="3290220"/>
              <a:ext cx="7620" cy="174307"/>
            </a:xfrm>
            <a:custGeom>
              <a:avLst/>
              <a:gdLst/>
              <a:ahLst/>
              <a:cxnLst/>
              <a:rect l="l" t="t" r="r" b="b"/>
              <a:pathLst>
                <a:path w="7620" h="174307" extrusionOk="0">
                  <a:moveTo>
                    <a:pt x="3810" y="174308"/>
                  </a:moveTo>
                  <a:lnTo>
                    <a:pt x="3810" y="174308"/>
                  </a:lnTo>
                  <a:cubicBezTo>
                    <a:pt x="1714" y="174308"/>
                    <a:pt x="0" y="172593"/>
                    <a:pt x="0" y="170497"/>
                  </a:cubicBezTo>
                  <a:lnTo>
                    <a:pt x="0" y="3810"/>
                  </a:lnTo>
                  <a:cubicBezTo>
                    <a:pt x="0" y="1714"/>
                    <a:pt x="1714" y="0"/>
                    <a:pt x="3810" y="0"/>
                  </a:cubicBezTo>
                  <a:lnTo>
                    <a:pt x="3810" y="0"/>
                  </a:lnTo>
                  <a:cubicBezTo>
                    <a:pt x="5905" y="0"/>
                    <a:pt x="7620" y="1714"/>
                    <a:pt x="7620" y="3810"/>
                  </a:cubicBezTo>
                  <a:lnTo>
                    <a:pt x="7620" y="170497"/>
                  </a:lnTo>
                  <a:cubicBezTo>
                    <a:pt x="7620" y="172593"/>
                    <a:pt x="5905" y="174308"/>
                    <a:pt x="3810" y="17430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8" name="Google Shape;128;p6"/>
          <p:cNvSpPr/>
          <p:nvPr/>
        </p:nvSpPr>
        <p:spPr>
          <a:xfrm rot="532502" flipH="1">
            <a:off x="-514115" y="4385276"/>
            <a:ext cx="1514959" cy="1224991"/>
          </a:xfrm>
          <a:custGeom>
            <a:avLst/>
            <a:gdLst/>
            <a:ahLst/>
            <a:cxnLst/>
            <a:rect l="l" t="t" r="r" b="b"/>
            <a:pathLst>
              <a:path w="39315" h="31790" extrusionOk="0">
                <a:moveTo>
                  <a:pt x="21370" y="0"/>
                </a:moveTo>
                <a:cubicBezTo>
                  <a:pt x="19245" y="0"/>
                  <a:pt x="16609" y="420"/>
                  <a:pt x="13994" y="1929"/>
                </a:cubicBezTo>
                <a:cubicBezTo>
                  <a:pt x="8094" y="5332"/>
                  <a:pt x="5120" y="12086"/>
                  <a:pt x="2561" y="17498"/>
                </a:cubicBezTo>
                <a:cubicBezTo>
                  <a:pt x="0" y="22912"/>
                  <a:pt x="1474" y="28410"/>
                  <a:pt x="5979" y="30920"/>
                </a:cubicBezTo>
                <a:cubicBezTo>
                  <a:pt x="7113" y="31551"/>
                  <a:pt x="8155" y="31789"/>
                  <a:pt x="9181" y="31789"/>
                </a:cubicBezTo>
                <a:cubicBezTo>
                  <a:pt x="12232" y="31789"/>
                  <a:pt x="15135" y="29683"/>
                  <a:pt x="19863" y="29548"/>
                </a:cubicBezTo>
                <a:cubicBezTo>
                  <a:pt x="20630" y="29526"/>
                  <a:pt x="21329" y="29520"/>
                  <a:pt x="21975" y="29520"/>
                </a:cubicBezTo>
                <a:cubicBezTo>
                  <a:pt x="22766" y="29520"/>
                  <a:pt x="23477" y="29529"/>
                  <a:pt x="24134" y="29529"/>
                </a:cubicBezTo>
                <a:cubicBezTo>
                  <a:pt x="27359" y="29529"/>
                  <a:pt x="29297" y="29308"/>
                  <a:pt x="33123" y="26702"/>
                </a:cubicBezTo>
                <a:cubicBezTo>
                  <a:pt x="38366" y="23130"/>
                  <a:pt x="39314" y="14704"/>
                  <a:pt x="35179" y="8470"/>
                </a:cubicBezTo>
                <a:cubicBezTo>
                  <a:pt x="31041" y="2236"/>
                  <a:pt x="25903" y="663"/>
                  <a:pt x="25903" y="663"/>
                </a:cubicBezTo>
                <a:cubicBezTo>
                  <a:pt x="25903" y="663"/>
                  <a:pt x="24040" y="0"/>
                  <a:pt x="21370" y="0"/>
                </a:cubicBezTo>
                <a:close/>
              </a:path>
            </a:pathLst>
          </a:custGeom>
          <a:solidFill>
            <a:srgbClr val="000000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6"/>
          <p:cNvGrpSpPr/>
          <p:nvPr/>
        </p:nvGrpSpPr>
        <p:grpSpPr>
          <a:xfrm>
            <a:off x="-148774" y="4544215"/>
            <a:ext cx="784225" cy="584398"/>
            <a:chOff x="1914620" y="1930431"/>
            <a:chExt cx="572929" cy="426911"/>
          </a:xfrm>
        </p:grpSpPr>
        <p:grpSp>
          <p:nvGrpSpPr>
            <p:cNvPr id="130" name="Google Shape;130;p6"/>
            <p:cNvGrpSpPr/>
            <p:nvPr/>
          </p:nvGrpSpPr>
          <p:grpSpPr>
            <a:xfrm>
              <a:off x="1914620" y="1930431"/>
              <a:ext cx="572929" cy="426911"/>
              <a:chOff x="1914620" y="1930431"/>
              <a:chExt cx="572929" cy="426911"/>
            </a:xfrm>
          </p:grpSpPr>
          <p:sp>
            <p:nvSpPr>
              <p:cNvPr id="131" name="Google Shape;131;p6"/>
              <p:cNvSpPr/>
              <p:nvPr/>
            </p:nvSpPr>
            <p:spPr>
              <a:xfrm>
                <a:off x="2042160" y="1930431"/>
                <a:ext cx="445389" cy="299466"/>
              </a:xfrm>
              <a:custGeom>
                <a:avLst/>
                <a:gdLst/>
                <a:ahLst/>
                <a:cxnLst/>
                <a:rect l="l" t="t" r="r" b="b"/>
                <a:pathLst>
                  <a:path w="445389" h="299466" extrusionOk="0">
                    <a:moveTo>
                      <a:pt x="139065" y="7620"/>
                    </a:moveTo>
                    <a:lnTo>
                      <a:pt x="173355" y="41910"/>
                    </a:lnTo>
                    <a:cubicBezTo>
                      <a:pt x="178308" y="46863"/>
                      <a:pt x="185071" y="49721"/>
                      <a:pt x="192119" y="49721"/>
                    </a:cubicBezTo>
                    <a:lnTo>
                      <a:pt x="418910" y="49721"/>
                    </a:lnTo>
                    <a:cubicBezTo>
                      <a:pt x="433578" y="49721"/>
                      <a:pt x="445389" y="61627"/>
                      <a:pt x="445389" y="76200"/>
                    </a:cubicBezTo>
                    <a:lnTo>
                      <a:pt x="445389" y="272987"/>
                    </a:lnTo>
                    <a:cubicBezTo>
                      <a:pt x="445389" y="287655"/>
                      <a:pt x="433483" y="299466"/>
                      <a:pt x="418910" y="299466"/>
                    </a:cubicBezTo>
                    <a:lnTo>
                      <a:pt x="26479" y="299466"/>
                    </a:lnTo>
                    <a:cubicBezTo>
                      <a:pt x="11811" y="299466"/>
                      <a:pt x="0" y="287560"/>
                      <a:pt x="0" y="272987"/>
                    </a:cubicBezTo>
                    <a:lnTo>
                      <a:pt x="0" y="26479"/>
                    </a:lnTo>
                    <a:cubicBezTo>
                      <a:pt x="0" y="11811"/>
                      <a:pt x="11906" y="0"/>
                      <a:pt x="26479" y="0"/>
                    </a:cubicBezTo>
                    <a:lnTo>
                      <a:pt x="120396" y="0"/>
                    </a:lnTo>
                    <a:cubicBezTo>
                      <a:pt x="127444" y="0"/>
                      <a:pt x="134207" y="2762"/>
                      <a:pt x="139160" y="771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" name="Google Shape;132;p6"/>
              <p:cNvSpPr/>
              <p:nvPr/>
            </p:nvSpPr>
            <p:spPr>
              <a:xfrm>
                <a:off x="1978342" y="1994058"/>
                <a:ext cx="445389" cy="299465"/>
              </a:xfrm>
              <a:custGeom>
                <a:avLst/>
                <a:gdLst/>
                <a:ahLst/>
                <a:cxnLst/>
                <a:rect l="l" t="t" r="r" b="b"/>
                <a:pathLst>
                  <a:path w="445389" h="299465" extrusionOk="0">
                    <a:moveTo>
                      <a:pt x="139065" y="7715"/>
                    </a:moveTo>
                    <a:lnTo>
                      <a:pt x="173355" y="42005"/>
                    </a:lnTo>
                    <a:cubicBezTo>
                      <a:pt x="178308" y="46958"/>
                      <a:pt x="185071" y="49721"/>
                      <a:pt x="192119" y="49721"/>
                    </a:cubicBezTo>
                    <a:lnTo>
                      <a:pt x="418909" y="49721"/>
                    </a:lnTo>
                    <a:cubicBezTo>
                      <a:pt x="433578" y="49721"/>
                      <a:pt x="445389" y="61627"/>
                      <a:pt x="445389" y="76200"/>
                    </a:cubicBezTo>
                    <a:lnTo>
                      <a:pt x="445389" y="272986"/>
                    </a:lnTo>
                    <a:cubicBezTo>
                      <a:pt x="445389" y="287655"/>
                      <a:pt x="433483" y="299466"/>
                      <a:pt x="418909" y="299466"/>
                    </a:cubicBezTo>
                    <a:lnTo>
                      <a:pt x="26480" y="299466"/>
                    </a:lnTo>
                    <a:cubicBezTo>
                      <a:pt x="11811" y="299466"/>
                      <a:pt x="0" y="287560"/>
                      <a:pt x="0" y="272986"/>
                    </a:cubicBezTo>
                    <a:lnTo>
                      <a:pt x="0" y="26479"/>
                    </a:lnTo>
                    <a:cubicBezTo>
                      <a:pt x="0" y="11811"/>
                      <a:pt x="11906" y="0"/>
                      <a:pt x="26480" y="0"/>
                    </a:cubicBezTo>
                    <a:lnTo>
                      <a:pt x="120396" y="0"/>
                    </a:lnTo>
                    <a:cubicBezTo>
                      <a:pt x="127445" y="0"/>
                      <a:pt x="134207" y="2762"/>
                      <a:pt x="139160" y="771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" name="Google Shape;133;p6"/>
              <p:cNvSpPr/>
              <p:nvPr/>
            </p:nvSpPr>
            <p:spPr>
              <a:xfrm>
                <a:off x="1914620" y="2057876"/>
                <a:ext cx="445389" cy="299466"/>
              </a:xfrm>
              <a:custGeom>
                <a:avLst/>
                <a:gdLst/>
                <a:ahLst/>
                <a:cxnLst/>
                <a:rect l="l" t="t" r="r" b="b"/>
                <a:pathLst>
                  <a:path w="445389" h="299466" extrusionOk="0">
                    <a:moveTo>
                      <a:pt x="139065" y="7715"/>
                    </a:moveTo>
                    <a:lnTo>
                      <a:pt x="173355" y="42005"/>
                    </a:lnTo>
                    <a:cubicBezTo>
                      <a:pt x="178308" y="46958"/>
                      <a:pt x="185071" y="49721"/>
                      <a:pt x="192119" y="49721"/>
                    </a:cubicBezTo>
                    <a:lnTo>
                      <a:pt x="418909" y="49721"/>
                    </a:lnTo>
                    <a:cubicBezTo>
                      <a:pt x="433578" y="49721"/>
                      <a:pt x="445389" y="61627"/>
                      <a:pt x="445389" y="76200"/>
                    </a:cubicBezTo>
                    <a:lnTo>
                      <a:pt x="445389" y="272987"/>
                    </a:lnTo>
                    <a:cubicBezTo>
                      <a:pt x="445389" y="287655"/>
                      <a:pt x="433483" y="299466"/>
                      <a:pt x="418909" y="299466"/>
                    </a:cubicBezTo>
                    <a:lnTo>
                      <a:pt x="26479" y="299466"/>
                    </a:lnTo>
                    <a:cubicBezTo>
                      <a:pt x="11811" y="299466"/>
                      <a:pt x="0" y="287560"/>
                      <a:pt x="0" y="272987"/>
                    </a:cubicBezTo>
                    <a:lnTo>
                      <a:pt x="0" y="26479"/>
                    </a:lnTo>
                    <a:cubicBezTo>
                      <a:pt x="0" y="11811"/>
                      <a:pt x="11906" y="0"/>
                      <a:pt x="26479" y="0"/>
                    </a:cubicBezTo>
                    <a:lnTo>
                      <a:pt x="120396" y="0"/>
                    </a:lnTo>
                    <a:cubicBezTo>
                      <a:pt x="127444" y="0"/>
                      <a:pt x="134207" y="2762"/>
                      <a:pt x="139160" y="771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34" name="Google Shape;134;p6"/>
            <p:cNvSpPr/>
            <p:nvPr/>
          </p:nvSpPr>
          <p:spPr>
            <a:xfrm>
              <a:off x="2024157" y="2180272"/>
              <a:ext cx="222980" cy="101917"/>
            </a:xfrm>
            <a:custGeom>
              <a:avLst/>
              <a:gdLst/>
              <a:ahLst/>
              <a:cxnLst/>
              <a:rect l="l" t="t" r="r" b="b"/>
              <a:pathLst>
                <a:path w="222980" h="101917" extrusionOk="0">
                  <a:moveTo>
                    <a:pt x="25051" y="45529"/>
                  </a:moveTo>
                  <a:lnTo>
                    <a:pt x="0" y="45529"/>
                  </a:lnTo>
                  <a:lnTo>
                    <a:pt x="0" y="56388"/>
                  </a:lnTo>
                  <a:lnTo>
                    <a:pt x="25051" y="56388"/>
                  </a:lnTo>
                  <a:lnTo>
                    <a:pt x="25051" y="45529"/>
                  </a:lnTo>
                  <a:close/>
                  <a:moveTo>
                    <a:pt x="115538" y="79153"/>
                  </a:moveTo>
                  <a:lnTo>
                    <a:pt x="184023" y="79153"/>
                  </a:lnTo>
                  <a:lnTo>
                    <a:pt x="184023" y="68294"/>
                  </a:lnTo>
                  <a:lnTo>
                    <a:pt x="115538" y="68294"/>
                  </a:lnTo>
                  <a:lnTo>
                    <a:pt x="115538" y="79153"/>
                  </a:lnTo>
                  <a:close/>
                  <a:moveTo>
                    <a:pt x="32766" y="56388"/>
                  </a:moveTo>
                  <a:lnTo>
                    <a:pt x="129730" y="56388"/>
                  </a:lnTo>
                  <a:lnTo>
                    <a:pt x="129730" y="45529"/>
                  </a:lnTo>
                  <a:lnTo>
                    <a:pt x="32766" y="45529"/>
                  </a:lnTo>
                  <a:lnTo>
                    <a:pt x="32766" y="56388"/>
                  </a:lnTo>
                  <a:close/>
                  <a:moveTo>
                    <a:pt x="184023" y="0"/>
                  </a:moveTo>
                  <a:lnTo>
                    <a:pt x="23908" y="0"/>
                  </a:lnTo>
                  <a:lnTo>
                    <a:pt x="23908" y="10858"/>
                  </a:lnTo>
                  <a:lnTo>
                    <a:pt x="184023" y="10858"/>
                  </a:lnTo>
                  <a:lnTo>
                    <a:pt x="184023" y="0"/>
                  </a:lnTo>
                  <a:close/>
                  <a:moveTo>
                    <a:pt x="47815" y="22765"/>
                  </a:moveTo>
                  <a:lnTo>
                    <a:pt x="0" y="22765"/>
                  </a:lnTo>
                  <a:lnTo>
                    <a:pt x="0" y="33623"/>
                  </a:lnTo>
                  <a:lnTo>
                    <a:pt x="47815" y="33623"/>
                  </a:lnTo>
                  <a:lnTo>
                    <a:pt x="47815" y="22765"/>
                  </a:lnTo>
                  <a:close/>
                  <a:moveTo>
                    <a:pt x="102584" y="68294"/>
                  </a:moveTo>
                  <a:lnTo>
                    <a:pt x="0" y="68294"/>
                  </a:lnTo>
                  <a:lnTo>
                    <a:pt x="0" y="79153"/>
                  </a:lnTo>
                  <a:lnTo>
                    <a:pt x="102584" y="79153"/>
                  </a:lnTo>
                  <a:lnTo>
                    <a:pt x="102584" y="68294"/>
                  </a:lnTo>
                  <a:close/>
                  <a:moveTo>
                    <a:pt x="146875" y="101918"/>
                  </a:moveTo>
                  <a:lnTo>
                    <a:pt x="195644" y="101918"/>
                  </a:lnTo>
                  <a:lnTo>
                    <a:pt x="195644" y="91059"/>
                  </a:lnTo>
                  <a:lnTo>
                    <a:pt x="146875" y="91059"/>
                  </a:lnTo>
                  <a:lnTo>
                    <a:pt x="146875" y="101918"/>
                  </a:lnTo>
                  <a:close/>
                  <a:moveTo>
                    <a:pt x="0" y="101918"/>
                  </a:moveTo>
                  <a:lnTo>
                    <a:pt x="62198" y="101918"/>
                  </a:lnTo>
                  <a:lnTo>
                    <a:pt x="62198" y="91059"/>
                  </a:lnTo>
                  <a:lnTo>
                    <a:pt x="0" y="91059"/>
                  </a:lnTo>
                  <a:lnTo>
                    <a:pt x="0" y="101918"/>
                  </a:lnTo>
                  <a:close/>
                  <a:moveTo>
                    <a:pt x="60769" y="33623"/>
                  </a:moveTo>
                  <a:lnTo>
                    <a:pt x="222980" y="33623"/>
                  </a:lnTo>
                  <a:lnTo>
                    <a:pt x="222980" y="22765"/>
                  </a:lnTo>
                  <a:lnTo>
                    <a:pt x="60769" y="22765"/>
                  </a:lnTo>
                  <a:lnTo>
                    <a:pt x="60769" y="33623"/>
                  </a:lnTo>
                  <a:close/>
                  <a:moveTo>
                    <a:pt x="190500" y="0"/>
                  </a:moveTo>
                  <a:lnTo>
                    <a:pt x="190500" y="10858"/>
                  </a:lnTo>
                  <a:lnTo>
                    <a:pt x="222980" y="10858"/>
                  </a:lnTo>
                  <a:lnTo>
                    <a:pt x="222980" y="0"/>
                  </a:lnTo>
                  <a:lnTo>
                    <a:pt x="190500" y="0"/>
                  </a:lnTo>
                  <a:close/>
                  <a:moveTo>
                    <a:pt x="137350" y="56388"/>
                  </a:moveTo>
                  <a:lnTo>
                    <a:pt x="222980" y="56388"/>
                  </a:lnTo>
                  <a:lnTo>
                    <a:pt x="222980" y="45529"/>
                  </a:lnTo>
                  <a:lnTo>
                    <a:pt x="137350" y="45529"/>
                  </a:lnTo>
                  <a:lnTo>
                    <a:pt x="137350" y="56388"/>
                  </a:lnTo>
                  <a:close/>
                  <a:moveTo>
                    <a:pt x="196882" y="79153"/>
                  </a:moveTo>
                  <a:lnTo>
                    <a:pt x="222885" y="79153"/>
                  </a:lnTo>
                  <a:lnTo>
                    <a:pt x="222885" y="68294"/>
                  </a:lnTo>
                  <a:lnTo>
                    <a:pt x="196882" y="68294"/>
                  </a:lnTo>
                  <a:lnTo>
                    <a:pt x="196882" y="79153"/>
                  </a:lnTo>
                  <a:close/>
                  <a:moveTo>
                    <a:pt x="75057" y="101918"/>
                  </a:moveTo>
                  <a:lnTo>
                    <a:pt x="139065" y="101918"/>
                  </a:lnTo>
                  <a:lnTo>
                    <a:pt x="139065" y="91059"/>
                  </a:lnTo>
                  <a:lnTo>
                    <a:pt x="75057" y="91059"/>
                  </a:lnTo>
                  <a:lnTo>
                    <a:pt x="75057" y="1019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5" name="Google Shape;135;p6"/>
          <p:cNvSpPr/>
          <p:nvPr/>
        </p:nvSpPr>
        <p:spPr>
          <a:xfrm rot="5844200">
            <a:off x="8030548" y="2339312"/>
            <a:ext cx="2404301" cy="1318596"/>
          </a:xfrm>
          <a:custGeom>
            <a:avLst/>
            <a:gdLst/>
            <a:ahLst/>
            <a:cxnLst/>
            <a:rect l="l" t="t" r="r" b="b"/>
            <a:pathLst>
              <a:path w="39315" h="31790" extrusionOk="0">
                <a:moveTo>
                  <a:pt x="21370" y="0"/>
                </a:moveTo>
                <a:cubicBezTo>
                  <a:pt x="19245" y="0"/>
                  <a:pt x="16609" y="420"/>
                  <a:pt x="13994" y="1929"/>
                </a:cubicBezTo>
                <a:cubicBezTo>
                  <a:pt x="8094" y="5332"/>
                  <a:pt x="5120" y="12086"/>
                  <a:pt x="2561" y="17498"/>
                </a:cubicBezTo>
                <a:cubicBezTo>
                  <a:pt x="0" y="22912"/>
                  <a:pt x="1474" y="28410"/>
                  <a:pt x="5979" y="30920"/>
                </a:cubicBezTo>
                <a:cubicBezTo>
                  <a:pt x="7113" y="31551"/>
                  <a:pt x="8155" y="31789"/>
                  <a:pt x="9181" y="31789"/>
                </a:cubicBezTo>
                <a:cubicBezTo>
                  <a:pt x="12232" y="31789"/>
                  <a:pt x="15135" y="29683"/>
                  <a:pt x="19863" y="29548"/>
                </a:cubicBezTo>
                <a:cubicBezTo>
                  <a:pt x="20630" y="29526"/>
                  <a:pt x="21329" y="29520"/>
                  <a:pt x="21975" y="29520"/>
                </a:cubicBezTo>
                <a:cubicBezTo>
                  <a:pt x="22766" y="29520"/>
                  <a:pt x="23477" y="29529"/>
                  <a:pt x="24134" y="29529"/>
                </a:cubicBezTo>
                <a:cubicBezTo>
                  <a:pt x="27359" y="29529"/>
                  <a:pt x="29297" y="29308"/>
                  <a:pt x="33123" y="26702"/>
                </a:cubicBezTo>
                <a:cubicBezTo>
                  <a:pt x="38366" y="23130"/>
                  <a:pt x="39314" y="14704"/>
                  <a:pt x="35179" y="8470"/>
                </a:cubicBezTo>
                <a:cubicBezTo>
                  <a:pt x="31041" y="2236"/>
                  <a:pt x="25903" y="663"/>
                  <a:pt x="25903" y="663"/>
                </a:cubicBezTo>
                <a:cubicBezTo>
                  <a:pt x="25903" y="663"/>
                  <a:pt x="24040" y="0"/>
                  <a:pt x="21370" y="0"/>
                </a:cubicBezTo>
                <a:close/>
              </a:path>
            </a:pathLst>
          </a:custGeom>
          <a:solidFill>
            <a:srgbClr val="000000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0" name="Google Shape;150;p8"/>
          <p:cNvSpPr/>
          <p:nvPr/>
        </p:nvSpPr>
        <p:spPr>
          <a:xfrm rot="-3263452" flipH="1">
            <a:off x="5847147" y="3927927"/>
            <a:ext cx="2997856" cy="2576292"/>
          </a:xfrm>
          <a:custGeom>
            <a:avLst/>
            <a:gdLst/>
            <a:ahLst/>
            <a:cxnLst/>
            <a:rect l="l" t="t" r="r" b="b"/>
            <a:pathLst>
              <a:path w="38869" h="30330" extrusionOk="0">
                <a:moveTo>
                  <a:pt x="24297" y="1"/>
                </a:moveTo>
                <a:cubicBezTo>
                  <a:pt x="23576" y="1"/>
                  <a:pt x="22813" y="81"/>
                  <a:pt x="22018" y="271"/>
                </a:cubicBezTo>
                <a:cubicBezTo>
                  <a:pt x="16904" y="1494"/>
                  <a:pt x="14626" y="5778"/>
                  <a:pt x="11611" y="8671"/>
                </a:cubicBezTo>
                <a:cubicBezTo>
                  <a:pt x="10032" y="10186"/>
                  <a:pt x="7766" y="10684"/>
                  <a:pt x="5916" y="11826"/>
                </a:cubicBezTo>
                <a:cubicBezTo>
                  <a:pt x="0" y="15481"/>
                  <a:pt x="539" y="24197"/>
                  <a:pt x="4874" y="27639"/>
                </a:cubicBezTo>
                <a:cubicBezTo>
                  <a:pt x="7150" y="29445"/>
                  <a:pt x="9815" y="30330"/>
                  <a:pt x="12976" y="30330"/>
                </a:cubicBezTo>
                <a:cubicBezTo>
                  <a:pt x="15025" y="30330"/>
                  <a:pt x="17282" y="29958"/>
                  <a:pt x="19778" y="29225"/>
                </a:cubicBezTo>
                <a:cubicBezTo>
                  <a:pt x="26123" y="27360"/>
                  <a:pt x="30656" y="26268"/>
                  <a:pt x="34763" y="20412"/>
                </a:cubicBezTo>
                <a:cubicBezTo>
                  <a:pt x="38869" y="14558"/>
                  <a:pt x="35544" y="6859"/>
                  <a:pt x="30907" y="2368"/>
                </a:cubicBezTo>
                <a:cubicBezTo>
                  <a:pt x="30907" y="2368"/>
                  <a:pt x="28215" y="1"/>
                  <a:pt x="24297" y="1"/>
                </a:cubicBezTo>
                <a:close/>
              </a:path>
            </a:pathLst>
          </a:custGeom>
          <a:solidFill>
            <a:srgbClr val="000000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8"/>
          <p:cNvSpPr/>
          <p:nvPr/>
        </p:nvSpPr>
        <p:spPr>
          <a:xfrm rot="460623" flipH="1">
            <a:off x="6387251" y="-1517085"/>
            <a:ext cx="4087061" cy="3304707"/>
          </a:xfrm>
          <a:custGeom>
            <a:avLst/>
            <a:gdLst/>
            <a:ahLst/>
            <a:cxnLst/>
            <a:rect l="l" t="t" r="r" b="b"/>
            <a:pathLst>
              <a:path w="39315" h="31790" extrusionOk="0">
                <a:moveTo>
                  <a:pt x="21370" y="0"/>
                </a:moveTo>
                <a:cubicBezTo>
                  <a:pt x="19245" y="0"/>
                  <a:pt x="16609" y="420"/>
                  <a:pt x="13994" y="1929"/>
                </a:cubicBezTo>
                <a:cubicBezTo>
                  <a:pt x="8094" y="5332"/>
                  <a:pt x="5120" y="12086"/>
                  <a:pt x="2561" y="17498"/>
                </a:cubicBezTo>
                <a:cubicBezTo>
                  <a:pt x="0" y="22912"/>
                  <a:pt x="1474" y="28410"/>
                  <a:pt x="5979" y="30920"/>
                </a:cubicBezTo>
                <a:cubicBezTo>
                  <a:pt x="7113" y="31551"/>
                  <a:pt x="8155" y="31789"/>
                  <a:pt x="9181" y="31789"/>
                </a:cubicBezTo>
                <a:cubicBezTo>
                  <a:pt x="12232" y="31789"/>
                  <a:pt x="15135" y="29683"/>
                  <a:pt x="19863" y="29548"/>
                </a:cubicBezTo>
                <a:cubicBezTo>
                  <a:pt x="20630" y="29526"/>
                  <a:pt x="21329" y="29520"/>
                  <a:pt x="21975" y="29520"/>
                </a:cubicBezTo>
                <a:cubicBezTo>
                  <a:pt x="22766" y="29520"/>
                  <a:pt x="23477" y="29529"/>
                  <a:pt x="24134" y="29529"/>
                </a:cubicBezTo>
                <a:cubicBezTo>
                  <a:pt x="27359" y="29529"/>
                  <a:pt x="29297" y="29308"/>
                  <a:pt x="33123" y="26702"/>
                </a:cubicBezTo>
                <a:cubicBezTo>
                  <a:pt x="38366" y="23130"/>
                  <a:pt x="39314" y="14704"/>
                  <a:pt x="35179" y="8470"/>
                </a:cubicBezTo>
                <a:cubicBezTo>
                  <a:pt x="31041" y="2236"/>
                  <a:pt x="25903" y="663"/>
                  <a:pt x="25903" y="663"/>
                </a:cubicBezTo>
                <a:cubicBezTo>
                  <a:pt x="25903" y="663"/>
                  <a:pt x="24040" y="0"/>
                  <a:pt x="21370" y="0"/>
                </a:cubicBezTo>
                <a:close/>
              </a:path>
            </a:pathLst>
          </a:custGeom>
          <a:solidFill>
            <a:srgbClr val="000000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8"/>
          <p:cNvSpPr/>
          <p:nvPr/>
        </p:nvSpPr>
        <p:spPr>
          <a:xfrm rot="-4592116" flipH="1">
            <a:off x="6189" y="113200"/>
            <a:ext cx="642877" cy="519829"/>
          </a:xfrm>
          <a:custGeom>
            <a:avLst/>
            <a:gdLst/>
            <a:ahLst/>
            <a:cxnLst/>
            <a:rect l="l" t="t" r="r" b="b"/>
            <a:pathLst>
              <a:path w="39315" h="31790" extrusionOk="0">
                <a:moveTo>
                  <a:pt x="21370" y="0"/>
                </a:moveTo>
                <a:cubicBezTo>
                  <a:pt x="19245" y="0"/>
                  <a:pt x="16609" y="420"/>
                  <a:pt x="13994" y="1929"/>
                </a:cubicBezTo>
                <a:cubicBezTo>
                  <a:pt x="8094" y="5332"/>
                  <a:pt x="5120" y="12086"/>
                  <a:pt x="2561" y="17498"/>
                </a:cubicBezTo>
                <a:cubicBezTo>
                  <a:pt x="0" y="22912"/>
                  <a:pt x="1474" y="28410"/>
                  <a:pt x="5979" y="30920"/>
                </a:cubicBezTo>
                <a:cubicBezTo>
                  <a:pt x="7113" y="31551"/>
                  <a:pt x="8155" y="31789"/>
                  <a:pt x="9181" y="31789"/>
                </a:cubicBezTo>
                <a:cubicBezTo>
                  <a:pt x="12232" y="31789"/>
                  <a:pt x="15135" y="29683"/>
                  <a:pt x="19863" y="29548"/>
                </a:cubicBezTo>
                <a:cubicBezTo>
                  <a:pt x="20630" y="29526"/>
                  <a:pt x="21329" y="29520"/>
                  <a:pt x="21975" y="29520"/>
                </a:cubicBezTo>
                <a:cubicBezTo>
                  <a:pt x="22766" y="29520"/>
                  <a:pt x="23477" y="29529"/>
                  <a:pt x="24134" y="29529"/>
                </a:cubicBezTo>
                <a:cubicBezTo>
                  <a:pt x="27359" y="29529"/>
                  <a:pt x="29297" y="29308"/>
                  <a:pt x="33123" y="26702"/>
                </a:cubicBezTo>
                <a:cubicBezTo>
                  <a:pt x="38366" y="23130"/>
                  <a:pt x="39314" y="14704"/>
                  <a:pt x="35179" y="8470"/>
                </a:cubicBezTo>
                <a:cubicBezTo>
                  <a:pt x="31041" y="2236"/>
                  <a:pt x="25903" y="663"/>
                  <a:pt x="25903" y="663"/>
                </a:cubicBezTo>
                <a:cubicBezTo>
                  <a:pt x="25903" y="663"/>
                  <a:pt x="24040" y="0"/>
                  <a:pt x="21370" y="0"/>
                </a:cubicBezTo>
                <a:close/>
              </a:path>
            </a:pathLst>
          </a:custGeom>
          <a:solidFill>
            <a:srgbClr val="000000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9"/>
          <p:cNvSpPr/>
          <p:nvPr/>
        </p:nvSpPr>
        <p:spPr>
          <a:xfrm rot="3263452">
            <a:off x="-163955" y="3927927"/>
            <a:ext cx="2997856" cy="2576292"/>
          </a:xfrm>
          <a:custGeom>
            <a:avLst/>
            <a:gdLst/>
            <a:ahLst/>
            <a:cxnLst/>
            <a:rect l="l" t="t" r="r" b="b"/>
            <a:pathLst>
              <a:path w="38869" h="30330" extrusionOk="0">
                <a:moveTo>
                  <a:pt x="24297" y="1"/>
                </a:moveTo>
                <a:cubicBezTo>
                  <a:pt x="23576" y="1"/>
                  <a:pt x="22813" y="81"/>
                  <a:pt x="22018" y="271"/>
                </a:cubicBezTo>
                <a:cubicBezTo>
                  <a:pt x="16904" y="1494"/>
                  <a:pt x="14626" y="5778"/>
                  <a:pt x="11611" y="8671"/>
                </a:cubicBezTo>
                <a:cubicBezTo>
                  <a:pt x="10032" y="10186"/>
                  <a:pt x="7766" y="10684"/>
                  <a:pt x="5916" y="11826"/>
                </a:cubicBezTo>
                <a:cubicBezTo>
                  <a:pt x="0" y="15481"/>
                  <a:pt x="539" y="24197"/>
                  <a:pt x="4874" y="27639"/>
                </a:cubicBezTo>
                <a:cubicBezTo>
                  <a:pt x="7150" y="29445"/>
                  <a:pt x="9815" y="30330"/>
                  <a:pt x="12976" y="30330"/>
                </a:cubicBezTo>
                <a:cubicBezTo>
                  <a:pt x="15025" y="30330"/>
                  <a:pt x="17282" y="29958"/>
                  <a:pt x="19778" y="29225"/>
                </a:cubicBezTo>
                <a:cubicBezTo>
                  <a:pt x="26123" y="27360"/>
                  <a:pt x="30656" y="26268"/>
                  <a:pt x="34763" y="20412"/>
                </a:cubicBezTo>
                <a:cubicBezTo>
                  <a:pt x="38869" y="14558"/>
                  <a:pt x="35544" y="6859"/>
                  <a:pt x="30907" y="2368"/>
                </a:cubicBezTo>
                <a:cubicBezTo>
                  <a:pt x="30907" y="2368"/>
                  <a:pt x="28215" y="1"/>
                  <a:pt x="24297" y="1"/>
                </a:cubicBezTo>
                <a:close/>
              </a:path>
            </a:pathLst>
          </a:custGeom>
          <a:solidFill>
            <a:srgbClr val="000000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9"/>
          <p:cNvSpPr/>
          <p:nvPr/>
        </p:nvSpPr>
        <p:spPr>
          <a:xfrm rot="-460623">
            <a:off x="-1793263" y="-1517085"/>
            <a:ext cx="4087061" cy="3304707"/>
          </a:xfrm>
          <a:custGeom>
            <a:avLst/>
            <a:gdLst/>
            <a:ahLst/>
            <a:cxnLst/>
            <a:rect l="l" t="t" r="r" b="b"/>
            <a:pathLst>
              <a:path w="39315" h="31790" extrusionOk="0">
                <a:moveTo>
                  <a:pt x="21370" y="0"/>
                </a:moveTo>
                <a:cubicBezTo>
                  <a:pt x="19245" y="0"/>
                  <a:pt x="16609" y="420"/>
                  <a:pt x="13994" y="1929"/>
                </a:cubicBezTo>
                <a:cubicBezTo>
                  <a:pt x="8094" y="5332"/>
                  <a:pt x="5120" y="12086"/>
                  <a:pt x="2561" y="17498"/>
                </a:cubicBezTo>
                <a:cubicBezTo>
                  <a:pt x="0" y="22912"/>
                  <a:pt x="1474" y="28410"/>
                  <a:pt x="5979" y="30920"/>
                </a:cubicBezTo>
                <a:cubicBezTo>
                  <a:pt x="7113" y="31551"/>
                  <a:pt x="8155" y="31789"/>
                  <a:pt x="9181" y="31789"/>
                </a:cubicBezTo>
                <a:cubicBezTo>
                  <a:pt x="12232" y="31789"/>
                  <a:pt x="15135" y="29683"/>
                  <a:pt x="19863" y="29548"/>
                </a:cubicBezTo>
                <a:cubicBezTo>
                  <a:pt x="20630" y="29526"/>
                  <a:pt x="21329" y="29520"/>
                  <a:pt x="21975" y="29520"/>
                </a:cubicBezTo>
                <a:cubicBezTo>
                  <a:pt x="22766" y="29520"/>
                  <a:pt x="23477" y="29529"/>
                  <a:pt x="24134" y="29529"/>
                </a:cubicBezTo>
                <a:cubicBezTo>
                  <a:pt x="27359" y="29529"/>
                  <a:pt x="29297" y="29308"/>
                  <a:pt x="33123" y="26702"/>
                </a:cubicBezTo>
                <a:cubicBezTo>
                  <a:pt x="38366" y="23130"/>
                  <a:pt x="39314" y="14704"/>
                  <a:pt x="35179" y="8470"/>
                </a:cubicBezTo>
                <a:cubicBezTo>
                  <a:pt x="31041" y="2236"/>
                  <a:pt x="25903" y="663"/>
                  <a:pt x="25903" y="663"/>
                </a:cubicBezTo>
                <a:cubicBezTo>
                  <a:pt x="25903" y="663"/>
                  <a:pt x="24040" y="0"/>
                  <a:pt x="21370" y="0"/>
                </a:cubicBezTo>
                <a:close/>
              </a:path>
            </a:pathLst>
          </a:custGeom>
          <a:solidFill>
            <a:srgbClr val="000000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9"/>
          <p:cNvSpPr/>
          <p:nvPr/>
        </p:nvSpPr>
        <p:spPr>
          <a:xfrm rot="4592047">
            <a:off x="7797256" y="593203"/>
            <a:ext cx="1475158" cy="1192809"/>
          </a:xfrm>
          <a:custGeom>
            <a:avLst/>
            <a:gdLst/>
            <a:ahLst/>
            <a:cxnLst/>
            <a:rect l="l" t="t" r="r" b="b"/>
            <a:pathLst>
              <a:path w="39315" h="31790" extrusionOk="0">
                <a:moveTo>
                  <a:pt x="21370" y="0"/>
                </a:moveTo>
                <a:cubicBezTo>
                  <a:pt x="19245" y="0"/>
                  <a:pt x="16609" y="420"/>
                  <a:pt x="13994" y="1929"/>
                </a:cubicBezTo>
                <a:cubicBezTo>
                  <a:pt x="8094" y="5332"/>
                  <a:pt x="5120" y="12086"/>
                  <a:pt x="2561" y="17498"/>
                </a:cubicBezTo>
                <a:cubicBezTo>
                  <a:pt x="0" y="22912"/>
                  <a:pt x="1474" y="28410"/>
                  <a:pt x="5979" y="30920"/>
                </a:cubicBezTo>
                <a:cubicBezTo>
                  <a:pt x="7113" y="31551"/>
                  <a:pt x="8155" y="31789"/>
                  <a:pt x="9181" y="31789"/>
                </a:cubicBezTo>
                <a:cubicBezTo>
                  <a:pt x="12232" y="31789"/>
                  <a:pt x="15135" y="29683"/>
                  <a:pt x="19863" y="29548"/>
                </a:cubicBezTo>
                <a:cubicBezTo>
                  <a:pt x="20630" y="29526"/>
                  <a:pt x="21329" y="29520"/>
                  <a:pt x="21975" y="29520"/>
                </a:cubicBezTo>
                <a:cubicBezTo>
                  <a:pt x="22766" y="29520"/>
                  <a:pt x="23477" y="29529"/>
                  <a:pt x="24134" y="29529"/>
                </a:cubicBezTo>
                <a:cubicBezTo>
                  <a:pt x="27359" y="29529"/>
                  <a:pt x="29297" y="29308"/>
                  <a:pt x="33123" y="26702"/>
                </a:cubicBezTo>
                <a:cubicBezTo>
                  <a:pt x="38366" y="23130"/>
                  <a:pt x="39314" y="14704"/>
                  <a:pt x="35179" y="8470"/>
                </a:cubicBezTo>
                <a:cubicBezTo>
                  <a:pt x="31041" y="2236"/>
                  <a:pt x="25903" y="663"/>
                  <a:pt x="25903" y="663"/>
                </a:cubicBezTo>
                <a:cubicBezTo>
                  <a:pt x="25903" y="663"/>
                  <a:pt x="24040" y="0"/>
                  <a:pt x="21370" y="0"/>
                </a:cubicBezTo>
                <a:close/>
              </a:path>
            </a:pathLst>
          </a:custGeom>
          <a:solidFill>
            <a:srgbClr val="000000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42" name="Google Shape;242;p13"/>
          <p:cNvSpPr txBox="1">
            <a:spLocks noGrp="1"/>
          </p:cNvSpPr>
          <p:nvPr>
            <p:ph type="title" idx="2" hasCustomPrompt="1"/>
          </p:nvPr>
        </p:nvSpPr>
        <p:spPr>
          <a:xfrm>
            <a:off x="1100975" y="1203373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43" name="Google Shape;243;p13"/>
          <p:cNvSpPr txBox="1">
            <a:spLocks noGrp="1"/>
          </p:cNvSpPr>
          <p:nvPr>
            <p:ph type="title" idx="3" hasCustomPrompt="1"/>
          </p:nvPr>
        </p:nvSpPr>
        <p:spPr>
          <a:xfrm>
            <a:off x="1100975" y="2789203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44" name="Google Shape;244;p13"/>
          <p:cNvSpPr txBox="1">
            <a:spLocks noGrp="1"/>
          </p:cNvSpPr>
          <p:nvPr>
            <p:ph type="title" idx="4" hasCustomPrompt="1"/>
          </p:nvPr>
        </p:nvSpPr>
        <p:spPr>
          <a:xfrm>
            <a:off x="3419250" y="1203373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45" name="Google Shape;245;p13"/>
          <p:cNvSpPr txBox="1">
            <a:spLocks noGrp="1"/>
          </p:cNvSpPr>
          <p:nvPr>
            <p:ph type="title" idx="5" hasCustomPrompt="1"/>
          </p:nvPr>
        </p:nvSpPr>
        <p:spPr>
          <a:xfrm>
            <a:off x="3419250" y="2789203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46" name="Google Shape;246;p13"/>
          <p:cNvSpPr txBox="1">
            <a:spLocks noGrp="1"/>
          </p:cNvSpPr>
          <p:nvPr>
            <p:ph type="title" idx="6" hasCustomPrompt="1"/>
          </p:nvPr>
        </p:nvSpPr>
        <p:spPr>
          <a:xfrm>
            <a:off x="5737525" y="1203373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47" name="Google Shape;247;p13"/>
          <p:cNvSpPr txBox="1">
            <a:spLocks noGrp="1"/>
          </p:cNvSpPr>
          <p:nvPr>
            <p:ph type="title" idx="7" hasCustomPrompt="1"/>
          </p:nvPr>
        </p:nvSpPr>
        <p:spPr>
          <a:xfrm>
            <a:off x="5737525" y="2789203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48" name="Google Shape;248;p13"/>
          <p:cNvSpPr txBox="1">
            <a:spLocks noGrp="1"/>
          </p:cNvSpPr>
          <p:nvPr>
            <p:ph type="subTitle" idx="1"/>
          </p:nvPr>
        </p:nvSpPr>
        <p:spPr>
          <a:xfrm>
            <a:off x="1100975" y="1912475"/>
            <a:ext cx="23055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49" name="Google Shape;249;p13"/>
          <p:cNvSpPr txBox="1">
            <a:spLocks noGrp="1"/>
          </p:cNvSpPr>
          <p:nvPr>
            <p:ph type="subTitle" idx="8"/>
          </p:nvPr>
        </p:nvSpPr>
        <p:spPr>
          <a:xfrm>
            <a:off x="3419250" y="1912475"/>
            <a:ext cx="23055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50" name="Google Shape;250;p13"/>
          <p:cNvSpPr txBox="1">
            <a:spLocks noGrp="1"/>
          </p:cNvSpPr>
          <p:nvPr>
            <p:ph type="subTitle" idx="9"/>
          </p:nvPr>
        </p:nvSpPr>
        <p:spPr>
          <a:xfrm>
            <a:off x="5737525" y="1912475"/>
            <a:ext cx="23055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51" name="Google Shape;251;p13"/>
          <p:cNvSpPr txBox="1">
            <a:spLocks noGrp="1"/>
          </p:cNvSpPr>
          <p:nvPr>
            <p:ph type="subTitle" idx="13"/>
          </p:nvPr>
        </p:nvSpPr>
        <p:spPr>
          <a:xfrm>
            <a:off x="1100975" y="3498350"/>
            <a:ext cx="23055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52" name="Google Shape;252;p13"/>
          <p:cNvSpPr txBox="1">
            <a:spLocks noGrp="1"/>
          </p:cNvSpPr>
          <p:nvPr>
            <p:ph type="subTitle" idx="14"/>
          </p:nvPr>
        </p:nvSpPr>
        <p:spPr>
          <a:xfrm>
            <a:off x="3419250" y="3498350"/>
            <a:ext cx="23055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53" name="Google Shape;253;p13"/>
          <p:cNvSpPr txBox="1">
            <a:spLocks noGrp="1"/>
          </p:cNvSpPr>
          <p:nvPr>
            <p:ph type="subTitle" idx="15"/>
          </p:nvPr>
        </p:nvSpPr>
        <p:spPr>
          <a:xfrm>
            <a:off x="5737525" y="3498350"/>
            <a:ext cx="23055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54" name="Google Shape;254;p13"/>
          <p:cNvSpPr/>
          <p:nvPr/>
        </p:nvSpPr>
        <p:spPr>
          <a:xfrm rot="8819869" flipH="1">
            <a:off x="7035528" y="3933627"/>
            <a:ext cx="3158468" cy="2509642"/>
          </a:xfrm>
          <a:custGeom>
            <a:avLst/>
            <a:gdLst/>
            <a:ahLst/>
            <a:cxnLst/>
            <a:rect l="l" t="t" r="r" b="b"/>
            <a:pathLst>
              <a:path w="39315" h="31790" extrusionOk="0">
                <a:moveTo>
                  <a:pt x="21370" y="0"/>
                </a:moveTo>
                <a:cubicBezTo>
                  <a:pt x="19245" y="0"/>
                  <a:pt x="16609" y="420"/>
                  <a:pt x="13994" y="1929"/>
                </a:cubicBezTo>
                <a:cubicBezTo>
                  <a:pt x="8094" y="5332"/>
                  <a:pt x="5120" y="12086"/>
                  <a:pt x="2561" y="17498"/>
                </a:cubicBezTo>
                <a:cubicBezTo>
                  <a:pt x="0" y="22912"/>
                  <a:pt x="1474" y="28410"/>
                  <a:pt x="5979" y="30920"/>
                </a:cubicBezTo>
                <a:cubicBezTo>
                  <a:pt x="7113" y="31551"/>
                  <a:pt x="8155" y="31789"/>
                  <a:pt x="9181" y="31789"/>
                </a:cubicBezTo>
                <a:cubicBezTo>
                  <a:pt x="12232" y="31789"/>
                  <a:pt x="15135" y="29683"/>
                  <a:pt x="19863" y="29548"/>
                </a:cubicBezTo>
                <a:cubicBezTo>
                  <a:pt x="20630" y="29526"/>
                  <a:pt x="21329" y="29520"/>
                  <a:pt x="21975" y="29520"/>
                </a:cubicBezTo>
                <a:cubicBezTo>
                  <a:pt x="22766" y="29520"/>
                  <a:pt x="23477" y="29529"/>
                  <a:pt x="24134" y="29529"/>
                </a:cubicBezTo>
                <a:cubicBezTo>
                  <a:pt x="27359" y="29529"/>
                  <a:pt x="29297" y="29308"/>
                  <a:pt x="33123" y="26702"/>
                </a:cubicBezTo>
                <a:cubicBezTo>
                  <a:pt x="38366" y="23130"/>
                  <a:pt x="39314" y="14704"/>
                  <a:pt x="35179" y="8470"/>
                </a:cubicBezTo>
                <a:cubicBezTo>
                  <a:pt x="31041" y="2236"/>
                  <a:pt x="25903" y="663"/>
                  <a:pt x="25903" y="663"/>
                </a:cubicBezTo>
                <a:cubicBezTo>
                  <a:pt x="25903" y="663"/>
                  <a:pt x="24040" y="0"/>
                  <a:pt x="21370" y="0"/>
                </a:cubicBezTo>
                <a:close/>
              </a:path>
            </a:pathLst>
          </a:custGeom>
          <a:solidFill>
            <a:srgbClr val="000000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13"/>
          <p:cNvSpPr/>
          <p:nvPr/>
        </p:nvSpPr>
        <p:spPr>
          <a:xfrm rot="-3657034" flipH="1">
            <a:off x="-1336268" y="-858934"/>
            <a:ext cx="2746020" cy="1921695"/>
          </a:xfrm>
          <a:custGeom>
            <a:avLst/>
            <a:gdLst/>
            <a:ahLst/>
            <a:cxnLst/>
            <a:rect l="l" t="t" r="r" b="b"/>
            <a:pathLst>
              <a:path w="39315" h="31790" extrusionOk="0">
                <a:moveTo>
                  <a:pt x="21370" y="0"/>
                </a:moveTo>
                <a:cubicBezTo>
                  <a:pt x="19245" y="0"/>
                  <a:pt x="16609" y="420"/>
                  <a:pt x="13994" y="1929"/>
                </a:cubicBezTo>
                <a:cubicBezTo>
                  <a:pt x="8094" y="5332"/>
                  <a:pt x="5120" y="12086"/>
                  <a:pt x="2561" y="17498"/>
                </a:cubicBezTo>
                <a:cubicBezTo>
                  <a:pt x="0" y="22912"/>
                  <a:pt x="1474" y="28410"/>
                  <a:pt x="5979" y="30920"/>
                </a:cubicBezTo>
                <a:cubicBezTo>
                  <a:pt x="7113" y="31551"/>
                  <a:pt x="8155" y="31789"/>
                  <a:pt x="9181" y="31789"/>
                </a:cubicBezTo>
                <a:cubicBezTo>
                  <a:pt x="12232" y="31789"/>
                  <a:pt x="15135" y="29683"/>
                  <a:pt x="19863" y="29548"/>
                </a:cubicBezTo>
                <a:cubicBezTo>
                  <a:pt x="20630" y="29526"/>
                  <a:pt x="21329" y="29520"/>
                  <a:pt x="21975" y="29520"/>
                </a:cubicBezTo>
                <a:cubicBezTo>
                  <a:pt x="22766" y="29520"/>
                  <a:pt x="23477" y="29529"/>
                  <a:pt x="24134" y="29529"/>
                </a:cubicBezTo>
                <a:cubicBezTo>
                  <a:pt x="27359" y="29529"/>
                  <a:pt x="29297" y="29308"/>
                  <a:pt x="33123" y="26702"/>
                </a:cubicBezTo>
                <a:cubicBezTo>
                  <a:pt x="38366" y="23130"/>
                  <a:pt x="39314" y="14704"/>
                  <a:pt x="35179" y="8470"/>
                </a:cubicBezTo>
                <a:cubicBezTo>
                  <a:pt x="31041" y="2236"/>
                  <a:pt x="25903" y="663"/>
                  <a:pt x="25903" y="663"/>
                </a:cubicBezTo>
                <a:cubicBezTo>
                  <a:pt x="25903" y="663"/>
                  <a:pt x="24040" y="0"/>
                  <a:pt x="21370" y="0"/>
                </a:cubicBezTo>
                <a:close/>
              </a:path>
            </a:pathLst>
          </a:custGeom>
          <a:solidFill>
            <a:srgbClr val="000000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6" name="Google Shape;256;p13"/>
          <p:cNvGrpSpPr/>
          <p:nvPr/>
        </p:nvGrpSpPr>
        <p:grpSpPr>
          <a:xfrm>
            <a:off x="8114970" y="266839"/>
            <a:ext cx="829992" cy="750888"/>
            <a:chOff x="8114596" y="445039"/>
            <a:chExt cx="633002" cy="572716"/>
          </a:xfrm>
        </p:grpSpPr>
        <p:grpSp>
          <p:nvGrpSpPr>
            <p:cNvPr id="257" name="Google Shape;257;p13"/>
            <p:cNvGrpSpPr/>
            <p:nvPr/>
          </p:nvGrpSpPr>
          <p:grpSpPr>
            <a:xfrm>
              <a:off x="8114596" y="445039"/>
              <a:ext cx="633002" cy="572716"/>
              <a:chOff x="7189660" y="520827"/>
              <a:chExt cx="598074" cy="541115"/>
            </a:xfrm>
          </p:grpSpPr>
          <p:sp>
            <p:nvSpPr>
              <p:cNvPr id="258" name="Google Shape;258;p13"/>
              <p:cNvSpPr/>
              <p:nvPr/>
            </p:nvSpPr>
            <p:spPr>
              <a:xfrm>
                <a:off x="7189660" y="520827"/>
                <a:ext cx="598074" cy="541115"/>
              </a:xfrm>
              <a:custGeom>
                <a:avLst/>
                <a:gdLst/>
                <a:ahLst/>
                <a:cxnLst/>
                <a:rect l="l" t="t" r="r" b="b"/>
                <a:pathLst>
                  <a:path w="598074" h="541115" extrusionOk="0">
                    <a:moveTo>
                      <a:pt x="557022" y="0"/>
                    </a:moveTo>
                    <a:cubicBezTo>
                      <a:pt x="579695" y="0"/>
                      <a:pt x="598075" y="18380"/>
                      <a:pt x="598075" y="41053"/>
                    </a:cubicBezTo>
                    <a:lnTo>
                      <a:pt x="598075" y="500063"/>
                    </a:lnTo>
                    <a:cubicBezTo>
                      <a:pt x="598075" y="522735"/>
                      <a:pt x="579695" y="541115"/>
                      <a:pt x="557022" y="541115"/>
                    </a:cubicBezTo>
                    <a:lnTo>
                      <a:pt x="41053" y="541115"/>
                    </a:lnTo>
                    <a:cubicBezTo>
                      <a:pt x="18380" y="541115"/>
                      <a:pt x="0" y="522735"/>
                      <a:pt x="0" y="500063"/>
                    </a:cubicBezTo>
                    <a:lnTo>
                      <a:pt x="0" y="41053"/>
                    </a:lnTo>
                    <a:cubicBezTo>
                      <a:pt x="0" y="18380"/>
                      <a:pt x="18380" y="0"/>
                      <a:pt x="4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59" name="Google Shape;259;p13"/>
              <p:cNvGrpSpPr/>
              <p:nvPr/>
            </p:nvGrpSpPr>
            <p:grpSpPr>
              <a:xfrm>
                <a:off x="7579137" y="551973"/>
                <a:ext cx="164782" cy="41529"/>
                <a:chOff x="7579137" y="551973"/>
                <a:chExt cx="164782" cy="41529"/>
              </a:xfrm>
            </p:grpSpPr>
            <p:sp>
              <p:nvSpPr>
                <p:cNvPr id="260" name="Google Shape;260;p13"/>
                <p:cNvSpPr/>
                <p:nvPr/>
              </p:nvSpPr>
              <p:spPr>
                <a:xfrm>
                  <a:off x="7702391" y="551973"/>
                  <a:ext cx="41528" cy="41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528" h="41529" extrusionOk="0">
                      <a:moveTo>
                        <a:pt x="41529" y="20765"/>
                      </a:moveTo>
                      <a:cubicBezTo>
                        <a:pt x="41529" y="32290"/>
                        <a:pt x="32195" y="41529"/>
                        <a:pt x="20764" y="41529"/>
                      </a:cubicBezTo>
                      <a:cubicBezTo>
                        <a:pt x="9334" y="41529"/>
                        <a:pt x="0" y="32195"/>
                        <a:pt x="0" y="20765"/>
                      </a:cubicBezTo>
                      <a:cubicBezTo>
                        <a:pt x="0" y="9335"/>
                        <a:pt x="9334" y="0"/>
                        <a:pt x="20764" y="0"/>
                      </a:cubicBezTo>
                      <a:cubicBezTo>
                        <a:pt x="32195" y="0"/>
                        <a:pt x="41529" y="9335"/>
                        <a:pt x="41529" y="2076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1" name="Google Shape;261;p13"/>
                <p:cNvSpPr/>
                <p:nvPr/>
              </p:nvSpPr>
              <p:spPr>
                <a:xfrm>
                  <a:off x="7640764" y="551973"/>
                  <a:ext cx="41528" cy="41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528" h="41529" extrusionOk="0">
                      <a:moveTo>
                        <a:pt x="41529" y="20765"/>
                      </a:moveTo>
                      <a:cubicBezTo>
                        <a:pt x="41529" y="32290"/>
                        <a:pt x="32195" y="41529"/>
                        <a:pt x="20764" y="41529"/>
                      </a:cubicBezTo>
                      <a:cubicBezTo>
                        <a:pt x="9334" y="41529"/>
                        <a:pt x="0" y="32195"/>
                        <a:pt x="0" y="20765"/>
                      </a:cubicBezTo>
                      <a:cubicBezTo>
                        <a:pt x="0" y="9335"/>
                        <a:pt x="9334" y="0"/>
                        <a:pt x="20764" y="0"/>
                      </a:cubicBezTo>
                      <a:cubicBezTo>
                        <a:pt x="32195" y="0"/>
                        <a:pt x="41529" y="9335"/>
                        <a:pt x="41529" y="2076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2" name="Google Shape;262;p13"/>
                <p:cNvSpPr/>
                <p:nvPr/>
              </p:nvSpPr>
              <p:spPr>
                <a:xfrm>
                  <a:off x="7579137" y="551973"/>
                  <a:ext cx="41528" cy="41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528" h="41529" extrusionOk="0">
                      <a:moveTo>
                        <a:pt x="41529" y="20765"/>
                      </a:moveTo>
                      <a:cubicBezTo>
                        <a:pt x="41529" y="32290"/>
                        <a:pt x="32195" y="41529"/>
                        <a:pt x="20764" y="41529"/>
                      </a:cubicBezTo>
                      <a:cubicBezTo>
                        <a:pt x="9334" y="41529"/>
                        <a:pt x="0" y="32195"/>
                        <a:pt x="0" y="20765"/>
                      </a:cubicBezTo>
                      <a:cubicBezTo>
                        <a:pt x="0" y="9335"/>
                        <a:pt x="9334" y="0"/>
                        <a:pt x="20764" y="0"/>
                      </a:cubicBezTo>
                      <a:cubicBezTo>
                        <a:pt x="32195" y="0"/>
                        <a:pt x="41529" y="9335"/>
                        <a:pt x="41529" y="20765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263" name="Google Shape;263;p13"/>
            <p:cNvGrpSpPr/>
            <p:nvPr/>
          </p:nvGrpSpPr>
          <p:grpSpPr>
            <a:xfrm>
              <a:off x="8184962" y="619646"/>
              <a:ext cx="498115" cy="257273"/>
              <a:chOff x="7256144" y="685800"/>
              <a:chExt cx="470630" cy="243077"/>
            </a:xfrm>
          </p:grpSpPr>
          <p:sp>
            <p:nvSpPr>
              <p:cNvPr id="264" name="Google Shape;264;p13"/>
              <p:cNvSpPr/>
              <p:nvPr/>
            </p:nvSpPr>
            <p:spPr>
              <a:xfrm>
                <a:off x="7256144" y="694753"/>
                <a:ext cx="218503" cy="218217"/>
              </a:xfrm>
              <a:custGeom>
                <a:avLst/>
                <a:gdLst/>
                <a:ahLst/>
                <a:cxnLst/>
                <a:rect l="l" t="t" r="r" b="b"/>
                <a:pathLst>
                  <a:path w="218503" h="218217" extrusionOk="0">
                    <a:moveTo>
                      <a:pt x="216598" y="129540"/>
                    </a:moveTo>
                    <a:cubicBezTo>
                      <a:pt x="217837" y="122968"/>
                      <a:pt x="218504" y="116110"/>
                      <a:pt x="218504" y="109156"/>
                    </a:cubicBezTo>
                    <a:cubicBezTo>
                      <a:pt x="218504" y="102203"/>
                      <a:pt x="217837" y="95440"/>
                      <a:pt x="216598" y="88773"/>
                    </a:cubicBezTo>
                    <a:lnTo>
                      <a:pt x="181261" y="88773"/>
                    </a:lnTo>
                    <a:cubicBezTo>
                      <a:pt x="179641" y="83058"/>
                      <a:pt x="177451" y="77724"/>
                      <a:pt x="174593" y="72676"/>
                    </a:cubicBezTo>
                    <a:lnTo>
                      <a:pt x="199549" y="47720"/>
                    </a:lnTo>
                    <a:cubicBezTo>
                      <a:pt x="191834" y="36385"/>
                      <a:pt x="182118" y="26670"/>
                      <a:pt x="170783" y="18955"/>
                    </a:cubicBezTo>
                    <a:lnTo>
                      <a:pt x="145732" y="44005"/>
                    </a:lnTo>
                    <a:cubicBezTo>
                      <a:pt x="140684" y="41148"/>
                      <a:pt x="135255" y="38957"/>
                      <a:pt x="129635" y="37338"/>
                    </a:cubicBezTo>
                    <a:lnTo>
                      <a:pt x="129635" y="1905"/>
                    </a:lnTo>
                    <a:cubicBezTo>
                      <a:pt x="123063" y="667"/>
                      <a:pt x="116205" y="0"/>
                      <a:pt x="109252" y="0"/>
                    </a:cubicBezTo>
                    <a:cubicBezTo>
                      <a:pt x="102298" y="0"/>
                      <a:pt x="95536" y="667"/>
                      <a:pt x="88868" y="1905"/>
                    </a:cubicBezTo>
                    <a:lnTo>
                      <a:pt x="88868" y="37338"/>
                    </a:lnTo>
                    <a:cubicBezTo>
                      <a:pt x="83154" y="38957"/>
                      <a:pt x="77819" y="41148"/>
                      <a:pt x="72771" y="44005"/>
                    </a:cubicBezTo>
                    <a:lnTo>
                      <a:pt x="47720" y="18955"/>
                    </a:lnTo>
                    <a:cubicBezTo>
                      <a:pt x="36386" y="26670"/>
                      <a:pt x="26670" y="36481"/>
                      <a:pt x="18955" y="47720"/>
                    </a:cubicBezTo>
                    <a:lnTo>
                      <a:pt x="43910" y="72676"/>
                    </a:lnTo>
                    <a:cubicBezTo>
                      <a:pt x="41053" y="77724"/>
                      <a:pt x="38862" y="83153"/>
                      <a:pt x="37243" y="88773"/>
                    </a:cubicBezTo>
                    <a:lnTo>
                      <a:pt x="1905" y="88773"/>
                    </a:lnTo>
                    <a:cubicBezTo>
                      <a:pt x="667" y="95345"/>
                      <a:pt x="0" y="102203"/>
                      <a:pt x="0" y="109156"/>
                    </a:cubicBezTo>
                    <a:cubicBezTo>
                      <a:pt x="0" y="116110"/>
                      <a:pt x="667" y="122873"/>
                      <a:pt x="1905" y="129540"/>
                    </a:cubicBezTo>
                    <a:lnTo>
                      <a:pt x="37243" y="129540"/>
                    </a:lnTo>
                    <a:cubicBezTo>
                      <a:pt x="38862" y="135255"/>
                      <a:pt x="41053" y="140589"/>
                      <a:pt x="43910" y="145637"/>
                    </a:cubicBezTo>
                    <a:lnTo>
                      <a:pt x="18955" y="170593"/>
                    </a:lnTo>
                    <a:cubicBezTo>
                      <a:pt x="26670" y="181928"/>
                      <a:pt x="36386" y="191643"/>
                      <a:pt x="47720" y="199358"/>
                    </a:cubicBezTo>
                    <a:lnTo>
                      <a:pt x="72771" y="174308"/>
                    </a:lnTo>
                    <a:cubicBezTo>
                      <a:pt x="77819" y="177165"/>
                      <a:pt x="83248" y="179356"/>
                      <a:pt x="88868" y="180975"/>
                    </a:cubicBezTo>
                    <a:lnTo>
                      <a:pt x="88868" y="216313"/>
                    </a:lnTo>
                    <a:cubicBezTo>
                      <a:pt x="95441" y="217551"/>
                      <a:pt x="102298" y="218218"/>
                      <a:pt x="109252" y="218218"/>
                    </a:cubicBezTo>
                    <a:cubicBezTo>
                      <a:pt x="116205" y="218218"/>
                      <a:pt x="122968" y="217551"/>
                      <a:pt x="129635" y="216313"/>
                    </a:cubicBezTo>
                    <a:lnTo>
                      <a:pt x="129635" y="180975"/>
                    </a:lnTo>
                    <a:cubicBezTo>
                      <a:pt x="135350" y="179356"/>
                      <a:pt x="140684" y="177070"/>
                      <a:pt x="145732" y="174308"/>
                    </a:cubicBezTo>
                    <a:lnTo>
                      <a:pt x="170783" y="199358"/>
                    </a:lnTo>
                    <a:cubicBezTo>
                      <a:pt x="182118" y="191643"/>
                      <a:pt x="191834" y="181928"/>
                      <a:pt x="199549" y="170593"/>
                    </a:cubicBezTo>
                    <a:lnTo>
                      <a:pt x="174593" y="145542"/>
                    </a:lnTo>
                    <a:cubicBezTo>
                      <a:pt x="177451" y="140494"/>
                      <a:pt x="179641" y="135064"/>
                      <a:pt x="181261" y="129445"/>
                    </a:cubicBezTo>
                    <a:lnTo>
                      <a:pt x="216598" y="129445"/>
                    </a:lnTo>
                    <a:close/>
                    <a:moveTo>
                      <a:pt x="109252" y="131255"/>
                    </a:moveTo>
                    <a:cubicBezTo>
                      <a:pt x="97060" y="131255"/>
                      <a:pt x="87249" y="121349"/>
                      <a:pt x="87249" y="109252"/>
                    </a:cubicBezTo>
                    <a:cubicBezTo>
                      <a:pt x="87249" y="97155"/>
                      <a:pt x="97155" y="87249"/>
                      <a:pt x="109252" y="87249"/>
                    </a:cubicBezTo>
                    <a:cubicBezTo>
                      <a:pt x="121348" y="87249"/>
                      <a:pt x="131255" y="97155"/>
                      <a:pt x="131255" y="109252"/>
                    </a:cubicBezTo>
                    <a:cubicBezTo>
                      <a:pt x="131255" y="121349"/>
                      <a:pt x="121348" y="131255"/>
                      <a:pt x="109252" y="13125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65" name="Google Shape;265;p13"/>
              <p:cNvGrpSpPr/>
              <p:nvPr/>
            </p:nvGrpSpPr>
            <p:grpSpPr>
              <a:xfrm>
                <a:off x="7512843" y="685800"/>
                <a:ext cx="213931" cy="243077"/>
                <a:chOff x="7512843" y="685800"/>
                <a:chExt cx="213931" cy="243077"/>
              </a:xfrm>
            </p:grpSpPr>
            <p:grpSp>
              <p:nvGrpSpPr>
                <p:cNvPr id="266" name="Google Shape;266;p13"/>
                <p:cNvGrpSpPr/>
                <p:nvPr/>
              </p:nvGrpSpPr>
              <p:grpSpPr>
                <a:xfrm>
                  <a:off x="7512843" y="836580"/>
                  <a:ext cx="213931" cy="92297"/>
                  <a:chOff x="7512843" y="836580"/>
                  <a:chExt cx="213931" cy="92297"/>
                </a:xfrm>
              </p:grpSpPr>
              <p:sp>
                <p:nvSpPr>
                  <p:cNvPr id="267" name="Google Shape;267;p13"/>
                  <p:cNvSpPr/>
                  <p:nvPr/>
                </p:nvSpPr>
                <p:spPr>
                  <a:xfrm>
                    <a:off x="7512843" y="856011"/>
                    <a:ext cx="213931" cy="728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3931" h="72866" extrusionOk="0">
                        <a:moveTo>
                          <a:pt x="0" y="0"/>
                        </a:moveTo>
                        <a:lnTo>
                          <a:pt x="0" y="53435"/>
                        </a:lnTo>
                        <a:cubicBezTo>
                          <a:pt x="0" y="64199"/>
                          <a:pt x="47911" y="72866"/>
                          <a:pt x="106966" y="72866"/>
                        </a:cubicBezTo>
                        <a:cubicBezTo>
                          <a:pt x="166021" y="72866"/>
                          <a:pt x="213932" y="64199"/>
                          <a:pt x="213932" y="53435"/>
                        </a:cubicBezTo>
                        <a:lnTo>
                          <a:pt x="213932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8" name="Google Shape;268;p13"/>
                  <p:cNvSpPr/>
                  <p:nvPr/>
                </p:nvSpPr>
                <p:spPr>
                  <a:xfrm>
                    <a:off x="7512843" y="836580"/>
                    <a:ext cx="213931" cy="388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3931" h="38861" extrusionOk="0">
                        <a:moveTo>
                          <a:pt x="213932" y="19431"/>
                        </a:moveTo>
                        <a:cubicBezTo>
                          <a:pt x="213932" y="30162"/>
                          <a:pt x="166042" y="38862"/>
                          <a:pt x="106966" y="38862"/>
                        </a:cubicBezTo>
                        <a:cubicBezTo>
                          <a:pt x="47891" y="38862"/>
                          <a:pt x="1" y="30162"/>
                          <a:pt x="1" y="19431"/>
                        </a:cubicBezTo>
                        <a:cubicBezTo>
                          <a:pt x="1" y="8700"/>
                          <a:pt x="47891" y="0"/>
                          <a:pt x="106966" y="0"/>
                        </a:cubicBezTo>
                        <a:cubicBezTo>
                          <a:pt x="166042" y="0"/>
                          <a:pt x="213932" y="8700"/>
                          <a:pt x="213932" y="1943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69" name="Google Shape;269;p13"/>
                <p:cNvGrpSpPr/>
                <p:nvPr/>
              </p:nvGrpSpPr>
              <p:grpSpPr>
                <a:xfrm>
                  <a:off x="7512843" y="761238"/>
                  <a:ext cx="213931" cy="92296"/>
                  <a:chOff x="7512843" y="761238"/>
                  <a:chExt cx="213931" cy="92296"/>
                </a:xfrm>
              </p:grpSpPr>
              <p:sp>
                <p:nvSpPr>
                  <p:cNvPr id="270" name="Google Shape;270;p13"/>
                  <p:cNvSpPr/>
                  <p:nvPr/>
                </p:nvSpPr>
                <p:spPr>
                  <a:xfrm>
                    <a:off x="7512843" y="780668"/>
                    <a:ext cx="213931" cy="728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3931" h="72866" extrusionOk="0">
                        <a:moveTo>
                          <a:pt x="0" y="0"/>
                        </a:moveTo>
                        <a:lnTo>
                          <a:pt x="0" y="53435"/>
                        </a:lnTo>
                        <a:cubicBezTo>
                          <a:pt x="0" y="64199"/>
                          <a:pt x="47911" y="72866"/>
                          <a:pt x="106966" y="72866"/>
                        </a:cubicBezTo>
                        <a:cubicBezTo>
                          <a:pt x="166021" y="72866"/>
                          <a:pt x="213932" y="64199"/>
                          <a:pt x="213932" y="53435"/>
                        </a:cubicBezTo>
                        <a:lnTo>
                          <a:pt x="213932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1" name="Google Shape;271;p13"/>
                  <p:cNvSpPr/>
                  <p:nvPr/>
                </p:nvSpPr>
                <p:spPr>
                  <a:xfrm>
                    <a:off x="7512843" y="761238"/>
                    <a:ext cx="213931" cy="388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3931" h="38861" extrusionOk="0">
                        <a:moveTo>
                          <a:pt x="213932" y="19431"/>
                        </a:moveTo>
                        <a:cubicBezTo>
                          <a:pt x="213932" y="30162"/>
                          <a:pt x="166042" y="38862"/>
                          <a:pt x="106966" y="38862"/>
                        </a:cubicBezTo>
                        <a:cubicBezTo>
                          <a:pt x="47891" y="38862"/>
                          <a:pt x="1" y="30162"/>
                          <a:pt x="1" y="19431"/>
                        </a:cubicBezTo>
                        <a:cubicBezTo>
                          <a:pt x="1" y="8700"/>
                          <a:pt x="47891" y="0"/>
                          <a:pt x="106966" y="0"/>
                        </a:cubicBezTo>
                        <a:cubicBezTo>
                          <a:pt x="166042" y="0"/>
                          <a:pt x="213932" y="8700"/>
                          <a:pt x="213932" y="1943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72" name="Google Shape;272;p13"/>
                <p:cNvGrpSpPr/>
                <p:nvPr/>
              </p:nvGrpSpPr>
              <p:grpSpPr>
                <a:xfrm>
                  <a:off x="7512843" y="685800"/>
                  <a:ext cx="213931" cy="92297"/>
                  <a:chOff x="7512843" y="685800"/>
                  <a:chExt cx="213931" cy="92297"/>
                </a:xfrm>
              </p:grpSpPr>
              <p:sp>
                <p:nvSpPr>
                  <p:cNvPr id="273" name="Google Shape;273;p13"/>
                  <p:cNvSpPr/>
                  <p:nvPr/>
                </p:nvSpPr>
                <p:spPr>
                  <a:xfrm>
                    <a:off x="7512843" y="705231"/>
                    <a:ext cx="213931" cy="728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3931" h="72866" extrusionOk="0">
                        <a:moveTo>
                          <a:pt x="0" y="0"/>
                        </a:moveTo>
                        <a:lnTo>
                          <a:pt x="0" y="53435"/>
                        </a:lnTo>
                        <a:cubicBezTo>
                          <a:pt x="0" y="64198"/>
                          <a:pt x="47911" y="72866"/>
                          <a:pt x="106966" y="72866"/>
                        </a:cubicBezTo>
                        <a:cubicBezTo>
                          <a:pt x="166021" y="72866"/>
                          <a:pt x="213932" y="64198"/>
                          <a:pt x="213932" y="53435"/>
                        </a:cubicBezTo>
                        <a:lnTo>
                          <a:pt x="213932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4" name="Google Shape;274;p13"/>
                  <p:cNvSpPr/>
                  <p:nvPr/>
                </p:nvSpPr>
                <p:spPr>
                  <a:xfrm>
                    <a:off x="7512843" y="685800"/>
                    <a:ext cx="213931" cy="388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3931" h="38861" extrusionOk="0">
                        <a:moveTo>
                          <a:pt x="213932" y="19431"/>
                        </a:moveTo>
                        <a:cubicBezTo>
                          <a:pt x="213932" y="30162"/>
                          <a:pt x="166042" y="38862"/>
                          <a:pt x="106966" y="38862"/>
                        </a:cubicBezTo>
                        <a:cubicBezTo>
                          <a:pt x="47891" y="38862"/>
                          <a:pt x="1" y="30162"/>
                          <a:pt x="1" y="19431"/>
                        </a:cubicBezTo>
                        <a:cubicBezTo>
                          <a:pt x="1" y="8700"/>
                          <a:pt x="47891" y="0"/>
                          <a:pt x="106966" y="0"/>
                        </a:cubicBezTo>
                        <a:cubicBezTo>
                          <a:pt x="166042" y="0"/>
                          <a:pt x="213932" y="8700"/>
                          <a:pt x="213932" y="1943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</p:grpSp>
      <p:sp>
        <p:nvSpPr>
          <p:cNvPr id="275" name="Google Shape;275;p13"/>
          <p:cNvSpPr/>
          <p:nvPr/>
        </p:nvSpPr>
        <p:spPr>
          <a:xfrm>
            <a:off x="62832" y="4828541"/>
            <a:ext cx="734045" cy="45268"/>
          </a:xfrm>
          <a:custGeom>
            <a:avLst/>
            <a:gdLst/>
            <a:ahLst/>
            <a:cxnLst/>
            <a:rect l="l" t="t" r="r" b="b"/>
            <a:pathLst>
              <a:path w="824770" h="50863" extrusionOk="0">
                <a:moveTo>
                  <a:pt x="799338" y="50863"/>
                </a:moveTo>
                <a:lnTo>
                  <a:pt x="25432" y="50863"/>
                </a:lnTo>
                <a:cubicBezTo>
                  <a:pt x="11430" y="50863"/>
                  <a:pt x="0" y="39433"/>
                  <a:pt x="0" y="25432"/>
                </a:cubicBezTo>
                <a:lnTo>
                  <a:pt x="0" y="25432"/>
                </a:lnTo>
                <a:cubicBezTo>
                  <a:pt x="0" y="11430"/>
                  <a:pt x="11430" y="0"/>
                  <a:pt x="25432" y="0"/>
                </a:cubicBezTo>
                <a:lnTo>
                  <a:pt x="799338" y="0"/>
                </a:lnTo>
                <a:cubicBezTo>
                  <a:pt x="813339" y="0"/>
                  <a:pt x="824770" y="11430"/>
                  <a:pt x="824770" y="25432"/>
                </a:cubicBezTo>
                <a:lnTo>
                  <a:pt x="824770" y="25432"/>
                </a:lnTo>
                <a:cubicBezTo>
                  <a:pt x="824770" y="39433"/>
                  <a:pt x="813339" y="50863"/>
                  <a:pt x="799338" y="50863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76" name="Google Shape;276;p13"/>
          <p:cNvGrpSpPr/>
          <p:nvPr/>
        </p:nvGrpSpPr>
        <p:grpSpPr>
          <a:xfrm>
            <a:off x="103395" y="3891186"/>
            <a:ext cx="668783" cy="959747"/>
            <a:chOff x="10519314" y="4728596"/>
            <a:chExt cx="751780" cy="1078731"/>
          </a:xfrm>
        </p:grpSpPr>
        <p:grpSp>
          <p:nvGrpSpPr>
            <p:cNvPr id="277" name="Google Shape;277;p13"/>
            <p:cNvGrpSpPr/>
            <p:nvPr/>
          </p:nvGrpSpPr>
          <p:grpSpPr>
            <a:xfrm>
              <a:off x="10519314" y="4728596"/>
              <a:ext cx="626662" cy="1078731"/>
              <a:chOff x="10519314" y="4728596"/>
              <a:chExt cx="626662" cy="1078731"/>
            </a:xfrm>
          </p:grpSpPr>
          <p:grpSp>
            <p:nvGrpSpPr>
              <p:cNvPr id="278" name="Google Shape;278;p13"/>
              <p:cNvGrpSpPr/>
              <p:nvPr/>
            </p:nvGrpSpPr>
            <p:grpSpPr>
              <a:xfrm>
                <a:off x="10903220" y="4888205"/>
                <a:ext cx="242756" cy="919122"/>
                <a:chOff x="10903220" y="4888205"/>
                <a:chExt cx="242756" cy="919122"/>
              </a:xfrm>
            </p:grpSpPr>
            <p:sp>
              <p:nvSpPr>
                <p:cNvPr id="279" name="Google Shape;279;p13"/>
                <p:cNvSpPr/>
                <p:nvPr/>
              </p:nvSpPr>
              <p:spPr>
                <a:xfrm rot="-447735">
                  <a:off x="10961814" y="4892503"/>
                  <a:ext cx="125567" cy="9105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444" h="909637" extrusionOk="0">
                      <a:moveTo>
                        <a:pt x="0" y="0"/>
                      </a:moveTo>
                      <a:lnTo>
                        <a:pt x="125445" y="0"/>
                      </a:lnTo>
                      <a:lnTo>
                        <a:pt x="125445" y="909637"/>
                      </a:lnTo>
                      <a:lnTo>
                        <a:pt x="0" y="909637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0" name="Google Shape;280;p13"/>
                <p:cNvSpPr/>
                <p:nvPr/>
              </p:nvSpPr>
              <p:spPr>
                <a:xfrm>
                  <a:off x="10952422" y="4933194"/>
                  <a:ext cx="42088" cy="42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88" h="42088" extrusionOk="0">
                      <a:moveTo>
                        <a:pt x="41904" y="18282"/>
                      </a:moveTo>
                      <a:cubicBezTo>
                        <a:pt x="43428" y="29807"/>
                        <a:pt x="35331" y="40380"/>
                        <a:pt x="23806" y="41904"/>
                      </a:cubicBezTo>
                      <a:cubicBezTo>
                        <a:pt x="12281" y="43428"/>
                        <a:pt x="1709" y="35332"/>
                        <a:pt x="184" y="23806"/>
                      </a:cubicBezTo>
                      <a:cubicBezTo>
                        <a:pt x="-1340" y="12281"/>
                        <a:pt x="6756" y="1708"/>
                        <a:pt x="18282" y="184"/>
                      </a:cubicBezTo>
                      <a:cubicBezTo>
                        <a:pt x="29807" y="-1340"/>
                        <a:pt x="40380" y="6757"/>
                        <a:pt x="41904" y="1828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1" name="Google Shape;281;p13"/>
                <p:cNvSpPr/>
                <p:nvPr/>
              </p:nvSpPr>
              <p:spPr>
                <a:xfrm>
                  <a:off x="10961186" y="5000250"/>
                  <a:ext cx="42087" cy="420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87" h="42087" extrusionOk="0">
                      <a:moveTo>
                        <a:pt x="41904" y="18282"/>
                      </a:moveTo>
                      <a:cubicBezTo>
                        <a:pt x="43427" y="29807"/>
                        <a:pt x="35331" y="40380"/>
                        <a:pt x="23806" y="41904"/>
                      </a:cubicBezTo>
                      <a:cubicBezTo>
                        <a:pt x="12280" y="43428"/>
                        <a:pt x="1708" y="35332"/>
                        <a:pt x="184" y="23806"/>
                      </a:cubicBezTo>
                      <a:cubicBezTo>
                        <a:pt x="-1340" y="12281"/>
                        <a:pt x="6756" y="1708"/>
                        <a:pt x="18281" y="184"/>
                      </a:cubicBezTo>
                      <a:cubicBezTo>
                        <a:pt x="29807" y="-1340"/>
                        <a:pt x="40380" y="6757"/>
                        <a:pt x="41904" y="1828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282" name="Google Shape;282;p13"/>
                <p:cNvGrpSpPr/>
                <p:nvPr/>
              </p:nvGrpSpPr>
              <p:grpSpPr>
                <a:xfrm>
                  <a:off x="11014221" y="5588618"/>
                  <a:ext cx="100021" cy="114784"/>
                  <a:chOff x="11014221" y="5588618"/>
                  <a:chExt cx="100021" cy="114784"/>
                </a:xfrm>
              </p:grpSpPr>
              <p:sp>
                <p:nvSpPr>
                  <p:cNvPr id="283" name="Google Shape;283;p13"/>
                  <p:cNvSpPr/>
                  <p:nvPr/>
                </p:nvSpPr>
                <p:spPr>
                  <a:xfrm rot="-447735">
                    <a:off x="11014826" y="5594269"/>
                    <a:ext cx="88001" cy="15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915" h="15049" extrusionOk="0">
                        <a:moveTo>
                          <a:pt x="0" y="0"/>
                        </a:moveTo>
                        <a:lnTo>
                          <a:pt x="87916" y="0"/>
                        </a:lnTo>
                        <a:lnTo>
                          <a:pt x="87916" y="15049"/>
                        </a:lnTo>
                        <a:lnTo>
                          <a:pt x="0" y="15049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4" name="Google Shape;284;p13"/>
                  <p:cNvSpPr/>
                  <p:nvPr/>
                </p:nvSpPr>
                <p:spPr>
                  <a:xfrm rot="-447735">
                    <a:off x="11018646" y="5623150"/>
                    <a:ext cx="88001" cy="15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915" h="15049" extrusionOk="0">
                        <a:moveTo>
                          <a:pt x="0" y="0"/>
                        </a:moveTo>
                        <a:lnTo>
                          <a:pt x="87916" y="0"/>
                        </a:lnTo>
                        <a:lnTo>
                          <a:pt x="87916" y="15050"/>
                        </a:lnTo>
                        <a:lnTo>
                          <a:pt x="0" y="1505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5" name="Google Shape;285;p13"/>
                  <p:cNvSpPr/>
                  <p:nvPr/>
                </p:nvSpPr>
                <p:spPr>
                  <a:xfrm rot="-447735">
                    <a:off x="11021820" y="5653805"/>
                    <a:ext cx="88001" cy="15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915" h="15049" extrusionOk="0">
                        <a:moveTo>
                          <a:pt x="0" y="0"/>
                        </a:moveTo>
                        <a:lnTo>
                          <a:pt x="87916" y="0"/>
                        </a:lnTo>
                        <a:lnTo>
                          <a:pt x="87916" y="15050"/>
                        </a:lnTo>
                        <a:lnTo>
                          <a:pt x="0" y="1505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6" name="Google Shape;286;p13"/>
                  <p:cNvSpPr/>
                  <p:nvPr/>
                </p:nvSpPr>
                <p:spPr>
                  <a:xfrm rot="-447735">
                    <a:off x="11025635" y="5682688"/>
                    <a:ext cx="88001" cy="15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915" h="15049" extrusionOk="0">
                        <a:moveTo>
                          <a:pt x="0" y="0"/>
                        </a:moveTo>
                        <a:lnTo>
                          <a:pt x="87915" y="0"/>
                        </a:lnTo>
                        <a:lnTo>
                          <a:pt x="87915" y="15050"/>
                        </a:lnTo>
                        <a:lnTo>
                          <a:pt x="0" y="1505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287" name="Google Shape;287;p13"/>
              <p:cNvGrpSpPr/>
              <p:nvPr/>
            </p:nvGrpSpPr>
            <p:grpSpPr>
              <a:xfrm>
                <a:off x="10718623" y="4728596"/>
                <a:ext cx="229169" cy="1075979"/>
                <a:chOff x="10718623" y="4728596"/>
                <a:chExt cx="229169" cy="1075979"/>
              </a:xfrm>
            </p:grpSpPr>
            <p:sp>
              <p:nvSpPr>
                <p:cNvPr id="288" name="Google Shape;288;p13"/>
                <p:cNvSpPr/>
                <p:nvPr/>
              </p:nvSpPr>
              <p:spPr>
                <a:xfrm rot="-172174">
                  <a:off x="10745259" y="4732329"/>
                  <a:ext cx="175897" cy="1068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117" h="1069848" extrusionOk="0">
                      <a:moveTo>
                        <a:pt x="0" y="0"/>
                      </a:moveTo>
                      <a:lnTo>
                        <a:pt x="176117" y="0"/>
                      </a:lnTo>
                      <a:lnTo>
                        <a:pt x="176117" y="1069848"/>
                      </a:lnTo>
                      <a:lnTo>
                        <a:pt x="0" y="106984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9" name="Google Shape;289;p13"/>
                <p:cNvSpPr/>
                <p:nvPr/>
              </p:nvSpPr>
              <p:spPr>
                <a:xfrm>
                  <a:off x="10787634" y="5182743"/>
                  <a:ext cx="87629" cy="876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629" h="87630" extrusionOk="0">
                      <a:moveTo>
                        <a:pt x="87630" y="43815"/>
                      </a:moveTo>
                      <a:cubicBezTo>
                        <a:pt x="87630" y="68013"/>
                        <a:pt x="68014" y="87630"/>
                        <a:pt x="43815" y="87630"/>
                      </a:cubicBezTo>
                      <a:cubicBezTo>
                        <a:pt x="19617" y="87630"/>
                        <a:pt x="1" y="68014"/>
                        <a:pt x="1" y="43815"/>
                      </a:cubicBezTo>
                      <a:cubicBezTo>
                        <a:pt x="1" y="19617"/>
                        <a:pt x="19617" y="0"/>
                        <a:pt x="43815" y="0"/>
                      </a:cubicBezTo>
                      <a:cubicBezTo>
                        <a:pt x="68014" y="0"/>
                        <a:pt x="87630" y="19616"/>
                        <a:pt x="87630" y="43815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290" name="Google Shape;290;p13"/>
                <p:cNvGrpSpPr/>
                <p:nvPr/>
              </p:nvGrpSpPr>
              <p:grpSpPr>
                <a:xfrm>
                  <a:off x="10765015" y="5040134"/>
                  <a:ext cx="116314" cy="49775"/>
                  <a:chOff x="10765015" y="5040134"/>
                  <a:chExt cx="116314" cy="49775"/>
                </a:xfrm>
              </p:grpSpPr>
              <p:sp>
                <p:nvSpPr>
                  <p:cNvPr id="291" name="Google Shape;291;p13"/>
                  <p:cNvSpPr/>
                  <p:nvPr/>
                </p:nvSpPr>
                <p:spPr>
                  <a:xfrm rot="-172174">
                    <a:off x="10765318" y="5042987"/>
                    <a:ext cx="114347" cy="149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4490" h="14954" extrusionOk="0">
                        <a:moveTo>
                          <a:pt x="0" y="0"/>
                        </a:moveTo>
                        <a:lnTo>
                          <a:pt x="114490" y="0"/>
                        </a:lnTo>
                        <a:lnTo>
                          <a:pt x="114490" y="14954"/>
                        </a:lnTo>
                        <a:lnTo>
                          <a:pt x="0" y="14954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2" name="Google Shape;292;p13"/>
                  <p:cNvSpPr/>
                  <p:nvPr/>
                </p:nvSpPr>
                <p:spPr>
                  <a:xfrm rot="-172174">
                    <a:off x="10766681" y="5072121"/>
                    <a:ext cx="114347" cy="149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4490" h="14954" extrusionOk="0">
                        <a:moveTo>
                          <a:pt x="0" y="0"/>
                        </a:moveTo>
                        <a:lnTo>
                          <a:pt x="114491" y="0"/>
                        </a:lnTo>
                        <a:lnTo>
                          <a:pt x="114491" y="14954"/>
                        </a:lnTo>
                        <a:lnTo>
                          <a:pt x="0" y="14954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93" name="Google Shape;293;p13"/>
                <p:cNvGrpSpPr/>
                <p:nvPr/>
              </p:nvGrpSpPr>
              <p:grpSpPr>
                <a:xfrm>
                  <a:off x="10784825" y="5436314"/>
                  <a:ext cx="116414" cy="49961"/>
                  <a:chOff x="10784825" y="5436314"/>
                  <a:chExt cx="116414" cy="49961"/>
                </a:xfrm>
              </p:grpSpPr>
              <p:sp>
                <p:nvSpPr>
                  <p:cNvPr id="294" name="Google Shape;294;p13"/>
                  <p:cNvSpPr/>
                  <p:nvPr/>
                </p:nvSpPr>
                <p:spPr>
                  <a:xfrm rot="-172174">
                    <a:off x="10785128" y="5439167"/>
                    <a:ext cx="114347" cy="149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4490" h="14954" extrusionOk="0">
                        <a:moveTo>
                          <a:pt x="0" y="0"/>
                        </a:moveTo>
                        <a:lnTo>
                          <a:pt x="114491" y="0"/>
                        </a:lnTo>
                        <a:lnTo>
                          <a:pt x="114491" y="14955"/>
                        </a:lnTo>
                        <a:lnTo>
                          <a:pt x="0" y="14955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5" name="Google Shape;295;p13"/>
                  <p:cNvSpPr/>
                  <p:nvPr/>
                </p:nvSpPr>
                <p:spPr>
                  <a:xfrm rot="-172174">
                    <a:off x="10786591" y="5468487"/>
                    <a:ext cx="114347" cy="149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4490" h="14954" extrusionOk="0">
                        <a:moveTo>
                          <a:pt x="0" y="0"/>
                        </a:moveTo>
                        <a:lnTo>
                          <a:pt x="114490" y="0"/>
                        </a:lnTo>
                        <a:lnTo>
                          <a:pt x="114490" y="14955"/>
                        </a:lnTo>
                        <a:lnTo>
                          <a:pt x="0" y="14955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296" name="Google Shape;296;p13"/>
              <p:cNvGrpSpPr/>
              <p:nvPr/>
            </p:nvGrpSpPr>
            <p:grpSpPr>
              <a:xfrm>
                <a:off x="10519314" y="4813458"/>
                <a:ext cx="202120" cy="992123"/>
                <a:chOff x="10519314" y="4813458"/>
                <a:chExt cx="202120" cy="992123"/>
              </a:xfrm>
            </p:grpSpPr>
            <p:sp>
              <p:nvSpPr>
                <p:cNvPr id="297" name="Google Shape;297;p13"/>
                <p:cNvSpPr/>
                <p:nvPr/>
              </p:nvSpPr>
              <p:spPr>
                <a:xfrm>
                  <a:off x="10519314" y="4813458"/>
                  <a:ext cx="202120" cy="9921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120" h="992123" extrusionOk="0">
                      <a:moveTo>
                        <a:pt x="0" y="0"/>
                      </a:moveTo>
                      <a:lnTo>
                        <a:pt x="202120" y="0"/>
                      </a:lnTo>
                      <a:lnTo>
                        <a:pt x="202120" y="992124"/>
                      </a:lnTo>
                      <a:lnTo>
                        <a:pt x="0" y="992124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8" name="Google Shape;298;p13"/>
                <p:cNvSpPr/>
                <p:nvPr/>
              </p:nvSpPr>
              <p:spPr>
                <a:xfrm>
                  <a:off x="10558843" y="4891468"/>
                  <a:ext cx="123063" cy="1230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063" h="123062" extrusionOk="0">
                      <a:moveTo>
                        <a:pt x="123063" y="61532"/>
                      </a:moveTo>
                      <a:cubicBezTo>
                        <a:pt x="123063" y="95514"/>
                        <a:pt x="95514" y="123063"/>
                        <a:pt x="61531" y="123063"/>
                      </a:cubicBezTo>
                      <a:cubicBezTo>
                        <a:pt x="27548" y="123063"/>
                        <a:pt x="-1" y="95514"/>
                        <a:pt x="-1" y="61532"/>
                      </a:cubicBezTo>
                      <a:cubicBezTo>
                        <a:pt x="-1" y="27549"/>
                        <a:pt x="27548" y="0"/>
                        <a:pt x="61531" y="0"/>
                      </a:cubicBezTo>
                      <a:cubicBezTo>
                        <a:pt x="95514" y="0"/>
                        <a:pt x="123063" y="27549"/>
                        <a:pt x="123063" y="6153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299" name="Google Shape;299;p13"/>
                <p:cNvGrpSpPr/>
                <p:nvPr/>
              </p:nvGrpSpPr>
              <p:grpSpPr>
                <a:xfrm>
                  <a:off x="10556176" y="5465730"/>
                  <a:ext cx="128397" cy="44196"/>
                  <a:chOff x="10556176" y="5465730"/>
                  <a:chExt cx="128397" cy="44196"/>
                </a:xfrm>
              </p:grpSpPr>
              <p:sp>
                <p:nvSpPr>
                  <p:cNvPr id="300" name="Google Shape;300;p13"/>
                  <p:cNvSpPr/>
                  <p:nvPr/>
                </p:nvSpPr>
                <p:spPr>
                  <a:xfrm>
                    <a:off x="10556176" y="5465730"/>
                    <a:ext cx="128397" cy="149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397" h="14954" extrusionOk="0">
                        <a:moveTo>
                          <a:pt x="0" y="0"/>
                        </a:moveTo>
                        <a:lnTo>
                          <a:pt x="128397" y="0"/>
                        </a:lnTo>
                        <a:lnTo>
                          <a:pt x="128397" y="14954"/>
                        </a:lnTo>
                        <a:lnTo>
                          <a:pt x="0" y="14954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1" name="Google Shape;301;p13"/>
                  <p:cNvSpPr/>
                  <p:nvPr/>
                </p:nvSpPr>
                <p:spPr>
                  <a:xfrm>
                    <a:off x="10556176" y="5494972"/>
                    <a:ext cx="128397" cy="149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397" h="14954" extrusionOk="0">
                        <a:moveTo>
                          <a:pt x="0" y="0"/>
                        </a:moveTo>
                        <a:lnTo>
                          <a:pt x="128397" y="0"/>
                        </a:lnTo>
                        <a:lnTo>
                          <a:pt x="128397" y="14955"/>
                        </a:lnTo>
                        <a:lnTo>
                          <a:pt x="0" y="14955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02" name="Google Shape;302;p13"/>
                <p:cNvGrpSpPr/>
                <p:nvPr/>
              </p:nvGrpSpPr>
              <p:grpSpPr>
                <a:xfrm>
                  <a:off x="10556176" y="5689187"/>
                  <a:ext cx="128397" cy="44196"/>
                  <a:chOff x="10556176" y="5689187"/>
                  <a:chExt cx="128397" cy="44196"/>
                </a:xfrm>
              </p:grpSpPr>
              <p:sp>
                <p:nvSpPr>
                  <p:cNvPr id="303" name="Google Shape;303;p13"/>
                  <p:cNvSpPr/>
                  <p:nvPr/>
                </p:nvSpPr>
                <p:spPr>
                  <a:xfrm>
                    <a:off x="10556176" y="5689187"/>
                    <a:ext cx="128397" cy="149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397" h="14954" extrusionOk="0">
                        <a:moveTo>
                          <a:pt x="0" y="0"/>
                        </a:moveTo>
                        <a:lnTo>
                          <a:pt x="128397" y="0"/>
                        </a:lnTo>
                        <a:lnTo>
                          <a:pt x="128397" y="14954"/>
                        </a:lnTo>
                        <a:lnTo>
                          <a:pt x="0" y="14954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4" name="Google Shape;304;p13"/>
                  <p:cNvSpPr/>
                  <p:nvPr/>
                </p:nvSpPr>
                <p:spPr>
                  <a:xfrm>
                    <a:off x="10556176" y="5718429"/>
                    <a:ext cx="128397" cy="149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397" h="14954" extrusionOk="0">
                        <a:moveTo>
                          <a:pt x="0" y="0"/>
                        </a:moveTo>
                        <a:lnTo>
                          <a:pt x="128397" y="0"/>
                        </a:lnTo>
                        <a:lnTo>
                          <a:pt x="128397" y="14954"/>
                        </a:lnTo>
                        <a:lnTo>
                          <a:pt x="0" y="14954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grpSp>
          <p:nvGrpSpPr>
            <p:cNvPr id="305" name="Google Shape;305;p13"/>
            <p:cNvGrpSpPr/>
            <p:nvPr/>
          </p:nvGrpSpPr>
          <p:grpSpPr>
            <a:xfrm>
              <a:off x="11058042" y="5088325"/>
              <a:ext cx="213052" cy="717953"/>
              <a:chOff x="11058042" y="5088325"/>
              <a:chExt cx="213052" cy="717953"/>
            </a:xfrm>
          </p:grpSpPr>
          <p:sp>
            <p:nvSpPr>
              <p:cNvPr id="306" name="Google Shape;306;p13"/>
              <p:cNvSpPr/>
              <p:nvPr/>
            </p:nvSpPr>
            <p:spPr>
              <a:xfrm rot="-631368">
                <a:off x="11122592" y="5089982"/>
                <a:ext cx="83952" cy="714640"/>
              </a:xfrm>
              <a:custGeom>
                <a:avLst/>
                <a:gdLst/>
                <a:ahLst/>
                <a:cxnLst/>
                <a:rect l="l" t="t" r="r" b="b"/>
                <a:pathLst>
                  <a:path w="84010" h="715136" extrusionOk="0">
                    <a:moveTo>
                      <a:pt x="0" y="0"/>
                    </a:moveTo>
                    <a:lnTo>
                      <a:pt x="84010" y="0"/>
                    </a:lnTo>
                    <a:lnTo>
                      <a:pt x="84010" y="715137"/>
                    </a:lnTo>
                    <a:lnTo>
                      <a:pt x="0" y="71513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7" name="Google Shape;307;p13"/>
              <p:cNvSpPr/>
              <p:nvPr/>
            </p:nvSpPr>
            <p:spPr>
              <a:xfrm rot="-631368">
                <a:off x="11154645" y="5271518"/>
                <a:ext cx="25985" cy="411004"/>
              </a:xfrm>
              <a:custGeom>
                <a:avLst/>
                <a:gdLst/>
                <a:ahLst/>
                <a:cxnLst/>
                <a:rect l="l" t="t" r="r" b="b"/>
                <a:pathLst>
                  <a:path w="26003" h="411289" extrusionOk="0">
                    <a:moveTo>
                      <a:pt x="0" y="0"/>
                    </a:moveTo>
                    <a:lnTo>
                      <a:pt x="26003" y="0"/>
                    </a:lnTo>
                    <a:lnTo>
                      <a:pt x="26003" y="411289"/>
                    </a:lnTo>
                    <a:lnTo>
                      <a:pt x="0" y="41128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08" name="Google Shape;308;p13"/>
          <p:cNvGrpSpPr/>
          <p:nvPr/>
        </p:nvGrpSpPr>
        <p:grpSpPr>
          <a:xfrm>
            <a:off x="150676" y="2823493"/>
            <a:ext cx="516117" cy="779220"/>
            <a:chOff x="10572463" y="3528536"/>
            <a:chExt cx="580168" cy="875823"/>
          </a:xfrm>
        </p:grpSpPr>
        <p:grpSp>
          <p:nvGrpSpPr>
            <p:cNvPr id="309" name="Google Shape;309;p13"/>
            <p:cNvGrpSpPr/>
            <p:nvPr/>
          </p:nvGrpSpPr>
          <p:grpSpPr>
            <a:xfrm>
              <a:off x="10713815" y="3528536"/>
              <a:ext cx="438816" cy="746664"/>
              <a:chOff x="10713815" y="3528536"/>
              <a:chExt cx="438816" cy="746664"/>
            </a:xfrm>
          </p:grpSpPr>
          <p:sp>
            <p:nvSpPr>
              <p:cNvPr id="310" name="Google Shape;310;p13"/>
              <p:cNvSpPr/>
              <p:nvPr/>
            </p:nvSpPr>
            <p:spPr>
              <a:xfrm>
                <a:off x="10713815" y="3528536"/>
                <a:ext cx="438816" cy="746664"/>
              </a:xfrm>
              <a:custGeom>
                <a:avLst/>
                <a:gdLst/>
                <a:ahLst/>
                <a:cxnLst/>
                <a:rect l="l" t="t" r="r" b="b"/>
                <a:pathLst>
                  <a:path w="438816" h="746664" extrusionOk="0">
                    <a:moveTo>
                      <a:pt x="438721" y="746569"/>
                    </a:moveTo>
                    <a:lnTo>
                      <a:pt x="0" y="746569"/>
                    </a:lnTo>
                    <a:lnTo>
                      <a:pt x="0" y="0"/>
                    </a:lnTo>
                    <a:lnTo>
                      <a:pt x="326231" y="0"/>
                    </a:lnTo>
                    <a:cubicBezTo>
                      <a:pt x="370141" y="43910"/>
                      <a:pt x="394811" y="68580"/>
                      <a:pt x="438816" y="112585"/>
                    </a:cubicBezTo>
                    <a:lnTo>
                      <a:pt x="438816" y="74666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311" name="Google Shape;311;p13"/>
              <p:cNvGrpSpPr/>
              <p:nvPr/>
            </p:nvGrpSpPr>
            <p:grpSpPr>
              <a:xfrm>
                <a:off x="10776489" y="3625310"/>
                <a:ext cx="313848" cy="288226"/>
                <a:chOff x="10776489" y="3625310"/>
                <a:chExt cx="313848" cy="288226"/>
              </a:xfrm>
            </p:grpSpPr>
            <p:sp>
              <p:nvSpPr>
                <p:cNvPr id="312" name="Google Shape;312;p13"/>
                <p:cNvSpPr/>
                <p:nvPr/>
              </p:nvSpPr>
              <p:spPr>
                <a:xfrm>
                  <a:off x="10776489" y="3625310"/>
                  <a:ext cx="313848" cy="21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848" h="21431" extrusionOk="0">
                      <a:moveTo>
                        <a:pt x="0" y="0"/>
                      </a:moveTo>
                      <a:lnTo>
                        <a:pt x="313848" y="0"/>
                      </a:lnTo>
                      <a:lnTo>
                        <a:pt x="313848" y="21431"/>
                      </a:lnTo>
                      <a:lnTo>
                        <a:pt x="0" y="2143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3" name="Google Shape;313;p13"/>
                <p:cNvSpPr/>
                <p:nvPr/>
              </p:nvSpPr>
              <p:spPr>
                <a:xfrm>
                  <a:off x="10776489" y="3678650"/>
                  <a:ext cx="313848" cy="21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848" h="21431" extrusionOk="0">
                      <a:moveTo>
                        <a:pt x="0" y="0"/>
                      </a:moveTo>
                      <a:lnTo>
                        <a:pt x="313848" y="0"/>
                      </a:lnTo>
                      <a:lnTo>
                        <a:pt x="313848" y="21431"/>
                      </a:lnTo>
                      <a:lnTo>
                        <a:pt x="0" y="2143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4" name="Google Shape;314;p13"/>
                <p:cNvSpPr/>
                <p:nvPr/>
              </p:nvSpPr>
              <p:spPr>
                <a:xfrm>
                  <a:off x="10776489" y="3731990"/>
                  <a:ext cx="313848" cy="21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848" h="21431" extrusionOk="0">
                      <a:moveTo>
                        <a:pt x="0" y="0"/>
                      </a:moveTo>
                      <a:lnTo>
                        <a:pt x="313848" y="0"/>
                      </a:lnTo>
                      <a:lnTo>
                        <a:pt x="313848" y="21431"/>
                      </a:lnTo>
                      <a:lnTo>
                        <a:pt x="0" y="2143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5" name="Google Shape;315;p13"/>
                <p:cNvSpPr/>
                <p:nvPr/>
              </p:nvSpPr>
              <p:spPr>
                <a:xfrm>
                  <a:off x="10776489" y="3785425"/>
                  <a:ext cx="313848" cy="21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848" h="21431" extrusionOk="0">
                      <a:moveTo>
                        <a:pt x="0" y="0"/>
                      </a:moveTo>
                      <a:lnTo>
                        <a:pt x="313848" y="0"/>
                      </a:lnTo>
                      <a:lnTo>
                        <a:pt x="313848" y="21431"/>
                      </a:lnTo>
                      <a:lnTo>
                        <a:pt x="0" y="2143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6" name="Google Shape;316;p13"/>
                <p:cNvSpPr/>
                <p:nvPr/>
              </p:nvSpPr>
              <p:spPr>
                <a:xfrm>
                  <a:off x="10776489" y="3838765"/>
                  <a:ext cx="313848" cy="21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848" h="21431" extrusionOk="0">
                      <a:moveTo>
                        <a:pt x="0" y="0"/>
                      </a:moveTo>
                      <a:lnTo>
                        <a:pt x="313848" y="0"/>
                      </a:lnTo>
                      <a:lnTo>
                        <a:pt x="313848" y="21431"/>
                      </a:lnTo>
                      <a:lnTo>
                        <a:pt x="0" y="2143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7" name="Google Shape;317;p13"/>
                <p:cNvSpPr/>
                <p:nvPr/>
              </p:nvSpPr>
              <p:spPr>
                <a:xfrm>
                  <a:off x="10776489" y="3892105"/>
                  <a:ext cx="184689" cy="21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689" h="21431" extrusionOk="0">
                      <a:moveTo>
                        <a:pt x="0" y="0"/>
                      </a:moveTo>
                      <a:lnTo>
                        <a:pt x="184690" y="0"/>
                      </a:lnTo>
                      <a:lnTo>
                        <a:pt x="184690" y="21431"/>
                      </a:lnTo>
                      <a:lnTo>
                        <a:pt x="0" y="21431"/>
                      </a:lnTo>
                      <a:close/>
                    </a:path>
                  </a:pathLst>
                </a:custGeom>
                <a:solidFill>
                  <a:srgbClr val="42444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318" name="Google Shape;318;p13"/>
              <p:cNvGrpSpPr/>
              <p:nvPr/>
            </p:nvGrpSpPr>
            <p:grpSpPr>
              <a:xfrm>
                <a:off x="10776489" y="3999547"/>
                <a:ext cx="313848" cy="181546"/>
                <a:chOff x="10776489" y="3999547"/>
                <a:chExt cx="313848" cy="181546"/>
              </a:xfrm>
            </p:grpSpPr>
            <p:sp>
              <p:nvSpPr>
                <p:cNvPr id="319" name="Google Shape;319;p13"/>
                <p:cNvSpPr/>
                <p:nvPr/>
              </p:nvSpPr>
              <p:spPr>
                <a:xfrm>
                  <a:off x="10776489" y="3999547"/>
                  <a:ext cx="313848" cy="21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848" h="21431" extrusionOk="0">
                      <a:moveTo>
                        <a:pt x="0" y="0"/>
                      </a:moveTo>
                      <a:lnTo>
                        <a:pt x="313848" y="0"/>
                      </a:lnTo>
                      <a:lnTo>
                        <a:pt x="313848" y="21431"/>
                      </a:lnTo>
                      <a:lnTo>
                        <a:pt x="0" y="2143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0" name="Google Shape;320;p13"/>
                <p:cNvSpPr/>
                <p:nvPr/>
              </p:nvSpPr>
              <p:spPr>
                <a:xfrm>
                  <a:off x="10776489" y="4052887"/>
                  <a:ext cx="313848" cy="21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848" h="21431" extrusionOk="0">
                      <a:moveTo>
                        <a:pt x="0" y="0"/>
                      </a:moveTo>
                      <a:lnTo>
                        <a:pt x="313848" y="0"/>
                      </a:lnTo>
                      <a:lnTo>
                        <a:pt x="313848" y="21431"/>
                      </a:lnTo>
                      <a:lnTo>
                        <a:pt x="0" y="2143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1" name="Google Shape;321;p13"/>
                <p:cNvSpPr/>
                <p:nvPr/>
              </p:nvSpPr>
              <p:spPr>
                <a:xfrm>
                  <a:off x="10776489" y="4106322"/>
                  <a:ext cx="313848" cy="21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848" h="21431" extrusionOk="0">
                      <a:moveTo>
                        <a:pt x="0" y="0"/>
                      </a:moveTo>
                      <a:lnTo>
                        <a:pt x="313848" y="0"/>
                      </a:lnTo>
                      <a:lnTo>
                        <a:pt x="313848" y="21431"/>
                      </a:lnTo>
                      <a:lnTo>
                        <a:pt x="0" y="2143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2" name="Google Shape;322;p13"/>
                <p:cNvSpPr/>
                <p:nvPr/>
              </p:nvSpPr>
              <p:spPr>
                <a:xfrm>
                  <a:off x="10776489" y="4159662"/>
                  <a:ext cx="184689" cy="21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689" h="21431" extrusionOk="0">
                      <a:moveTo>
                        <a:pt x="0" y="0"/>
                      </a:moveTo>
                      <a:lnTo>
                        <a:pt x="184690" y="0"/>
                      </a:lnTo>
                      <a:lnTo>
                        <a:pt x="184690" y="21431"/>
                      </a:lnTo>
                      <a:lnTo>
                        <a:pt x="0" y="21431"/>
                      </a:lnTo>
                      <a:close/>
                    </a:path>
                  </a:pathLst>
                </a:custGeom>
                <a:solidFill>
                  <a:srgbClr val="42444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323" name="Google Shape;323;p13"/>
              <p:cNvSpPr/>
              <p:nvPr/>
            </p:nvSpPr>
            <p:spPr>
              <a:xfrm>
                <a:off x="11039951" y="3528536"/>
                <a:ext cx="112584" cy="112585"/>
              </a:xfrm>
              <a:custGeom>
                <a:avLst/>
                <a:gdLst/>
                <a:ahLst/>
                <a:cxnLst/>
                <a:rect l="l" t="t" r="r" b="b"/>
                <a:pathLst>
                  <a:path w="112584" h="112585" extrusionOk="0">
                    <a:moveTo>
                      <a:pt x="112585" y="112585"/>
                    </a:moveTo>
                    <a:lnTo>
                      <a:pt x="0" y="112585"/>
                    </a:lnTo>
                    <a:lnTo>
                      <a:pt x="0" y="0"/>
                    </a:lnTo>
                    <a:lnTo>
                      <a:pt x="0" y="0"/>
                    </a:lnTo>
                    <a:cubicBezTo>
                      <a:pt x="43910" y="43910"/>
                      <a:pt x="68580" y="68580"/>
                      <a:pt x="112585" y="112585"/>
                    </a:cubicBezTo>
                    <a:lnTo>
                      <a:pt x="112585" y="112585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4" name="Google Shape;324;p13"/>
            <p:cNvGrpSpPr/>
            <p:nvPr/>
          </p:nvGrpSpPr>
          <p:grpSpPr>
            <a:xfrm>
              <a:off x="10572463" y="3657790"/>
              <a:ext cx="438817" cy="746569"/>
              <a:chOff x="10572463" y="3657790"/>
              <a:chExt cx="438817" cy="746569"/>
            </a:xfrm>
          </p:grpSpPr>
          <p:sp>
            <p:nvSpPr>
              <p:cNvPr id="325" name="Google Shape;325;p13"/>
              <p:cNvSpPr/>
              <p:nvPr/>
            </p:nvSpPr>
            <p:spPr>
              <a:xfrm>
                <a:off x="10572463" y="3657790"/>
                <a:ext cx="438817" cy="746569"/>
              </a:xfrm>
              <a:custGeom>
                <a:avLst/>
                <a:gdLst/>
                <a:ahLst/>
                <a:cxnLst/>
                <a:rect l="l" t="t" r="r" b="b"/>
                <a:pathLst>
                  <a:path w="438817" h="746569" extrusionOk="0">
                    <a:moveTo>
                      <a:pt x="438722" y="746570"/>
                    </a:moveTo>
                    <a:lnTo>
                      <a:pt x="0" y="746570"/>
                    </a:lnTo>
                    <a:lnTo>
                      <a:pt x="0" y="0"/>
                    </a:lnTo>
                    <a:lnTo>
                      <a:pt x="326231" y="0"/>
                    </a:lnTo>
                    <a:cubicBezTo>
                      <a:pt x="370141" y="43910"/>
                      <a:pt x="394812" y="68580"/>
                      <a:pt x="438817" y="112586"/>
                    </a:cubicBezTo>
                    <a:lnTo>
                      <a:pt x="438817" y="74657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326" name="Google Shape;326;p13"/>
              <p:cNvGrpSpPr/>
              <p:nvPr/>
            </p:nvGrpSpPr>
            <p:grpSpPr>
              <a:xfrm>
                <a:off x="10635138" y="3754469"/>
                <a:ext cx="313848" cy="288321"/>
                <a:chOff x="10635138" y="3754469"/>
                <a:chExt cx="313848" cy="288321"/>
              </a:xfrm>
            </p:grpSpPr>
            <p:sp>
              <p:nvSpPr>
                <p:cNvPr id="327" name="Google Shape;327;p13"/>
                <p:cNvSpPr/>
                <p:nvPr/>
              </p:nvSpPr>
              <p:spPr>
                <a:xfrm>
                  <a:off x="10635138" y="3754469"/>
                  <a:ext cx="313848" cy="21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848" h="21431" extrusionOk="0">
                      <a:moveTo>
                        <a:pt x="0" y="0"/>
                      </a:moveTo>
                      <a:lnTo>
                        <a:pt x="313849" y="0"/>
                      </a:lnTo>
                      <a:lnTo>
                        <a:pt x="313849" y="21431"/>
                      </a:lnTo>
                      <a:lnTo>
                        <a:pt x="0" y="2143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8" name="Google Shape;328;p13"/>
                <p:cNvSpPr/>
                <p:nvPr/>
              </p:nvSpPr>
              <p:spPr>
                <a:xfrm>
                  <a:off x="10635138" y="3807904"/>
                  <a:ext cx="313848" cy="21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848" h="21431" extrusionOk="0">
                      <a:moveTo>
                        <a:pt x="0" y="0"/>
                      </a:moveTo>
                      <a:lnTo>
                        <a:pt x="313849" y="0"/>
                      </a:lnTo>
                      <a:lnTo>
                        <a:pt x="313849" y="21431"/>
                      </a:lnTo>
                      <a:lnTo>
                        <a:pt x="0" y="2143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9" name="Google Shape;329;p13"/>
                <p:cNvSpPr/>
                <p:nvPr/>
              </p:nvSpPr>
              <p:spPr>
                <a:xfrm>
                  <a:off x="10635138" y="3861244"/>
                  <a:ext cx="313848" cy="21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848" h="21431" extrusionOk="0">
                      <a:moveTo>
                        <a:pt x="0" y="0"/>
                      </a:moveTo>
                      <a:lnTo>
                        <a:pt x="313849" y="0"/>
                      </a:lnTo>
                      <a:lnTo>
                        <a:pt x="313849" y="21431"/>
                      </a:lnTo>
                      <a:lnTo>
                        <a:pt x="0" y="2143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0" name="Google Shape;330;p13"/>
                <p:cNvSpPr/>
                <p:nvPr/>
              </p:nvSpPr>
              <p:spPr>
                <a:xfrm>
                  <a:off x="10635138" y="3914584"/>
                  <a:ext cx="313848" cy="21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848" h="21431" extrusionOk="0">
                      <a:moveTo>
                        <a:pt x="0" y="0"/>
                      </a:moveTo>
                      <a:lnTo>
                        <a:pt x="313849" y="0"/>
                      </a:lnTo>
                      <a:lnTo>
                        <a:pt x="313849" y="21431"/>
                      </a:lnTo>
                      <a:lnTo>
                        <a:pt x="0" y="2143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1" name="Google Shape;331;p13"/>
                <p:cNvSpPr/>
                <p:nvPr/>
              </p:nvSpPr>
              <p:spPr>
                <a:xfrm>
                  <a:off x="10635138" y="3968019"/>
                  <a:ext cx="313848" cy="21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848" h="21431" extrusionOk="0">
                      <a:moveTo>
                        <a:pt x="0" y="0"/>
                      </a:moveTo>
                      <a:lnTo>
                        <a:pt x="313849" y="0"/>
                      </a:lnTo>
                      <a:lnTo>
                        <a:pt x="313849" y="21431"/>
                      </a:lnTo>
                      <a:lnTo>
                        <a:pt x="0" y="2143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2" name="Google Shape;332;p13"/>
                <p:cNvSpPr/>
                <p:nvPr/>
              </p:nvSpPr>
              <p:spPr>
                <a:xfrm>
                  <a:off x="10635138" y="4021359"/>
                  <a:ext cx="184689" cy="21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689" h="21431" extrusionOk="0">
                      <a:moveTo>
                        <a:pt x="0" y="0"/>
                      </a:moveTo>
                      <a:lnTo>
                        <a:pt x="184689" y="0"/>
                      </a:lnTo>
                      <a:lnTo>
                        <a:pt x="184689" y="21431"/>
                      </a:lnTo>
                      <a:lnTo>
                        <a:pt x="-1" y="2143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333" name="Google Shape;333;p13"/>
              <p:cNvGrpSpPr/>
              <p:nvPr/>
            </p:nvGrpSpPr>
            <p:grpSpPr>
              <a:xfrm>
                <a:off x="10635138" y="4128801"/>
                <a:ext cx="313848" cy="181547"/>
                <a:chOff x="10635138" y="4128801"/>
                <a:chExt cx="313848" cy="181547"/>
              </a:xfrm>
            </p:grpSpPr>
            <p:sp>
              <p:nvSpPr>
                <p:cNvPr id="334" name="Google Shape;334;p13"/>
                <p:cNvSpPr/>
                <p:nvPr/>
              </p:nvSpPr>
              <p:spPr>
                <a:xfrm>
                  <a:off x="10635138" y="4128801"/>
                  <a:ext cx="313848" cy="21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848" h="21431" extrusionOk="0">
                      <a:moveTo>
                        <a:pt x="0" y="0"/>
                      </a:moveTo>
                      <a:lnTo>
                        <a:pt x="313849" y="0"/>
                      </a:lnTo>
                      <a:lnTo>
                        <a:pt x="313849" y="21431"/>
                      </a:lnTo>
                      <a:lnTo>
                        <a:pt x="0" y="2143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5" name="Google Shape;335;p13"/>
                <p:cNvSpPr/>
                <p:nvPr/>
              </p:nvSpPr>
              <p:spPr>
                <a:xfrm>
                  <a:off x="10635138" y="4182141"/>
                  <a:ext cx="313848" cy="21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848" h="21431" extrusionOk="0">
                      <a:moveTo>
                        <a:pt x="0" y="0"/>
                      </a:moveTo>
                      <a:lnTo>
                        <a:pt x="313849" y="0"/>
                      </a:lnTo>
                      <a:lnTo>
                        <a:pt x="313849" y="21431"/>
                      </a:lnTo>
                      <a:lnTo>
                        <a:pt x="0" y="2143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6" name="Google Shape;336;p13"/>
                <p:cNvSpPr/>
                <p:nvPr/>
              </p:nvSpPr>
              <p:spPr>
                <a:xfrm>
                  <a:off x="10635138" y="4235481"/>
                  <a:ext cx="313848" cy="21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848" h="21431" extrusionOk="0">
                      <a:moveTo>
                        <a:pt x="0" y="0"/>
                      </a:moveTo>
                      <a:lnTo>
                        <a:pt x="313849" y="0"/>
                      </a:lnTo>
                      <a:lnTo>
                        <a:pt x="313849" y="21431"/>
                      </a:lnTo>
                      <a:lnTo>
                        <a:pt x="0" y="2143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7" name="Google Shape;337;p13"/>
                <p:cNvSpPr/>
                <p:nvPr/>
              </p:nvSpPr>
              <p:spPr>
                <a:xfrm>
                  <a:off x="10635138" y="4288917"/>
                  <a:ext cx="184689" cy="21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689" h="21431" extrusionOk="0">
                      <a:moveTo>
                        <a:pt x="0" y="0"/>
                      </a:moveTo>
                      <a:lnTo>
                        <a:pt x="184689" y="0"/>
                      </a:lnTo>
                      <a:lnTo>
                        <a:pt x="184689" y="21431"/>
                      </a:lnTo>
                      <a:lnTo>
                        <a:pt x="-1" y="2143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338" name="Google Shape;338;p13"/>
              <p:cNvSpPr/>
              <p:nvPr/>
            </p:nvSpPr>
            <p:spPr>
              <a:xfrm>
                <a:off x="10898599" y="3657790"/>
                <a:ext cx="112586" cy="112585"/>
              </a:xfrm>
              <a:custGeom>
                <a:avLst/>
                <a:gdLst/>
                <a:ahLst/>
                <a:cxnLst/>
                <a:rect l="l" t="t" r="r" b="b"/>
                <a:pathLst>
                  <a:path w="112586" h="112585" extrusionOk="0">
                    <a:moveTo>
                      <a:pt x="112586" y="112586"/>
                    </a:moveTo>
                    <a:lnTo>
                      <a:pt x="0" y="112586"/>
                    </a:lnTo>
                    <a:lnTo>
                      <a:pt x="0" y="0"/>
                    </a:lnTo>
                    <a:lnTo>
                      <a:pt x="0" y="0"/>
                    </a:lnTo>
                    <a:cubicBezTo>
                      <a:pt x="43910" y="43910"/>
                      <a:pt x="68581" y="68580"/>
                      <a:pt x="112586" y="112586"/>
                    </a:cubicBezTo>
                    <a:lnTo>
                      <a:pt x="112586" y="112586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39" name="Google Shape;339;p13"/>
          <p:cNvGrpSpPr/>
          <p:nvPr/>
        </p:nvGrpSpPr>
        <p:grpSpPr>
          <a:xfrm>
            <a:off x="361835" y="3601018"/>
            <a:ext cx="22030" cy="294484"/>
            <a:chOff x="10809827" y="4402455"/>
            <a:chExt cx="24764" cy="330993"/>
          </a:xfrm>
        </p:grpSpPr>
        <p:sp>
          <p:nvSpPr>
            <p:cNvPr id="340" name="Google Shape;340;p13"/>
            <p:cNvSpPr/>
            <p:nvPr/>
          </p:nvSpPr>
          <p:spPr>
            <a:xfrm>
              <a:off x="10822209" y="4414266"/>
              <a:ext cx="9525" cy="307467"/>
            </a:xfrm>
            <a:custGeom>
              <a:avLst/>
              <a:gdLst/>
              <a:ahLst/>
              <a:cxnLst/>
              <a:rect l="l" t="t" r="r" b="b"/>
              <a:pathLst>
                <a:path w="9525" h="307467" extrusionOk="0">
                  <a:moveTo>
                    <a:pt x="-1" y="307467"/>
                  </a:moveTo>
                  <a:lnTo>
                    <a:pt x="-1" y="0"/>
                  </a:lnTo>
                </a:path>
              </a:pathLst>
            </a:custGeom>
            <a:solidFill>
              <a:schemeClr val="accent4"/>
            </a:solidFill>
            <a:ln w="10950" cap="flat" cmpd="sng">
              <a:solidFill>
                <a:schemeClr val="accent4"/>
              </a:solidFill>
              <a:prstDash val="dashDot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1" name="Google Shape;341;p13"/>
            <p:cNvSpPr/>
            <p:nvPr/>
          </p:nvSpPr>
          <p:spPr>
            <a:xfrm>
              <a:off x="10809827" y="4708683"/>
              <a:ext cx="24764" cy="24765"/>
            </a:xfrm>
            <a:custGeom>
              <a:avLst/>
              <a:gdLst/>
              <a:ahLst/>
              <a:cxnLst/>
              <a:rect l="l" t="t" r="r" b="b"/>
              <a:pathLst>
                <a:path w="24764" h="24765" extrusionOk="0">
                  <a:moveTo>
                    <a:pt x="24765" y="12382"/>
                  </a:moveTo>
                  <a:cubicBezTo>
                    <a:pt x="24765" y="19240"/>
                    <a:pt x="19241" y="24765"/>
                    <a:pt x="12382" y="24765"/>
                  </a:cubicBezTo>
                  <a:cubicBezTo>
                    <a:pt x="5524" y="24765"/>
                    <a:pt x="0" y="19240"/>
                    <a:pt x="0" y="12382"/>
                  </a:cubicBezTo>
                  <a:cubicBezTo>
                    <a:pt x="0" y="5524"/>
                    <a:pt x="5524" y="0"/>
                    <a:pt x="12382" y="0"/>
                  </a:cubicBezTo>
                  <a:cubicBezTo>
                    <a:pt x="19241" y="0"/>
                    <a:pt x="24765" y="5524"/>
                    <a:pt x="24765" y="12382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2" name="Google Shape;342;p13"/>
            <p:cNvSpPr/>
            <p:nvPr/>
          </p:nvSpPr>
          <p:spPr>
            <a:xfrm>
              <a:off x="10809827" y="4402455"/>
              <a:ext cx="24764" cy="24764"/>
            </a:xfrm>
            <a:custGeom>
              <a:avLst/>
              <a:gdLst/>
              <a:ahLst/>
              <a:cxnLst/>
              <a:rect l="l" t="t" r="r" b="b"/>
              <a:pathLst>
                <a:path w="24764" h="24764" extrusionOk="0">
                  <a:moveTo>
                    <a:pt x="24765" y="12382"/>
                  </a:moveTo>
                  <a:cubicBezTo>
                    <a:pt x="24765" y="5524"/>
                    <a:pt x="19241" y="0"/>
                    <a:pt x="12382" y="0"/>
                  </a:cubicBezTo>
                  <a:cubicBezTo>
                    <a:pt x="5524" y="0"/>
                    <a:pt x="0" y="5524"/>
                    <a:pt x="0" y="12382"/>
                  </a:cubicBezTo>
                  <a:cubicBezTo>
                    <a:pt x="0" y="19240"/>
                    <a:pt x="5524" y="24765"/>
                    <a:pt x="12382" y="24765"/>
                  </a:cubicBezTo>
                  <a:cubicBezTo>
                    <a:pt x="19241" y="24765"/>
                    <a:pt x="24765" y="19240"/>
                    <a:pt x="24765" y="12382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  <a:defRPr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○"/>
              <a:defRPr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■"/>
              <a:defRPr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  <a:defRPr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○"/>
              <a:defRPr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■"/>
              <a:defRPr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  <a:defRPr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○"/>
              <a:defRPr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■"/>
              <a:defRPr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4" r:id="rId5"/>
    <p:sldLayoutId id="2147483655" r:id="rId6"/>
    <p:sldLayoutId id="2147483656" r:id="rId7"/>
    <p:sldLayoutId id="2147483658" r:id="rId8"/>
    <p:sldLayoutId id="2147483659" r:id="rId9"/>
    <p:sldLayoutId id="2147483660" r:id="rId10"/>
    <p:sldLayoutId id="2147483661" r:id="rId11"/>
    <p:sldLayoutId id="2147483663" r:id="rId12"/>
    <p:sldLayoutId id="2147483665" r:id="rId13"/>
    <p:sldLayoutId id="2147483666" r:id="rId14"/>
    <p:sldLayoutId id="2147483667" r:id="rId15"/>
    <p:sldLayoutId id="2147483668" r:id="rId16"/>
    <p:sldLayoutId id="2147483673" r:id="rId1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hyperlink" Target="https://storyset.com/amico?utm_source=slidesgo_template&amp;utm_medium=referral-link&amp;utm_campaign=slidesgo_final_slides&amp;utm_term=amico&amp;utm_content=storyset" TargetMode="External"/><Relationship Id="rId7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.jpg"/><Relationship Id="rId5" Type="http://schemas.openxmlformats.org/officeDocument/2006/relationships/hyperlink" Target="https://storyset.com/rafiki?utm_source=slidesgo_template&amp;utm_medium=referral-link&amp;utm_campaign=slidesgo_final_slides&amp;utm_term=rafiki&amp;utm_content=storyset" TargetMode="External"/><Relationship Id="rId4" Type="http://schemas.openxmlformats.org/officeDocument/2006/relationships/hyperlink" Target="https://storyset.com/bro?utm_source=slidesgo_template&amp;utm_medium=referral-link&amp;utm_campaign=slidesgo_final_slides&amp;utm_term=bro&amp;utm_content=storyset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p26"/>
          <p:cNvSpPr/>
          <p:nvPr/>
        </p:nvSpPr>
        <p:spPr>
          <a:xfrm rot="1053742">
            <a:off x="4909608" y="421118"/>
            <a:ext cx="4314987" cy="4418593"/>
          </a:xfrm>
          <a:custGeom>
            <a:avLst/>
            <a:gdLst/>
            <a:ahLst/>
            <a:cxnLst/>
            <a:rect l="l" t="t" r="r" b="b"/>
            <a:pathLst>
              <a:path w="45721" h="44028" extrusionOk="0">
                <a:moveTo>
                  <a:pt x="22493" y="0"/>
                </a:moveTo>
                <a:cubicBezTo>
                  <a:pt x="21088" y="0"/>
                  <a:pt x="19696" y="207"/>
                  <a:pt x="18384" y="686"/>
                </a:cubicBezTo>
                <a:cubicBezTo>
                  <a:pt x="16538" y="1365"/>
                  <a:pt x="14788" y="2674"/>
                  <a:pt x="13800" y="4401"/>
                </a:cubicBezTo>
                <a:cubicBezTo>
                  <a:pt x="12502" y="6663"/>
                  <a:pt x="12633" y="9461"/>
                  <a:pt x="11597" y="11842"/>
                </a:cubicBezTo>
                <a:cubicBezTo>
                  <a:pt x="10764" y="13771"/>
                  <a:pt x="8704" y="14926"/>
                  <a:pt x="7073" y="16116"/>
                </a:cubicBezTo>
                <a:cubicBezTo>
                  <a:pt x="4548" y="17962"/>
                  <a:pt x="2048" y="20141"/>
                  <a:pt x="1179" y="23260"/>
                </a:cubicBezTo>
                <a:cubicBezTo>
                  <a:pt x="0" y="27415"/>
                  <a:pt x="346" y="32368"/>
                  <a:pt x="2715" y="36071"/>
                </a:cubicBezTo>
                <a:cubicBezTo>
                  <a:pt x="4489" y="38834"/>
                  <a:pt x="7513" y="39655"/>
                  <a:pt x="10644" y="39715"/>
                </a:cubicBezTo>
                <a:cubicBezTo>
                  <a:pt x="10740" y="39716"/>
                  <a:pt x="10835" y="39717"/>
                  <a:pt x="10932" y="39717"/>
                </a:cubicBezTo>
                <a:cubicBezTo>
                  <a:pt x="12378" y="39717"/>
                  <a:pt x="13967" y="39555"/>
                  <a:pt x="15526" y="39555"/>
                </a:cubicBezTo>
                <a:cubicBezTo>
                  <a:pt x="17089" y="39555"/>
                  <a:pt x="18623" y="39718"/>
                  <a:pt x="19955" y="40369"/>
                </a:cubicBezTo>
                <a:cubicBezTo>
                  <a:pt x="23538" y="42115"/>
                  <a:pt x="27996" y="44028"/>
                  <a:pt x="32241" y="44028"/>
                </a:cubicBezTo>
                <a:cubicBezTo>
                  <a:pt x="33555" y="44028"/>
                  <a:pt x="34848" y="43845"/>
                  <a:pt x="36088" y="43417"/>
                </a:cubicBezTo>
                <a:cubicBezTo>
                  <a:pt x="41505" y="41548"/>
                  <a:pt x="44149" y="37905"/>
                  <a:pt x="44934" y="33178"/>
                </a:cubicBezTo>
                <a:cubicBezTo>
                  <a:pt x="45720" y="28463"/>
                  <a:pt x="43565" y="24534"/>
                  <a:pt x="42875" y="20796"/>
                </a:cubicBezTo>
                <a:cubicBezTo>
                  <a:pt x="42446" y="18438"/>
                  <a:pt x="42160" y="15819"/>
                  <a:pt x="41422" y="13473"/>
                </a:cubicBezTo>
                <a:cubicBezTo>
                  <a:pt x="41148" y="12580"/>
                  <a:pt x="40779" y="11711"/>
                  <a:pt x="40339" y="10890"/>
                </a:cubicBezTo>
                <a:cubicBezTo>
                  <a:pt x="38076" y="6675"/>
                  <a:pt x="34100" y="3496"/>
                  <a:pt x="29766" y="1615"/>
                </a:cubicBezTo>
                <a:cubicBezTo>
                  <a:pt x="27553" y="661"/>
                  <a:pt x="25002" y="0"/>
                  <a:pt x="22493" y="0"/>
                </a:cubicBezTo>
                <a:close/>
              </a:path>
            </a:pathLst>
          </a:custGeom>
          <a:solidFill>
            <a:srgbClr val="000000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3" name="Google Shape;703;p26"/>
          <p:cNvSpPr txBox="1">
            <a:spLocks noGrp="1"/>
          </p:cNvSpPr>
          <p:nvPr>
            <p:ph type="ctrTitle"/>
          </p:nvPr>
        </p:nvSpPr>
        <p:spPr>
          <a:xfrm>
            <a:off x="496949" y="732211"/>
            <a:ext cx="6099304" cy="256121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Predicting Future Customer Transactions</a:t>
            </a:r>
            <a:endParaRPr dirty="0"/>
          </a:p>
        </p:txBody>
      </p:sp>
      <p:sp>
        <p:nvSpPr>
          <p:cNvPr id="704" name="Google Shape;704;p26"/>
          <p:cNvSpPr txBox="1">
            <a:spLocks noGrp="1"/>
          </p:cNvSpPr>
          <p:nvPr>
            <p:ph type="subTitle" idx="1"/>
          </p:nvPr>
        </p:nvSpPr>
        <p:spPr>
          <a:xfrm>
            <a:off x="713225" y="3523200"/>
            <a:ext cx="4112100" cy="6293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Leveraging Machine Learning Model to Anticipate Customer Behavior</a:t>
            </a:r>
          </a:p>
        </p:txBody>
      </p:sp>
      <p:grpSp>
        <p:nvGrpSpPr>
          <p:cNvPr id="705" name="Google Shape;705;p26"/>
          <p:cNvGrpSpPr/>
          <p:nvPr/>
        </p:nvGrpSpPr>
        <p:grpSpPr>
          <a:xfrm>
            <a:off x="5631673" y="1763897"/>
            <a:ext cx="2961645" cy="1992933"/>
            <a:chOff x="5311140" y="3874579"/>
            <a:chExt cx="2693384" cy="1812416"/>
          </a:xfrm>
        </p:grpSpPr>
        <p:grpSp>
          <p:nvGrpSpPr>
            <p:cNvPr id="706" name="Google Shape;706;p26"/>
            <p:cNvGrpSpPr/>
            <p:nvPr/>
          </p:nvGrpSpPr>
          <p:grpSpPr>
            <a:xfrm>
              <a:off x="6183439" y="5359431"/>
              <a:ext cx="948880" cy="327564"/>
              <a:chOff x="6183439" y="5359431"/>
              <a:chExt cx="948880" cy="327564"/>
            </a:xfrm>
          </p:grpSpPr>
          <p:sp>
            <p:nvSpPr>
              <p:cNvPr id="707" name="Google Shape;707;p26"/>
              <p:cNvSpPr/>
              <p:nvPr/>
            </p:nvSpPr>
            <p:spPr>
              <a:xfrm>
                <a:off x="6459569" y="5359431"/>
                <a:ext cx="396621" cy="291274"/>
              </a:xfrm>
              <a:custGeom>
                <a:avLst/>
                <a:gdLst/>
                <a:ahLst/>
                <a:cxnLst/>
                <a:rect l="l" t="t" r="r" b="b"/>
                <a:pathLst>
                  <a:path w="396621" h="291274" extrusionOk="0">
                    <a:moveTo>
                      <a:pt x="396621" y="0"/>
                    </a:moveTo>
                    <a:lnTo>
                      <a:pt x="396621" y="291274"/>
                    </a:lnTo>
                    <a:lnTo>
                      <a:pt x="0" y="291274"/>
                    </a:lnTo>
                    <a:lnTo>
                      <a:pt x="0" y="0"/>
                    </a:lnTo>
                    <a:lnTo>
                      <a:pt x="140304" y="0"/>
                    </a:lnTo>
                    <a:lnTo>
                      <a:pt x="140304" y="140017"/>
                    </a:lnTo>
                    <a:cubicBezTo>
                      <a:pt x="140304" y="171926"/>
                      <a:pt x="166402" y="198120"/>
                      <a:pt x="198311" y="198120"/>
                    </a:cubicBezTo>
                    <a:cubicBezTo>
                      <a:pt x="230220" y="198120"/>
                      <a:pt x="256413" y="171926"/>
                      <a:pt x="256413" y="140017"/>
                    </a:cubicBezTo>
                    <a:lnTo>
                      <a:pt x="256413" y="0"/>
                    </a:lnTo>
                    <a:lnTo>
                      <a:pt x="3966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8" name="Google Shape;708;p26"/>
              <p:cNvSpPr/>
              <p:nvPr/>
            </p:nvSpPr>
            <p:spPr>
              <a:xfrm>
                <a:off x="6459569" y="5359431"/>
                <a:ext cx="140303" cy="59054"/>
              </a:xfrm>
              <a:custGeom>
                <a:avLst/>
                <a:gdLst/>
                <a:ahLst/>
                <a:cxnLst/>
                <a:rect l="l" t="t" r="r" b="b"/>
                <a:pathLst>
                  <a:path w="140303" h="59054" extrusionOk="0">
                    <a:moveTo>
                      <a:pt x="0" y="0"/>
                    </a:moveTo>
                    <a:lnTo>
                      <a:pt x="140304" y="0"/>
                    </a:lnTo>
                    <a:lnTo>
                      <a:pt x="140304" y="59055"/>
                    </a:lnTo>
                    <a:lnTo>
                      <a:pt x="0" y="428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9" name="Google Shape;709;p26"/>
              <p:cNvSpPr/>
              <p:nvPr/>
            </p:nvSpPr>
            <p:spPr>
              <a:xfrm>
                <a:off x="6715982" y="5359431"/>
                <a:ext cx="140207" cy="88391"/>
              </a:xfrm>
              <a:custGeom>
                <a:avLst/>
                <a:gdLst/>
                <a:ahLst/>
                <a:cxnLst/>
                <a:rect l="l" t="t" r="r" b="b"/>
                <a:pathLst>
                  <a:path w="140207" h="88391" extrusionOk="0">
                    <a:moveTo>
                      <a:pt x="140208" y="0"/>
                    </a:moveTo>
                    <a:lnTo>
                      <a:pt x="140208" y="88392"/>
                    </a:lnTo>
                    <a:lnTo>
                      <a:pt x="0" y="72295"/>
                    </a:lnTo>
                    <a:lnTo>
                      <a:pt x="0" y="0"/>
                    </a:lnTo>
                    <a:lnTo>
                      <a:pt x="14020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0" name="Google Shape;710;p26"/>
              <p:cNvSpPr/>
              <p:nvPr/>
            </p:nvSpPr>
            <p:spPr>
              <a:xfrm>
                <a:off x="6183439" y="5647467"/>
                <a:ext cx="948880" cy="39528"/>
              </a:xfrm>
              <a:custGeom>
                <a:avLst/>
                <a:gdLst/>
                <a:ahLst/>
                <a:cxnLst/>
                <a:rect l="l" t="t" r="r" b="b"/>
                <a:pathLst>
                  <a:path w="948880" h="39528" extrusionOk="0">
                    <a:moveTo>
                      <a:pt x="0" y="0"/>
                    </a:moveTo>
                    <a:lnTo>
                      <a:pt x="948880" y="0"/>
                    </a:lnTo>
                    <a:lnTo>
                      <a:pt x="948880" y="39529"/>
                    </a:lnTo>
                    <a:lnTo>
                      <a:pt x="0" y="3952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711" name="Google Shape;711;p26"/>
            <p:cNvSpPr/>
            <p:nvPr/>
          </p:nvSpPr>
          <p:spPr>
            <a:xfrm>
              <a:off x="5311140" y="3874579"/>
              <a:ext cx="2693384" cy="1517428"/>
            </a:xfrm>
            <a:custGeom>
              <a:avLst/>
              <a:gdLst/>
              <a:ahLst/>
              <a:cxnLst/>
              <a:rect l="l" t="t" r="r" b="b"/>
              <a:pathLst>
                <a:path w="2693384" h="1517428" extrusionOk="0">
                  <a:moveTo>
                    <a:pt x="2693384" y="107442"/>
                  </a:moveTo>
                  <a:lnTo>
                    <a:pt x="2693384" y="1409890"/>
                  </a:lnTo>
                  <a:cubicBezTo>
                    <a:pt x="2693384" y="1469231"/>
                    <a:pt x="2645283" y="1517428"/>
                    <a:pt x="2585847" y="1517428"/>
                  </a:cubicBezTo>
                  <a:lnTo>
                    <a:pt x="107537" y="1517428"/>
                  </a:lnTo>
                  <a:cubicBezTo>
                    <a:pt x="48101" y="1517428"/>
                    <a:pt x="0" y="1469231"/>
                    <a:pt x="0" y="1409890"/>
                  </a:cubicBezTo>
                  <a:lnTo>
                    <a:pt x="0" y="107442"/>
                  </a:lnTo>
                  <a:cubicBezTo>
                    <a:pt x="0" y="48101"/>
                    <a:pt x="48101" y="0"/>
                    <a:pt x="107537" y="0"/>
                  </a:cubicBezTo>
                  <a:lnTo>
                    <a:pt x="2585847" y="0"/>
                  </a:lnTo>
                  <a:cubicBezTo>
                    <a:pt x="2645283" y="0"/>
                    <a:pt x="2693384" y="48101"/>
                    <a:pt x="2693384" y="10744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2" name="Google Shape;712;p26"/>
            <p:cNvSpPr/>
            <p:nvPr/>
          </p:nvSpPr>
          <p:spPr>
            <a:xfrm>
              <a:off x="5311140" y="4009739"/>
              <a:ext cx="2693384" cy="1223295"/>
            </a:xfrm>
            <a:custGeom>
              <a:avLst/>
              <a:gdLst/>
              <a:ahLst/>
              <a:cxnLst/>
              <a:rect l="l" t="t" r="r" b="b"/>
              <a:pathLst>
                <a:path w="2693384" h="1223295" extrusionOk="0">
                  <a:moveTo>
                    <a:pt x="0" y="0"/>
                  </a:moveTo>
                  <a:lnTo>
                    <a:pt x="2693384" y="0"/>
                  </a:lnTo>
                  <a:lnTo>
                    <a:pt x="2693384" y="1223296"/>
                  </a:lnTo>
                  <a:lnTo>
                    <a:pt x="0" y="1223296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3" name="Google Shape;713;p26"/>
            <p:cNvSpPr/>
            <p:nvPr/>
          </p:nvSpPr>
          <p:spPr>
            <a:xfrm>
              <a:off x="6619875" y="5273611"/>
              <a:ext cx="76009" cy="76009"/>
            </a:xfrm>
            <a:custGeom>
              <a:avLst/>
              <a:gdLst/>
              <a:ahLst/>
              <a:cxnLst/>
              <a:rect l="l" t="t" r="r" b="b"/>
              <a:pathLst>
                <a:path w="76009" h="76009" extrusionOk="0">
                  <a:moveTo>
                    <a:pt x="76009" y="38005"/>
                  </a:moveTo>
                  <a:cubicBezTo>
                    <a:pt x="76009" y="58960"/>
                    <a:pt x="59055" y="76010"/>
                    <a:pt x="38005" y="76010"/>
                  </a:cubicBezTo>
                  <a:cubicBezTo>
                    <a:pt x="16955" y="76010"/>
                    <a:pt x="0" y="59055"/>
                    <a:pt x="0" y="38005"/>
                  </a:cubicBezTo>
                  <a:cubicBezTo>
                    <a:pt x="0" y="16954"/>
                    <a:pt x="16955" y="0"/>
                    <a:pt x="38005" y="0"/>
                  </a:cubicBezTo>
                  <a:cubicBezTo>
                    <a:pt x="59055" y="0"/>
                    <a:pt x="76009" y="16954"/>
                    <a:pt x="76009" y="38005"/>
                  </a:cubicBezTo>
                  <a:close/>
                </a:path>
              </a:pathLst>
            </a:custGeom>
            <a:solidFill>
              <a:srgbClr val="42444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14" name="Google Shape;714;p26"/>
          <p:cNvGrpSpPr/>
          <p:nvPr/>
        </p:nvGrpSpPr>
        <p:grpSpPr>
          <a:xfrm>
            <a:off x="6285440" y="656304"/>
            <a:ext cx="1654423" cy="835905"/>
            <a:chOff x="5905690" y="2867310"/>
            <a:chExt cx="1504568" cy="760190"/>
          </a:xfrm>
        </p:grpSpPr>
        <p:sp>
          <p:nvSpPr>
            <p:cNvPr id="715" name="Google Shape;715;p26"/>
            <p:cNvSpPr/>
            <p:nvPr/>
          </p:nvSpPr>
          <p:spPr>
            <a:xfrm>
              <a:off x="5905690" y="2867310"/>
              <a:ext cx="1504568" cy="760190"/>
            </a:xfrm>
            <a:custGeom>
              <a:avLst/>
              <a:gdLst/>
              <a:ahLst/>
              <a:cxnLst/>
              <a:rect l="l" t="t" r="r" b="b"/>
              <a:pathLst>
                <a:path w="1504568" h="760190" extrusionOk="0">
                  <a:moveTo>
                    <a:pt x="1504379" y="647414"/>
                  </a:moveTo>
                  <a:cubicBezTo>
                    <a:pt x="1504379" y="709708"/>
                    <a:pt x="1453896" y="760190"/>
                    <a:pt x="1391602" y="760190"/>
                  </a:cubicBezTo>
                  <a:lnTo>
                    <a:pt x="194881" y="760190"/>
                  </a:lnTo>
                  <a:cubicBezTo>
                    <a:pt x="87249" y="760190"/>
                    <a:pt x="0" y="672941"/>
                    <a:pt x="0" y="565309"/>
                  </a:cubicBezTo>
                  <a:cubicBezTo>
                    <a:pt x="0" y="457676"/>
                    <a:pt x="87249" y="370522"/>
                    <a:pt x="194881" y="370522"/>
                  </a:cubicBezTo>
                  <a:cubicBezTo>
                    <a:pt x="220027" y="370522"/>
                    <a:pt x="244126" y="375285"/>
                    <a:pt x="266223" y="383953"/>
                  </a:cubicBezTo>
                  <a:cubicBezTo>
                    <a:pt x="266223" y="382714"/>
                    <a:pt x="266223" y="381381"/>
                    <a:pt x="266223" y="380047"/>
                  </a:cubicBezTo>
                  <a:cubicBezTo>
                    <a:pt x="266223" y="240030"/>
                    <a:pt x="341947" y="117729"/>
                    <a:pt x="454628" y="51816"/>
                  </a:cubicBezTo>
                  <a:cubicBezTo>
                    <a:pt x="510921" y="18859"/>
                    <a:pt x="576453" y="0"/>
                    <a:pt x="646366" y="0"/>
                  </a:cubicBezTo>
                  <a:cubicBezTo>
                    <a:pt x="832009" y="0"/>
                    <a:pt x="986504" y="133064"/>
                    <a:pt x="1019747" y="309086"/>
                  </a:cubicBezTo>
                  <a:cubicBezTo>
                    <a:pt x="1054989" y="288893"/>
                    <a:pt x="1095851" y="277368"/>
                    <a:pt x="1139476" y="277368"/>
                  </a:cubicBezTo>
                  <a:cubicBezTo>
                    <a:pt x="1272731" y="277368"/>
                    <a:pt x="1380839" y="385477"/>
                    <a:pt x="1380839" y="518731"/>
                  </a:cubicBezTo>
                  <a:cubicBezTo>
                    <a:pt x="1380839" y="524256"/>
                    <a:pt x="1380648" y="529685"/>
                    <a:pt x="1380268" y="535114"/>
                  </a:cubicBezTo>
                  <a:cubicBezTo>
                    <a:pt x="1384078" y="534734"/>
                    <a:pt x="1387887" y="534543"/>
                    <a:pt x="1391793" y="534543"/>
                  </a:cubicBezTo>
                  <a:cubicBezTo>
                    <a:pt x="1454086" y="534543"/>
                    <a:pt x="1504569" y="585026"/>
                    <a:pt x="1504569" y="64731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6" name="Google Shape;716;p26"/>
            <p:cNvSpPr/>
            <p:nvPr/>
          </p:nvSpPr>
          <p:spPr>
            <a:xfrm>
              <a:off x="5905690" y="2918364"/>
              <a:ext cx="922591" cy="709136"/>
            </a:xfrm>
            <a:custGeom>
              <a:avLst/>
              <a:gdLst/>
              <a:ahLst/>
              <a:cxnLst/>
              <a:rect l="l" t="t" r="r" b="b"/>
              <a:pathLst>
                <a:path w="922591" h="709136" extrusionOk="0">
                  <a:moveTo>
                    <a:pt x="922305" y="709136"/>
                  </a:moveTo>
                  <a:lnTo>
                    <a:pt x="194881" y="709136"/>
                  </a:lnTo>
                  <a:cubicBezTo>
                    <a:pt x="87249" y="709136"/>
                    <a:pt x="0" y="621887"/>
                    <a:pt x="0" y="514255"/>
                  </a:cubicBezTo>
                  <a:cubicBezTo>
                    <a:pt x="0" y="406622"/>
                    <a:pt x="87249" y="319468"/>
                    <a:pt x="194881" y="319468"/>
                  </a:cubicBezTo>
                  <a:cubicBezTo>
                    <a:pt x="220027" y="319468"/>
                    <a:pt x="244126" y="324231"/>
                    <a:pt x="266223" y="332899"/>
                  </a:cubicBezTo>
                  <a:cubicBezTo>
                    <a:pt x="266223" y="331660"/>
                    <a:pt x="266223" y="330327"/>
                    <a:pt x="266223" y="328993"/>
                  </a:cubicBezTo>
                  <a:cubicBezTo>
                    <a:pt x="266223" y="188976"/>
                    <a:pt x="341947" y="66675"/>
                    <a:pt x="454628" y="762"/>
                  </a:cubicBezTo>
                  <a:cubicBezTo>
                    <a:pt x="515683" y="-2286"/>
                    <a:pt x="577024" y="3429"/>
                    <a:pt x="633984" y="24860"/>
                  </a:cubicBezTo>
                  <a:cubicBezTo>
                    <a:pt x="707803" y="52768"/>
                    <a:pt x="773239" y="110109"/>
                    <a:pt x="797052" y="185261"/>
                  </a:cubicBezTo>
                  <a:cubicBezTo>
                    <a:pt x="820864" y="260509"/>
                    <a:pt x="795433" y="352425"/>
                    <a:pt x="728472" y="394144"/>
                  </a:cubicBezTo>
                  <a:cubicBezTo>
                    <a:pt x="769334" y="388430"/>
                    <a:pt x="808863" y="395002"/>
                    <a:pt x="844010" y="416433"/>
                  </a:cubicBezTo>
                  <a:cubicBezTo>
                    <a:pt x="879157" y="437864"/>
                    <a:pt x="902970" y="481298"/>
                    <a:pt x="892302" y="521113"/>
                  </a:cubicBezTo>
                  <a:cubicBezTo>
                    <a:pt x="885730" y="545782"/>
                    <a:pt x="867156" y="565975"/>
                    <a:pt x="845629" y="579787"/>
                  </a:cubicBezTo>
                  <a:cubicBezTo>
                    <a:pt x="824769" y="593217"/>
                    <a:pt x="801148" y="601408"/>
                    <a:pt x="777621" y="609314"/>
                  </a:cubicBezTo>
                  <a:cubicBezTo>
                    <a:pt x="788479" y="605790"/>
                    <a:pt x="793623" y="605790"/>
                    <a:pt x="805910" y="605314"/>
                  </a:cubicBezTo>
                  <a:cubicBezTo>
                    <a:pt x="819055" y="604742"/>
                    <a:pt x="832961" y="608457"/>
                    <a:pt x="842010" y="618077"/>
                  </a:cubicBezTo>
                  <a:cubicBezTo>
                    <a:pt x="851059" y="627698"/>
                    <a:pt x="853440" y="643890"/>
                    <a:pt x="845153" y="654082"/>
                  </a:cubicBezTo>
                  <a:cubicBezTo>
                    <a:pt x="859727" y="639699"/>
                    <a:pt x="881919" y="651510"/>
                    <a:pt x="897541" y="664845"/>
                  </a:cubicBezTo>
                  <a:cubicBezTo>
                    <a:pt x="910971" y="676180"/>
                    <a:pt x="919067" y="691991"/>
                    <a:pt x="922591" y="7091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17" name="Google Shape;717;p26"/>
          <p:cNvGrpSpPr/>
          <p:nvPr/>
        </p:nvGrpSpPr>
        <p:grpSpPr>
          <a:xfrm>
            <a:off x="8276803" y="1327941"/>
            <a:ext cx="387944" cy="273258"/>
            <a:chOff x="7716678" y="3270218"/>
            <a:chExt cx="352805" cy="248507"/>
          </a:xfrm>
        </p:grpSpPr>
        <p:sp>
          <p:nvSpPr>
            <p:cNvPr id="718" name="Google Shape;718;p26"/>
            <p:cNvSpPr/>
            <p:nvPr/>
          </p:nvSpPr>
          <p:spPr>
            <a:xfrm>
              <a:off x="7716678" y="3270218"/>
              <a:ext cx="352805" cy="248507"/>
            </a:xfrm>
            <a:custGeom>
              <a:avLst/>
              <a:gdLst/>
              <a:ahLst/>
              <a:cxnLst/>
              <a:rect l="l" t="t" r="r" b="b"/>
              <a:pathLst>
                <a:path w="352805" h="248507" extrusionOk="0">
                  <a:moveTo>
                    <a:pt x="261938" y="0"/>
                  </a:moveTo>
                  <a:lnTo>
                    <a:pt x="90868" y="0"/>
                  </a:lnTo>
                  <a:cubicBezTo>
                    <a:pt x="40862" y="0"/>
                    <a:pt x="0" y="40862"/>
                    <a:pt x="0" y="90869"/>
                  </a:cubicBezTo>
                  <a:cubicBezTo>
                    <a:pt x="0" y="140875"/>
                    <a:pt x="38100" y="178879"/>
                    <a:pt x="85725" y="181642"/>
                  </a:cubicBezTo>
                  <a:lnTo>
                    <a:pt x="29527" y="248508"/>
                  </a:lnTo>
                  <a:lnTo>
                    <a:pt x="135445" y="181833"/>
                  </a:lnTo>
                  <a:lnTo>
                    <a:pt x="261938" y="181833"/>
                  </a:lnTo>
                  <a:cubicBezTo>
                    <a:pt x="311944" y="181833"/>
                    <a:pt x="352806" y="140970"/>
                    <a:pt x="352806" y="90964"/>
                  </a:cubicBezTo>
                  <a:cubicBezTo>
                    <a:pt x="352806" y="40958"/>
                    <a:pt x="311944" y="95"/>
                    <a:pt x="261938" y="9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9" name="Google Shape;719;p26"/>
            <p:cNvSpPr/>
            <p:nvPr/>
          </p:nvSpPr>
          <p:spPr>
            <a:xfrm>
              <a:off x="7783353" y="3331749"/>
              <a:ext cx="219455" cy="59054"/>
            </a:xfrm>
            <a:custGeom>
              <a:avLst/>
              <a:gdLst/>
              <a:ahLst/>
              <a:cxnLst/>
              <a:rect l="l" t="t" r="r" b="b"/>
              <a:pathLst>
                <a:path w="219455" h="59054" extrusionOk="0">
                  <a:moveTo>
                    <a:pt x="29527" y="0"/>
                  </a:moveTo>
                  <a:cubicBezTo>
                    <a:pt x="13239" y="0"/>
                    <a:pt x="0" y="13240"/>
                    <a:pt x="0" y="29528"/>
                  </a:cubicBezTo>
                  <a:cubicBezTo>
                    <a:pt x="0" y="45815"/>
                    <a:pt x="13239" y="59055"/>
                    <a:pt x="29527" y="59055"/>
                  </a:cubicBezTo>
                  <a:cubicBezTo>
                    <a:pt x="45815" y="59055"/>
                    <a:pt x="59055" y="45815"/>
                    <a:pt x="59055" y="29528"/>
                  </a:cubicBezTo>
                  <a:cubicBezTo>
                    <a:pt x="59055" y="13240"/>
                    <a:pt x="45815" y="0"/>
                    <a:pt x="29527" y="0"/>
                  </a:cubicBezTo>
                  <a:close/>
                  <a:moveTo>
                    <a:pt x="109728" y="0"/>
                  </a:moveTo>
                  <a:cubicBezTo>
                    <a:pt x="93440" y="0"/>
                    <a:pt x="80200" y="13240"/>
                    <a:pt x="80200" y="29528"/>
                  </a:cubicBezTo>
                  <a:cubicBezTo>
                    <a:pt x="80200" y="45815"/>
                    <a:pt x="93440" y="59055"/>
                    <a:pt x="109728" y="59055"/>
                  </a:cubicBezTo>
                  <a:cubicBezTo>
                    <a:pt x="126016" y="59055"/>
                    <a:pt x="139255" y="45815"/>
                    <a:pt x="139255" y="29528"/>
                  </a:cubicBezTo>
                  <a:cubicBezTo>
                    <a:pt x="139255" y="13240"/>
                    <a:pt x="126016" y="0"/>
                    <a:pt x="109728" y="0"/>
                  </a:cubicBezTo>
                  <a:close/>
                  <a:moveTo>
                    <a:pt x="189929" y="0"/>
                  </a:moveTo>
                  <a:cubicBezTo>
                    <a:pt x="173641" y="0"/>
                    <a:pt x="160401" y="13240"/>
                    <a:pt x="160401" y="29528"/>
                  </a:cubicBezTo>
                  <a:cubicBezTo>
                    <a:pt x="160401" y="45815"/>
                    <a:pt x="173641" y="59055"/>
                    <a:pt x="189929" y="59055"/>
                  </a:cubicBezTo>
                  <a:cubicBezTo>
                    <a:pt x="206216" y="59055"/>
                    <a:pt x="219456" y="45815"/>
                    <a:pt x="219456" y="29528"/>
                  </a:cubicBezTo>
                  <a:cubicBezTo>
                    <a:pt x="219456" y="13240"/>
                    <a:pt x="206216" y="0"/>
                    <a:pt x="1899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20" name="Google Shape;720;p26"/>
          <p:cNvSpPr/>
          <p:nvPr/>
        </p:nvSpPr>
        <p:spPr>
          <a:xfrm>
            <a:off x="7148815" y="1542896"/>
            <a:ext cx="10501" cy="432759"/>
          </a:xfrm>
          <a:custGeom>
            <a:avLst/>
            <a:gdLst/>
            <a:ahLst/>
            <a:cxnLst/>
            <a:rect l="l" t="t" r="r" b="b"/>
            <a:pathLst>
              <a:path w="9525" h="392525" extrusionOk="0">
                <a:moveTo>
                  <a:pt x="0" y="0"/>
                </a:moveTo>
                <a:lnTo>
                  <a:pt x="0" y="392525"/>
                </a:lnTo>
              </a:path>
            </a:pathLst>
          </a:custGeom>
          <a:noFill/>
          <a:ln w="29900" cap="rnd" cmpd="sng">
            <a:solidFill>
              <a:schemeClr val="accent4"/>
            </a:solidFill>
            <a:prstDash val="dashDot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21" name="Google Shape;721;p26"/>
          <p:cNvGrpSpPr/>
          <p:nvPr/>
        </p:nvGrpSpPr>
        <p:grpSpPr>
          <a:xfrm>
            <a:off x="5483130" y="2415465"/>
            <a:ext cx="27232" cy="532378"/>
            <a:chOff x="3534917" y="4467129"/>
            <a:chExt cx="24765" cy="484156"/>
          </a:xfrm>
        </p:grpSpPr>
        <p:sp>
          <p:nvSpPr>
            <p:cNvPr id="722" name="Google Shape;722;p26"/>
            <p:cNvSpPr/>
            <p:nvPr/>
          </p:nvSpPr>
          <p:spPr>
            <a:xfrm>
              <a:off x="3547300" y="4478845"/>
              <a:ext cx="9525" cy="460724"/>
            </a:xfrm>
            <a:custGeom>
              <a:avLst/>
              <a:gdLst/>
              <a:ahLst/>
              <a:cxnLst/>
              <a:rect l="l" t="t" r="r" b="b"/>
              <a:pathLst>
                <a:path w="9525" h="460724" extrusionOk="0">
                  <a:moveTo>
                    <a:pt x="0" y="460724"/>
                  </a:moveTo>
                  <a:lnTo>
                    <a:pt x="0" y="0"/>
                  </a:lnTo>
                </a:path>
              </a:pathLst>
            </a:custGeom>
            <a:noFill/>
            <a:ln w="10950" cap="flat" cmpd="sng">
              <a:solidFill>
                <a:schemeClr val="accent4"/>
              </a:solidFill>
              <a:prstDash val="dashDot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3" name="Google Shape;723;p26"/>
            <p:cNvSpPr/>
            <p:nvPr/>
          </p:nvSpPr>
          <p:spPr>
            <a:xfrm>
              <a:off x="3534917" y="4926520"/>
              <a:ext cx="24765" cy="24765"/>
            </a:xfrm>
            <a:custGeom>
              <a:avLst/>
              <a:gdLst/>
              <a:ahLst/>
              <a:cxnLst/>
              <a:rect l="l" t="t" r="r" b="b"/>
              <a:pathLst>
                <a:path w="24765" h="24765" extrusionOk="0">
                  <a:moveTo>
                    <a:pt x="24765" y="12382"/>
                  </a:moveTo>
                  <a:cubicBezTo>
                    <a:pt x="24765" y="19240"/>
                    <a:pt x="19241" y="24765"/>
                    <a:pt x="12383" y="24765"/>
                  </a:cubicBezTo>
                  <a:cubicBezTo>
                    <a:pt x="5525" y="24765"/>
                    <a:pt x="0" y="19240"/>
                    <a:pt x="0" y="12382"/>
                  </a:cubicBezTo>
                  <a:cubicBezTo>
                    <a:pt x="0" y="5524"/>
                    <a:pt x="5525" y="0"/>
                    <a:pt x="12383" y="0"/>
                  </a:cubicBezTo>
                  <a:cubicBezTo>
                    <a:pt x="19241" y="0"/>
                    <a:pt x="24765" y="5524"/>
                    <a:pt x="24765" y="12382"/>
                  </a:cubicBezTo>
                  <a:close/>
                </a:path>
              </a:pathLst>
            </a:custGeom>
            <a:solidFill>
              <a:srgbClr val="6F7082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4" name="Google Shape;724;p26"/>
            <p:cNvSpPr/>
            <p:nvPr/>
          </p:nvSpPr>
          <p:spPr>
            <a:xfrm>
              <a:off x="3534917" y="4467129"/>
              <a:ext cx="24765" cy="24765"/>
            </a:xfrm>
            <a:custGeom>
              <a:avLst/>
              <a:gdLst/>
              <a:ahLst/>
              <a:cxnLst/>
              <a:rect l="l" t="t" r="r" b="b"/>
              <a:pathLst>
                <a:path w="24765" h="24765" extrusionOk="0">
                  <a:moveTo>
                    <a:pt x="24765" y="12383"/>
                  </a:moveTo>
                  <a:cubicBezTo>
                    <a:pt x="24765" y="5525"/>
                    <a:pt x="19241" y="0"/>
                    <a:pt x="12383" y="0"/>
                  </a:cubicBezTo>
                  <a:cubicBezTo>
                    <a:pt x="5525" y="0"/>
                    <a:pt x="0" y="5525"/>
                    <a:pt x="0" y="12383"/>
                  </a:cubicBezTo>
                  <a:cubicBezTo>
                    <a:pt x="0" y="19241"/>
                    <a:pt x="5525" y="24765"/>
                    <a:pt x="12383" y="24765"/>
                  </a:cubicBezTo>
                  <a:cubicBezTo>
                    <a:pt x="19241" y="24765"/>
                    <a:pt x="24765" y="19241"/>
                    <a:pt x="24765" y="12383"/>
                  </a:cubicBezTo>
                  <a:close/>
                </a:path>
              </a:pathLst>
            </a:custGeom>
            <a:solidFill>
              <a:srgbClr val="6F7082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25" name="Google Shape;725;p26"/>
          <p:cNvGrpSpPr/>
          <p:nvPr/>
        </p:nvGrpSpPr>
        <p:grpSpPr>
          <a:xfrm>
            <a:off x="5643247" y="2277185"/>
            <a:ext cx="749418" cy="303868"/>
            <a:chOff x="3680531" y="4341375"/>
            <a:chExt cx="681537" cy="276344"/>
          </a:xfrm>
        </p:grpSpPr>
        <p:sp>
          <p:nvSpPr>
            <p:cNvPr id="726" name="Google Shape;726;p26"/>
            <p:cNvSpPr/>
            <p:nvPr/>
          </p:nvSpPr>
          <p:spPr>
            <a:xfrm>
              <a:off x="3692461" y="4353401"/>
              <a:ext cx="657796" cy="251936"/>
            </a:xfrm>
            <a:custGeom>
              <a:avLst/>
              <a:gdLst/>
              <a:ahLst/>
              <a:cxnLst/>
              <a:rect l="l" t="t" r="r" b="b"/>
              <a:pathLst>
                <a:path w="657796" h="251936" extrusionOk="0">
                  <a:moveTo>
                    <a:pt x="0" y="0"/>
                  </a:moveTo>
                  <a:lnTo>
                    <a:pt x="217075" y="217075"/>
                  </a:lnTo>
                  <a:cubicBezTo>
                    <a:pt x="239363" y="239363"/>
                    <a:pt x="269653" y="251936"/>
                    <a:pt x="301180" y="251936"/>
                  </a:cubicBezTo>
                  <a:lnTo>
                    <a:pt x="657797" y="251936"/>
                  </a:lnTo>
                </a:path>
              </a:pathLst>
            </a:custGeom>
            <a:noFill/>
            <a:ln w="10950" cap="flat" cmpd="sng">
              <a:solidFill>
                <a:schemeClr val="accent4"/>
              </a:solidFill>
              <a:prstDash val="dashDot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" name="Google Shape;727;p26"/>
            <p:cNvSpPr/>
            <p:nvPr/>
          </p:nvSpPr>
          <p:spPr>
            <a:xfrm>
              <a:off x="3680531" y="4341375"/>
              <a:ext cx="24812" cy="24812"/>
            </a:xfrm>
            <a:custGeom>
              <a:avLst/>
              <a:gdLst/>
              <a:ahLst/>
              <a:cxnLst/>
              <a:rect l="l" t="t" r="r" b="b"/>
              <a:pathLst>
                <a:path w="24812" h="24812" extrusionOk="0">
                  <a:moveTo>
                    <a:pt x="3643" y="21169"/>
                  </a:moveTo>
                  <a:cubicBezTo>
                    <a:pt x="-1214" y="16312"/>
                    <a:pt x="-1214" y="8501"/>
                    <a:pt x="3643" y="3643"/>
                  </a:cubicBezTo>
                  <a:cubicBezTo>
                    <a:pt x="8501" y="-1214"/>
                    <a:pt x="16312" y="-1214"/>
                    <a:pt x="21169" y="3643"/>
                  </a:cubicBezTo>
                  <a:cubicBezTo>
                    <a:pt x="26027" y="8501"/>
                    <a:pt x="26027" y="16312"/>
                    <a:pt x="21169" y="21169"/>
                  </a:cubicBezTo>
                  <a:cubicBezTo>
                    <a:pt x="16312" y="26027"/>
                    <a:pt x="8501" y="26027"/>
                    <a:pt x="3643" y="21169"/>
                  </a:cubicBezTo>
                  <a:close/>
                </a:path>
              </a:pathLst>
            </a:custGeom>
            <a:solidFill>
              <a:srgbClr val="6F7082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" name="Google Shape;728;p26"/>
            <p:cNvSpPr/>
            <p:nvPr/>
          </p:nvSpPr>
          <p:spPr>
            <a:xfrm>
              <a:off x="4337303" y="4592955"/>
              <a:ext cx="24765" cy="24764"/>
            </a:xfrm>
            <a:custGeom>
              <a:avLst/>
              <a:gdLst/>
              <a:ahLst/>
              <a:cxnLst/>
              <a:rect l="l" t="t" r="r" b="b"/>
              <a:pathLst>
                <a:path w="24765" h="24764" extrusionOk="0">
                  <a:moveTo>
                    <a:pt x="12383" y="24765"/>
                  </a:moveTo>
                  <a:cubicBezTo>
                    <a:pt x="19241" y="24765"/>
                    <a:pt x="24765" y="19240"/>
                    <a:pt x="24765" y="12382"/>
                  </a:cubicBezTo>
                  <a:cubicBezTo>
                    <a:pt x="24765" y="5524"/>
                    <a:pt x="19241" y="0"/>
                    <a:pt x="12383" y="0"/>
                  </a:cubicBezTo>
                  <a:cubicBezTo>
                    <a:pt x="5525" y="0"/>
                    <a:pt x="0" y="5524"/>
                    <a:pt x="0" y="12382"/>
                  </a:cubicBezTo>
                  <a:cubicBezTo>
                    <a:pt x="0" y="19240"/>
                    <a:pt x="5525" y="24765"/>
                    <a:pt x="12383" y="24765"/>
                  </a:cubicBezTo>
                  <a:close/>
                </a:path>
              </a:pathLst>
            </a:custGeom>
            <a:solidFill>
              <a:srgbClr val="6F7082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29" name="Google Shape;729;p26"/>
          <p:cNvGrpSpPr/>
          <p:nvPr/>
        </p:nvGrpSpPr>
        <p:grpSpPr>
          <a:xfrm>
            <a:off x="8163164" y="4027994"/>
            <a:ext cx="202142" cy="355685"/>
            <a:chOff x="7613332" y="5933598"/>
            <a:chExt cx="183832" cy="323468"/>
          </a:xfrm>
        </p:grpSpPr>
        <p:sp>
          <p:nvSpPr>
            <p:cNvPr id="730" name="Google Shape;730;p26"/>
            <p:cNvSpPr/>
            <p:nvPr/>
          </p:nvSpPr>
          <p:spPr>
            <a:xfrm>
              <a:off x="7613332" y="5933598"/>
              <a:ext cx="183832" cy="323468"/>
            </a:xfrm>
            <a:custGeom>
              <a:avLst/>
              <a:gdLst/>
              <a:ahLst/>
              <a:cxnLst/>
              <a:rect l="l" t="t" r="r" b="b"/>
              <a:pathLst>
                <a:path w="183832" h="323468" extrusionOk="0">
                  <a:moveTo>
                    <a:pt x="91916" y="323469"/>
                  </a:moveTo>
                  <a:lnTo>
                    <a:pt x="91916" y="323469"/>
                  </a:lnTo>
                  <a:cubicBezTo>
                    <a:pt x="41339" y="323469"/>
                    <a:pt x="0" y="282130"/>
                    <a:pt x="0" y="231553"/>
                  </a:cubicBezTo>
                  <a:lnTo>
                    <a:pt x="0" y="91916"/>
                  </a:lnTo>
                  <a:cubicBezTo>
                    <a:pt x="0" y="41338"/>
                    <a:pt x="41339" y="0"/>
                    <a:pt x="91916" y="0"/>
                  </a:cubicBezTo>
                  <a:lnTo>
                    <a:pt x="91916" y="0"/>
                  </a:lnTo>
                  <a:cubicBezTo>
                    <a:pt x="142494" y="0"/>
                    <a:pt x="183832" y="41338"/>
                    <a:pt x="183832" y="91916"/>
                  </a:cubicBezTo>
                  <a:lnTo>
                    <a:pt x="183832" y="231553"/>
                  </a:lnTo>
                  <a:cubicBezTo>
                    <a:pt x="183832" y="282130"/>
                    <a:pt x="142494" y="323469"/>
                    <a:pt x="91916" y="32346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1" name="Google Shape;731;p26"/>
            <p:cNvSpPr/>
            <p:nvPr/>
          </p:nvSpPr>
          <p:spPr>
            <a:xfrm>
              <a:off x="7699533" y="5961602"/>
              <a:ext cx="11430" cy="54101"/>
            </a:xfrm>
            <a:custGeom>
              <a:avLst/>
              <a:gdLst/>
              <a:ahLst/>
              <a:cxnLst/>
              <a:rect l="l" t="t" r="r" b="b"/>
              <a:pathLst>
                <a:path w="11430" h="54101" extrusionOk="0">
                  <a:moveTo>
                    <a:pt x="5715" y="54102"/>
                  </a:moveTo>
                  <a:lnTo>
                    <a:pt x="5715" y="54102"/>
                  </a:lnTo>
                  <a:cubicBezTo>
                    <a:pt x="2572" y="54102"/>
                    <a:pt x="0" y="51530"/>
                    <a:pt x="0" y="48387"/>
                  </a:cubicBezTo>
                  <a:lnTo>
                    <a:pt x="0" y="5715"/>
                  </a:lnTo>
                  <a:cubicBezTo>
                    <a:pt x="0" y="2571"/>
                    <a:pt x="2572" y="0"/>
                    <a:pt x="5715" y="0"/>
                  </a:cubicBezTo>
                  <a:lnTo>
                    <a:pt x="5715" y="0"/>
                  </a:lnTo>
                  <a:cubicBezTo>
                    <a:pt x="8859" y="0"/>
                    <a:pt x="11430" y="2571"/>
                    <a:pt x="11430" y="5715"/>
                  </a:cubicBezTo>
                  <a:lnTo>
                    <a:pt x="11430" y="48387"/>
                  </a:lnTo>
                  <a:cubicBezTo>
                    <a:pt x="11430" y="51530"/>
                    <a:pt x="8859" y="54102"/>
                    <a:pt x="5715" y="54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32" name="Google Shape;732;p26"/>
          <p:cNvGrpSpPr/>
          <p:nvPr/>
        </p:nvGrpSpPr>
        <p:grpSpPr>
          <a:xfrm>
            <a:off x="6427831" y="3923439"/>
            <a:ext cx="1533857" cy="564092"/>
            <a:chOff x="6546554" y="3679108"/>
            <a:chExt cx="1256642" cy="462143"/>
          </a:xfrm>
        </p:grpSpPr>
        <p:sp>
          <p:nvSpPr>
            <p:cNvPr id="733" name="Google Shape;733;p26"/>
            <p:cNvSpPr/>
            <p:nvPr/>
          </p:nvSpPr>
          <p:spPr>
            <a:xfrm>
              <a:off x="6546554" y="3679108"/>
              <a:ext cx="1256642" cy="462143"/>
            </a:xfrm>
            <a:custGeom>
              <a:avLst/>
              <a:gdLst/>
              <a:ahLst/>
              <a:cxnLst/>
              <a:rect l="l" t="t" r="r" b="b"/>
              <a:pathLst>
                <a:path w="1396269" h="513492" extrusionOk="0">
                  <a:moveTo>
                    <a:pt x="1334738" y="0"/>
                  </a:moveTo>
                  <a:cubicBezTo>
                    <a:pt x="1368721" y="0"/>
                    <a:pt x="1396270" y="27548"/>
                    <a:pt x="1396270" y="61531"/>
                  </a:cubicBezTo>
                  <a:lnTo>
                    <a:pt x="1396270" y="451961"/>
                  </a:lnTo>
                  <a:cubicBezTo>
                    <a:pt x="1396270" y="485944"/>
                    <a:pt x="1368722" y="513493"/>
                    <a:pt x="1334738" y="513493"/>
                  </a:cubicBezTo>
                  <a:lnTo>
                    <a:pt x="61532" y="513493"/>
                  </a:lnTo>
                  <a:cubicBezTo>
                    <a:pt x="27549" y="513493"/>
                    <a:pt x="0" y="485944"/>
                    <a:pt x="0" y="451961"/>
                  </a:cubicBezTo>
                  <a:lnTo>
                    <a:pt x="0" y="61531"/>
                  </a:lnTo>
                  <a:cubicBezTo>
                    <a:pt x="0" y="27549"/>
                    <a:pt x="27548" y="0"/>
                    <a:pt x="6153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4" name="Google Shape;734;p26"/>
            <p:cNvSpPr/>
            <p:nvPr/>
          </p:nvSpPr>
          <p:spPr>
            <a:xfrm>
              <a:off x="6661108" y="3712144"/>
              <a:ext cx="69522" cy="69522"/>
            </a:xfrm>
            <a:custGeom>
              <a:avLst/>
              <a:gdLst/>
              <a:ahLst/>
              <a:cxnLst/>
              <a:rect l="l" t="t" r="r" b="b"/>
              <a:pathLst>
                <a:path w="77247" h="77247" extrusionOk="0">
                  <a:moveTo>
                    <a:pt x="0" y="0"/>
                  </a:moveTo>
                  <a:lnTo>
                    <a:pt x="77248" y="0"/>
                  </a:lnTo>
                  <a:lnTo>
                    <a:pt x="77248" y="77248"/>
                  </a:lnTo>
                  <a:lnTo>
                    <a:pt x="0" y="7724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35" name="Google Shape;735;p26"/>
            <p:cNvGrpSpPr/>
            <p:nvPr/>
          </p:nvGrpSpPr>
          <p:grpSpPr>
            <a:xfrm>
              <a:off x="6805960" y="3712311"/>
              <a:ext cx="391811" cy="69592"/>
              <a:chOff x="6322885" y="5875210"/>
              <a:chExt cx="434911" cy="77247"/>
            </a:xfrm>
          </p:grpSpPr>
          <p:sp>
            <p:nvSpPr>
              <p:cNvPr id="736" name="Google Shape;736;p26"/>
              <p:cNvSpPr/>
              <p:nvPr/>
            </p:nvSpPr>
            <p:spPr>
              <a:xfrm>
                <a:off x="6322885" y="5875210"/>
                <a:ext cx="77247" cy="77247"/>
              </a:xfrm>
              <a:custGeom>
                <a:avLst/>
                <a:gdLst/>
                <a:ahLst/>
                <a:cxnLst/>
                <a:rect l="l" t="t" r="r" b="b"/>
                <a:pathLst>
                  <a:path w="77247" h="77247" extrusionOk="0">
                    <a:moveTo>
                      <a:pt x="0" y="0"/>
                    </a:moveTo>
                    <a:lnTo>
                      <a:pt x="77248" y="0"/>
                    </a:lnTo>
                    <a:lnTo>
                      <a:pt x="77248" y="77248"/>
                    </a:lnTo>
                    <a:lnTo>
                      <a:pt x="0" y="7724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7" name="Google Shape;737;p26"/>
              <p:cNvSpPr/>
              <p:nvPr/>
            </p:nvSpPr>
            <p:spPr>
              <a:xfrm>
                <a:off x="6412325" y="5875210"/>
                <a:ext cx="77247" cy="77247"/>
              </a:xfrm>
              <a:custGeom>
                <a:avLst/>
                <a:gdLst/>
                <a:ahLst/>
                <a:cxnLst/>
                <a:rect l="l" t="t" r="r" b="b"/>
                <a:pathLst>
                  <a:path w="77247" h="77247" extrusionOk="0">
                    <a:moveTo>
                      <a:pt x="0" y="0"/>
                    </a:moveTo>
                    <a:lnTo>
                      <a:pt x="77248" y="0"/>
                    </a:lnTo>
                    <a:lnTo>
                      <a:pt x="77248" y="77248"/>
                    </a:lnTo>
                    <a:lnTo>
                      <a:pt x="0" y="7724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8" name="Google Shape;738;p26"/>
              <p:cNvSpPr/>
              <p:nvPr/>
            </p:nvSpPr>
            <p:spPr>
              <a:xfrm>
                <a:off x="6501765" y="5875210"/>
                <a:ext cx="77247" cy="77247"/>
              </a:xfrm>
              <a:custGeom>
                <a:avLst/>
                <a:gdLst/>
                <a:ahLst/>
                <a:cxnLst/>
                <a:rect l="l" t="t" r="r" b="b"/>
                <a:pathLst>
                  <a:path w="77247" h="77247" extrusionOk="0">
                    <a:moveTo>
                      <a:pt x="0" y="0"/>
                    </a:moveTo>
                    <a:lnTo>
                      <a:pt x="77247" y="0"/>
                    </a:lnTo>
                    <a:lnTo>
                      <a:pt x="77247" y="77248"/>
                    </a:lnTo>
                    <a:lnTo>
                      <a:pt x="0" y="7724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9" name="Google Shape;739;p26"/>
              <p:cNvSpPr/>
              <p:nvPr/>
            </p:nvSpPr>
            <p:spPr>
              <a:xfrm>
                <a:off x="6591109" y="5875210"/>
                <a:ext cx="77247" cy="77247"/>
              </a:xfrm>
              <a:custGeom>
                <a:avLst/>
                <a:gdLst/>
                <a:ahLst/>
                <a:cxnLst/>
                <a:rect l="l" t="t" r="r" b="b"/>
                <a:pathLst>
                  <a:path w="77247" h="77247" extrusionOk="0">
                    <a:moveTo>
                      <a:pt x="0" y="0"/>
                    </a:moveTo>
                    <a:lnTo>
                      <a:pt x="77247" y="0"/>
                    </a:lnTo>
                    <a:lnTo>
                      <a:pt x="77247" y="77248"/>
                    </a:lnTo>
                    <a:lnTo>
                      <a:pt x="0" y="7724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0" name="Google Shape;740;p26"/>
              <p:cNvSpPr/>
              <p:nvPr/>
            </p:nvSpPr>
            <p:spPr>
              <a:xfrm>
                <a:off x="6680549" y="5875210"/>
                <a:ext cx="77247" cy="77247"/>
              </a:xfrm>
              <a:custGeom>
                <a:avLst/>
                <a:gdLst/>
                <a:ahLst/>
                <a:cxnLst/>
                <a:rect l="l" t="t" r="r" b="b"/>
                <a:pathLst>
                  <a:path w="77247" h="77247" extrusionOk="0">
                    <a:moveTo>
                      <a:pt x="0" y="0"/>
                    </a:moveTo>
                    <a:lnTo>
                      <a:pt x="77248" y="0"/>
                    </a:lnTo>
                    <a:lnTo>
                      <a:pt x="77248" y="77248"/>
                    </a:lnTo>
                    <a:lnTo>
                      <a:pt x="0" y="7724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41" name="Google Shape;741;p26"/>
            <p:cNvGrpSpPr/>
            <p:nvPr/>
          </p:nvGrpSpPr>
          <p:grpSpPr>
            <a:xfrm>
              <a:off x="7285642" y="3712311"/>
              <a:ext cx="391897" cy="69592"/>
              <a:chOff x="6855333" y="5875210"/>
              <a:chExt cx="435006" cy="77247"/>
            </a:xfrm>
          </p:grpSpPr>
          <p:sp>
            <p:nvSpPr>
              <p:cNvPr id="742" name="Google Shape;742;p26"/>
              <p:cNvSpPr/>
              <p:nvPr/>
            </p:nvSpPr>
            <p:spPr>
              <a:xfrm>
                <a:off x="6855333" y="5875210"/>
                <a:ext cx="77247" cy="77247"/>
              </a:xfrm>
              <a:custGeom>
                <a:avLst/>
                <a:gdLst/>
                <a:ahLst/>
                <a:cxnLst/>
                <a:rect l="l" t="t" r="r" b="b"/>
                <a:pathLst>
                  <a:path w="77247" h="77247" extrusionOk="0">
                    <a:moveTo>
                      <a:pt x="0" y="0"/>
                    </a:moveTo>
                    <a:lnTo>
                      <a:pt x="77247" y="0"/>
                    </a:lnTo>
                    <a:lnTo>
                      <a:pt x="77247" y="77248"/>
                    </a:lnTo>
                    <a:lnTo>
                      <a:pt x="0" y="7724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3" name="Google Shape;743;p26"/>
              <p:cNvSpPr/>
              <p:nvPr/>
            </p:nvSpPr>
            <p:spPr>
              <a:xfrm>
                <a:off x="6944772" y="5875210"/>
                <a:ext cx="77247" cy="77247"/>
              </a:xfrm>
              <a:custGeom>
                <a:avLst/>
                <a:gdLst/>
                <a:ahLst/>
                <a:cxnLst/>
                <a:rect l="l" t="t" r="r" b="b"/>
                <a:pathLst>
                  <a:path w="77247" h="77247" extrusionOk="0">
                    <a:moveTo>
                      <a:pt x="0" y="0"/>
                    </a:moveTo>
                    <a:lnTo>
                      <a:pt x="77247" y="0"/>
                    </a:lnTo>
                    <a:lnTo>
                      <a:pt x="77247" y="77248"/>
                    </a:lnTo>
                    <a:lnTo>
                      <a:pt x="0" y="7724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4" name="Google Shape;744;p26"/>
              <p:cNvSpPr/>
              <p:nvPr/>
            </p:nvSpPr>
            <p:spPr>
              <a:xfrm>
                <a:off x="7034212" y="5875210"/>
                <a:ext cx="77247" cy="77247"/>
              </a:xfrm>
              <a:custGeom>
                <a:avLst/>
                <a:gdLst/>
                <a:ahLst/>
                <a:cxnLst/>
                <a:rect l="l" t="t" r="r" b="b"/>
                <a:pathLst>
                  <a:path w="77247" h="77247" extrusionOk="0">
                    <a:moveTo>
                      <a:pt x="0" y="0"/>
                    </a:moveTo>
                    <a:lnTo>
                      <a:pt x="77248" y="0"/>
                    </a:lnTo>
                    <a:lnTo>
                      <a:pt x="77248" y="77248"/>
                    </a:lnTo>
                    <a:lnTo>
                      <a:pt x="0" y="7724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5" name="Google Shape;745;p26"/>
              <p:cNvSpPr/>
              <p:nvPr/>
            </p:nvSpPr>
            <p:spPr>
              <a:xfrm>
                <a:off x="7123652" y="5875210"/>
                <a:ext cx="77247" cy="77247"/>
              </a:xfrm>
              <a:custGeom>
                <a:avLst/>
                <a:gdLst/>
                <a:ahLst/>
                <a:cxnLst/>
                <a:rect l="l" t="t" r="r" b="b"/>
                <a:pathLst>
                  <a:path w="77247" h="77247" extrusionOk="0">
                    <a:moveTo>
                      <a:pt x="0" y="0"/>
                    </a:moveTo>
                    <a:lnTo>
                      <a:pt x="77248" y="0"/>
                    </a:lnTo>
                    <a:lnTo>
                      <a:pt x="77248" y="77248"/>
                    </a:lnTo>
                    <a:lnTo>
                      <a:pt x="0" y="7724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6" name="Google Shape;746;p26"/>
              <p:cNvSpPr/>
              <p:nvPr/>
            </p:nvSpPr>
            <p:spPr>
              <a:xfrm>
                <a:off x="7213092" y="5875210"/>
                <a:ext cx="77247" cy="77247"/>
              </a:xfrm>
              <a:custGeom>
                <a:avLst/>
                <a:gdLst/>
                <a:ahLst/>
                <a:cxnLst/>
                <a:rect l="l" t="t" r="r" b="b"/>
                <a:pathLst>
                  <a:path w="77247" h="77247" extrusionOk="0">
                    <a:moveTo>
                      <a:pt x="0" y="0"/>
                    </a:moveTo>
                    <a:lnTo>
                      <a:pt x="77248" y="0"/>
                    </a:lnTo>
                    <a:lnTo>
                      <a:pt x="77248" y="77248"/>
                    </a:lnTo>
                    <a:lnTo>
                      <a:pt x="0" y="7724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47" name="Google Shape;747;p26"/>
            <p:cNvGrpSpPr/>
            <p:nvPr/>
          </p:nvGrpSpPr>
          <p:grpSpPr>
            <a:xfrm>
              <a:off x="6577103" y="3819746"/>
              <a:ext cx="1198690" cy="70794"/>
              <a:chOff x="6068853" y="5994463"/>
              <a:chExt cx="1330547" cy="78581"/>
            </a:xfrm>
          </p:grpSpPr>
          <p:sp>
            <p:nvSpPr>
              <p:cNvPr id="748" name="Google Shape;748;p26"/>
              <p:cNvSpPr/>
              <p:nvPr/>
            </p:nvSpPr>
            <p:spPr>
              <a:xfrm>
                <a:off x="6068853" y="5994463"/>
                <a:ext cx="78581" cy="78581"/>
              </a:xfrm>
              <a:custGeom>
                <a:avLst/>
                <a:gdLst/>
                <a:ahLst/>
                <a:cxnLst/>
                <a:rect l="l" t="t" r="r" b="b"/>
                <a:pathLst>
                  <a:path w="78581" h="78581" extrusionOk="0">
                    <a:moveTo>
                      <a:pt x="0" y="0"/>
                    </a:moveTo>
                    <a:lnTo>
                      <a:pt x="78581" y="0"/>
                    </a:lnTo>
                    <a:lnTo>
                      <a:pt x="78581" y="78582"/>
                    </a:lnTo>
                    <a:lnTo>
                      <a:pt x="0" y="7858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9" name="Google Shape;749;p26"/>
              <p:cNvSpPr/>
              <p:nvPr/>
            </p:nvSpPr>
            <p:spPr>
              <a:xfrm>
                <a:off x="6173152" y="5994463"/>
                <a:ext cx="78581" cy="78581"/>
              </a:xfrm>
              <a:custGeom>
                <a:avLst/>
                <a:gdLst/>
                <a:ahLst/>
                <a:cxnLst/>
                <a:rect l="l" t="t" r="r" b="b"/>
                <a:pathLst>
                  <a:path w="78581" h="78581" extrusionOk="0">
                    <a:moveTo>
                      <a:pt x="0" y="0"/>
                    </a:moveTo>
                    <a:lnTo>
                      <a:pt x="78581" y="0"/>
                    </a:lnTo>
                    <a:lnTo>
                      <a:pt x="78581" y="78582"/>
                    </a:lnTo>
                    <a:lnTo>
                      <a:pt x="0" y="7858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0" name="Google Shape;750;p26"/>
              <p:cNvSpPr/>
              <p:nvPr/>
            </p:nvSpPr>
            <p:spPr>
              <a:xfrm>
                <a:off x="6277451" y="5994463"/>
                <a:ext cx="78581" cy="78581"/>
              </a:xfrm>
              <a:custGeom>
                <a:avLst/>
                <a:gdLst/>
                <a:ahLst/>
                <a:cxnLst/>
                <a:rect l="l" t="t" r="r" b="b"/>
                <a:pathLst>
                  <a:path w="78581" h="78581" extrusionOk="0">
                    <a:moveTo>
                      <a:pt x="0" y="0"/>
                    </a:moveTo>
                    <a:lnTo>
                      <a:pt x="78581" y="0"/>
                    </a:lnTo>
                    <a:lnTo>
                      <a:pt x="78581" y="78582"/>
                    </a:lnTo>
                    <a:lnTo>
                      <a:pt x="0" y="7858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1" name="Google Shape;751;p26"/>
              <p:cNvSpPr/>
              <p:nvPr/>
            </p:nvSpPr>
            <p:spPr>
              <a:xfrm>
                <a:off x="6381845" y="5994463"/>
                <a:ext cx="78581" cy="78581"/>
              </a:xfrm>
              <a:custGeom>
                <a:avLst/>
                <a:gdLst/>
                <a:ahLst/>
                <a:cxnLst/>
                <a:rect l="l" t="t" r="r" b="b"/>
                <a:pathLst>
                  <a:path w="78581" h="78581" extrusionOk="0">
                    <a:moveTo>
                      <a:pt x="0" y="0"/>
                    </a:moveTo>
                    <a:lnTo>
                      <a:pt x="78581" y="0"/>
                    </a:lnTo>
                    <a:lnTo>
                      <a:pt x="78581" y="78582"/>
                    </a:lnTo>
                    <a:lnTo>
                      <a:pt x="0" y="7858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2" name="Google Shape;752;p26"/>
              <p:cNvSpPr/>
              <p:nvPr/>
            </p:nvSpPr>
            <p:spPr>
              <a:xfrm>
                <a:off x="6486144" y="5994463"/>
                <a:ext cx="78581" cy="78581"/>
              </a:xfrm>
              <a:custGeom>
                <a:avLst/>
                <a:gdLst/>
                <a:ahLst/>
                <a:cxnLst/>
                <a:rect l="l" t="t" r="r" b="b"/>
                <a:pathLst>
                  <a:path w="78581" h="78581" extrusionOk="0">
                    <a:moveTo>
                      <a:pt x="0" y="0"/>
                    </a:moveTo>
                    <a:lnTo>
                      <a:pt x="78581" y="0"/>
                    </a:lnTo>
                    <a:lnTo>
                      <a:pt x="78581" y="78582"/>
                    </a:lnTo>
                    <a:lnTo>
                      <a:pt x="0" y="7858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3" name="Google Shape;753;p26"/>
              <p:cNvSpPr/>
              <p:nvPr/>
            </p:nvSpPr>
            <p:spPr>
              <a:xfrm>
                <a:off x="6590442" y="5994463"/>
                <a:ext cx="78581" cy="78581"/>
              </a:xfrm>
              <a:custGeom>
                <a:avLst/>
                <a:gdLst/>
                <a:ahLst/>
                <a:cxnLst/>
                <a:rect l="l" t="t" r="r" b="b"/>
                <a:pathLst>
                  <a:path w="78581" h="78581" extrusionOk="0">
                    <a:moveTo>
                      <a:pt x="0" y="0"/>
                    </a:moveTo>
                    <a:lnTo>
                      <a:pt x="78581" y="0"/>
                    </a:lnTo>
                    <a:lnTo>
                      <a:pt x="78581" y="78582"/>
                    </a:lnTo>
                    <a:lnTo>
                      <a:pt x="0" y="7858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4" name="Google Shape;754;p26"/>
              <p:cNvSpPr/>
              <p:nvPr/>
            </p:nvSpPr>
            <p:spPr>
              <a:xfrm>
                <a:off x="6694836" y="5994463"/>
                <a:ext cx="78581" cy="78581"/>
              </a:xfrm>
              <a:custGeom>
                <a:avLst/>
                <a:gdLst/>
                <a:ahLst/>
                <a:cxnLst/>
                <a:rect l="l" t="t" r="r" b="b"/>
                <a:pathLst>
                  <a:path w="78581" h="78581" extrusionOk="0">
                    <a:moveTo>
                      <a:pt x="0" y="0"/>
                    </a:moveTo>
                    <a:lnTo>
                      <a:pt x="78581" y="0"/>
                    </a:lnTo>
                    <a:lnTo>
                      <a:pt x="78581" y="78582"/>
                    </a:lnTo>
                    <a:lnTo>
                      <a:pt x="0" y="7858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5" name="Google Shape;755;p26"/>
              <p:cNvSpPr/>
              <p:nvPr/>
            </p:nvSpPr>
            <p:spPr>
              <a:xfrm>
                <a:off x="6799135" y="5994463"/>
                <a:ext cx="78581" cy="78581"/>
              </a:xfrm>
              <a:custGeom>
                <a:avLst/>
                <a:gdLst/>
                <a:ahLst/>
                <a:cxnLst/>
                <a:rect l="l" t="t" r="r" b="b"/>
                <a:pathLst>
                  <a:path w="78581" h="78581" extrusionOk="0">
                    <a:moveTo>
                      <a:pt x="0" y="0"/>
                    </a:moveTo>
                    <a:lnTo>
                      <a:pt x="78581" y="0"/>
                    </a:lnTo>
                    <a:lnTo>
                      <a:pt x="78581" y="78582"/>
                    </a:lnTo>
                    <a:lnTo>
                      <a:pt x="0" y="7858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6" name="Google Shape;756;p26"/>
              <p:cNvSpPr/>
              <p:nvPr/>
            </p:nvSpPr>
            <p:spPr>
              <a:xfrm>
                <a:off x="6903434" y="5994463"/>
                <a:ext cx="78581" cy="78581"/>
              </a:xfrm>
              <a:custGeom>
                <a:avLst/>
                <a:gdLst/>
                <a:ahLst/>
                <a:cxnLst/>
                <a:rect l="l" t="t" r="r" b="b"/>
                <a:pathLst>
                  <a:path w="78581" h="78581" extrusionOk="0">
                    <a:moveTo>
                      <a:pt x="0" y="0"/>
                    </a:moveTo>
                    <a:lnTo>
                      <a:pt x="78581" y="0"/>
                    </a:lnTo>
                    <a:lnTo>
                      <a:pt x="78581" y="78582"/>
                    </a:lnTo>
                    <a:lnTo>
                      <a:pt x="0" y="7858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7" name="Google Shape;757;p26"/>
              <p:cNvSpPr/>
              <p:nvPr/>
            </p:nvSpPr>
            <p:spPr>
              <a:xfrm>
                <a:off x="7007828" y="5994463"/>
                <a:ext cx="78581" cy="78581"/>
              </a:xfrm>
              <a:custGeom>
                <a:avLst/>
                <a:gdLst/>
                <a:ahLst/>
                <a:cxnLst/>
                <a:rect l="l" t="t" r="r" b="b"/>
                <a:pathLst>
                  <a:path w="78581" h="78581" extrusionOk="0">
                    <a:moveTo>
                      <a:pt x="0" y="0"/>
                    </a:moveTo>
                    <a:lnTo>
                      <a:pt x="78581" y="0"/>
                    </a:lnTo>
                    <a:lnTo>
                      <a:pt x="78581" y="78582"/>
                    </a:lnTo>
                    <a:lnTo>
                      <a:pt x="0" y="7858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8" name="Google Shape;758;p26"/>
              <p:cNvSpPr/>
              <p:nvPr/>
            </p:nvSpPr>
            <p:spPr>
              <a:xfrm>
                <a:off x="7112126" y="5994463"/>
                <a:ext cx="78581" cy="78581"/>
              </a:xfrm>
              <a:custGeom>
                <a:avLst/>
                <a:gdLst/>
                <a:ahLst/>
                <a:cxnLst/>
                <a:rect l="l" t="t" r="r" b="b"/>
                <a:pathLst>
                  <a:path w="78581" h="78581" extrusionOk="0">
                    <a:moveTo>
                      <a:pt x="0" y="0"/>
                    </a:moveTo>
                    <a:lnTo>
                      <a:pt x="78581" y="0"/>
                    </a:lnTo>
                    <a:lnTo>
                      <a:pt x="78581" y="78582"/>
                    </a:lnTo>
                    <a:lnTo>
                      <a:pt x="0" y="7858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9" name="Google Shape;759;p26"/>
              <p:cNvSpPr/>
              <p:nvPr/>
            </p:nvSpPr>
            <p:spPr>
              <a:xfrm>
                <a:off x="7216425" y="5994463"/>
                <a:ext cx="78581" cy="78581"/>
              </a:xfrm>
              <a:custGeom>
                <a:avLst/>
                <a:gdLst/>
                <a:ahLst/>
                <a:cxnLst/>
                <a:rect l="l" t="t" r="r" b="b"/>
                <a:pathLst>
                  <a:path w="78581" h="78581" extrusionOk="0">
                    <a:moveTo>
                      <a:pt x="0" y="0"/>
                    </a:moveTo>
                    <a:lnTo>
                      <a:pt x="78581" y="0"/>
                    </a:lnTo>
                    <a:lnTo>
                      <a:pt x="78581" y="78582"/>
                    </a:lnTo>
                    <a:lnTo>
                      <a:pt x="0" y="7858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0" name="Google Shape;760;p26"/>
              <p:cNvSpPr/>
              <p:nvPr/>
            </p:nvSpPr>
            <p:spPr>
              <a:xfrm>
                <a:off x="7320819" y="5994463"/>
                <a:ext cx="78581" cy="78581"/>
              </a:xfrm>
              <a:custGeom>
                <a:avLst/>
                <a:gdLst/>
                <a:ahLst/>
                <a:cxnLst/>
                <a:rect l="l" t="t" r="r" b="b"/>
                <a:pathLst>
                  <a:path w="78581" h="78581" extrusionOk="0">
                    <a:moveTo>
                      <a:pt x="0" y="0"/>
                    </a:moveTo>
                    <a:lnTo>
                      <a:pt x="78582" y="0"/>
                    </a:lnTo>
                    <a:lnTo>
                      <a:pt x="78582" y="78582"/>
                    </a:lnTo>
                    <a:lnTo>
                      <a:pt x="0" y="7858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61" name="Google Shape;761;p26"/>
            <p:cNvGrpSpPr/>
            <p:nvPr/>
          </p:nvGrpSpPr>
          <p:grpSpPr>
            <a:xfrm>
              <a:off x="6577103" y="3995572"/>
              <a:ext cx="1198690" cy="70794"/>
              <a:chOff x="6068853" y="6189630"/>
              <a:chExt cx="1330547" cy="78581"/>
            </a:xfrm>
          </p:grpSpPr>
          <p:sp>
            <p:nvSpPr>
              <p:cNvPr id="762" name="Google Shape;762;p26"/>
              <p:cNvSpPr/>
              <p:nvPr/>
            </p:nvSpPr>
            <p:spPr>
              <a:xfrm>
                <a:off x="6068853" y="6189630"/>
                <a:ext cx="78581" cy="78581"/>
              </a:xfrm>
              <a:custGeom>
                <a:avLst/>
                <a:gdLst/>
                <a:ahLst/>
                <a:cxnLst/>
                <a:rect l="l" t="t" r="r" b="b"/>
                <a:pathLst>
                  <a:path w="78581" h="78581" extrusionOk="0">
                    <a:moveTo>
                      <a:pt x="0" y="0"/>
                    </a:moveTo>
                    <a:lnTo>
                      <a:pt x="78581" y="0"/>
                    </a:lnTo>
                    <a:lnTo>
                      <a:pt x="78581" y="78581"/>
                    </a:lnTo>
                    <a:lnTo>
                      <a:pt x="0" y="7858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3" name="Google Shape;763;p26"/>
              <p:cNvSpPr/>
              <p:nvPr/>
            </p:nvSpPr>
            <p:spPr>
              <a:xfrm>
                <a:off x="6173152" y="6189630"/>
                <a:ext cx="78581" cy="78581"/>
              </a:xfrm>
              <a:custGeom>
                <a:avLst/>
                <a:gdLst/>
                <a:ahLst/>
                <a:cxnLst/>
                <a:rect l="l" t="t" r="r" b="b"/>
                <a:pathLst>
                  <a:path w="78581" h="78581" extrusionOk="0">
                    <a:moveTo>
                      <a:pt x="0" y="0"/>
                    </a:moveTo>
                    <a:lnTo>
                      <a:pt x="78581" y="0"/>
                    </a:lnTo>
                    <a:lnTo>
                      <a:pt x="78581" y="78581"/>
                    </a:lnTo>
                    <a:lnTo>
                      <a:pt x="0" y="7858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4" name="Google Shape;764;p26"/>
              <p:cNvSpPr/>
              <p:nvPr/>
            </p:nvSpPr>
            <p:spPr>
              <a:xfrm>
                <a:off x="6277451" y="6189630"/>
                <a:ext cx="497300" cy="78581"/>
              </a:xfrm>
              <a:custGeom>
                <a:avLst/>
                <a:gdLst/>
                <a:ahLst/>
                <a:cxnLst/>
                <a:rect l="l" t="t" r="r" b="b"/>
                <a:pathLst>
                  <a:path w="497300" h="78581" extrusionOk="0">
                    <a:moveTo>
                      <a:pt x="0" y="0"/>
                    </a:moveTo>
                    <a:lnTo>
                      <a:pt x="497300" y="0"/>
                    </a:lnTo>
                    <a:lnTo>
                      <a:pt x="497300" y="78581"/>
                    </a:lnTo>
                    <a:lnTo>
                      <a:pt x="0" y="7858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5" name="Google Shape;765;p26"/>
              <p:cNvSpPr/>
              <p:nvPr/>
            </p:nvSpPr>
            <p:spPr>
              <a:xfrm>
                <a:off x="6799135" y="6189630"/>
                <a:ext cx="78581" cy="78581"/>
              </a:xfrm>
              <a:custGeom>
                <a:avLst/>
                <a:gdLst/>
                <a:ahLst/>
                <a:cxnLst/>
                <a:rect l="l" t="t" r="r" b="b"/>
                <a:pathLst>
                  <a:path w="78581" h="78581" extrusionOk="0">
                    <a:moveTo>
                      <a:pt x="0" y="0"/>
                    </a:moveTo>
                    <a:lnTo>
                      <a:pt x="78581" y="0"/>
                    </a:lnTo>
                    <a:lnTo>
                      <a:pt x="78581" y="78581"/>
                    </a:lnTo>
                    <a:lnTo>
                      <a:pt x="0" y="7858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6" name="Google Shape;766;p26"/>
              <p:cNvSpPr/>
              <p:nvPr/>
            </p:nvSpPr>
            <p:spPr>
              <a:xfrm>
                <a:off x="6903434" y="6189630"/>
                <a:ext cx="78581" cy="78581"/>
              </a:xfrm>
              <a:custGeom>
                <a:avLst/>
                <a:gdLst/>
                <a:ahLst/>
                <a:cxnLst/>
                <a:rect l="l" t="t" r="r" b="b"/>
                <a:pathLst>
                  <a:path w="78581" h="78581" extrusionOk="0">
                    <a:moveTo>
                      <a:pt x="0" y="0"/>
                    </a:moveTo>
                    <a:lnTo>
                      <a:pt x="78581" y="0"/>
                    </a:lnTo>
                    <a:lnTo>
                      <a:pt x="78581" y="78581"/>
                    </a:lnTo>
                    <a:lnTo>
                      <a:pt x="0" y="7858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7" name="Google Shape;767;p26"/>
              <p:cNvSpPr/>
              <p:nvPr/>
            </p:nvSpPr>
            <p:spPr>
              <a:xfrm>
                <a:off x="7007828" y="6189630"/>
                <a:ext cx="78581" cy="78581"/>
              </a:xfrm>
              <a:custGeom>
                <a:avLst/>
                <a:gdLst/>
                <a:ahLst/>
                <a:cxnLst/>
                <a:rect l="l" t="t" r="r" b="b"/>
                <a:pathLst>
                  <a:path w="78581" h="78581" extrusionOk="0">
                    <a:moveTo>
                      <a:pt x="0" y="0"/>
                    </a:moveTo>
                    <a:lnTo>
                      <a:pt x="78581" y="0"/>
                    </a:lnTo>
                    <a:lnTo>
                      <a:pt x="78581" y="78581"/>
                    </a:lnTo>
                    <a:lnTo>
                      <a:pt x="0" y="7858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8" name="Google Shape;768;p26"/>
              <p:cNvSpPr/>
              <p:nvPr/>
            </p:nvSpPr>
            <p:spPr>
              <a:xfrm>
                <a:off x="7112126" y="6189630"/>
                <a:ext cx="78581" cy="78581"/>
              </a:xfrm>
              <a:custGeom>
                <a:avLst/>
                <a:gdLst/>
                <a:ahLst/>
                <a:cxnLst/>
                <a:rect l="l" t="t" r="r" b="b"/>
                <a:pathLst>
                  <a:path w="78581" h="78581" extrusionOk="0">
                    <a:moveTo>
                      <a:pt x="0" y="0"/>
                    </a:moveTo>
                    <a:lnTo>
                      <a:pt x="78581" y="0"/>
                    </a:lnTo>
                    <a:lnTo>
                      <a:pt x="78581" y="78581"/>
                    </a:lnTo>
                    <a:lnTo>
                      <a:pt x="0" y="7858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9" name="Google Shape;769;p26"/>
              <p:cNvSpPr/>
              <p:nvPr/>
            </p:nvSpPr>
            <p:spPr>
              <a:xfrm>
                <a:off x="7216425" y="6189630"/>
                <a:ext cx="78581" cy="78581"/>
              </a:xfrm>
              <a:custGeom>
                <a:avLst/>
                <a:gdLst/>
                <a:ahLst/>
                <a:cxnLst/>
                <a:rect l="l" t="t" r="r" b="b"/>
                <a:pathLst>
                  <a:path w="78581" h="78581" extrusionOk="0">
                    <a:moveTo>
                      <a:pt x="0" y="0"/>
                    </a:moveTo>
                    <a:lnTo>
                      <a:pt x="78581" y="0"/>
                    </a:lnTo>
                    <a:lnTo>
                      <a:pt x="78581" y="78581"/>
                    </a:lnTo>
                    <a:lnTo>
                      <a:pt x="0" y="7858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0" name="Google Shape;770;p26"/>
              <p:cNvSpPr/>
              <p:nvPr/>
            </p:nvSpPr>
            <p:spPr>
              <a:xfrm>
                <a:off x="7320819" y="6189630"/>
                <a:ext cx="78581" cy="78581"/>
              </a:xfrm>
              <a:custGeom>
                <a:avLst/>
                <a:gdLst/>
                <a:ahLst/>
                <a:cxnLst/>
                <a:rect l="l" t="t" r="r" b="b"/>
                <a:pathLst>
                  <a:path w="78581" h="78581" extrusionOk="0">
                    <a:moveTo>
                      <a:pt x="0" y="0"/>
                    </a:moveTo>
                    <a:lnTo>
                      <a:pt x="78582" y="0"/>
                    </a:lnTo>
                    <a:lnTo>
                      <a:pt x="78582" y="78581"/>
                    </a:lnTo>
                    <a:lnTo>
                      <a:pt x="0" y="7858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71" name="Google Shape;771;p26"/>
            <p:cNvGrpSpPr/>
            <p:nvPr/>
          </p:nvGrpSpPr>
          <p:grpSpPr>
            <a:xfrm>
              <a:off x="6622239" y="3908904"/>
              <a:ext cx="1104727" cy="70794"/>
              <a:chOff x="6118955" y="6093428"/>
              <a:chExt cx="1226248" cy="78581"/>
            </a:xfrm>
          </p:grpSpPr>
          <p:sp>
            <p:nvSpPr>
              <p:cNvPr id="772" name="Google Shape;772;p26"/>
              <p:cNvSpPr/>
              <p:nvPr/>
            </p:nvSpPr>
            <p:spPr>
              <a:xfrm>
                <a:off x="6118955" y="6093428"/>
                <a:ext cx="78581" cy="78581"/>
              </a:xfrm>
              <a:custGeom>
                <a:avLst/>
                <a:gdLst/>
                <a:ahLst/>
                <a:cxnLst/>
                <a:rect l="l" t="t" r="r" b="b"/>
                <a:pathLst>
                  <a:path w="78581" h="78581" extrusionOk="0">
                    <a:moveTo>
                      <a:pt x="0" y="0"/>
                    </a:moveTo>
                    <a:lnTo>
                      <a:pt x="78581" y="0"/>
                    </a:lnTo>
                    <a:lnTo>
                      <a:pt x="78581" y="78581"/>
                    </a:lnTo>
                    <a:lnTo>
                      <a:pt x="0" y="7858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3" name="Google Shape;773;p26"/>
              <p:cNvSpPr/>
              <p:nvPr/>
            </p:nvSpPr>
            <p:spPr>
              <a:xfrm>
                <a:off x="6223254" y="6093428"/>
                <a:ext cx="78581" cy="78581"/>
              </a:xfrm>
              <a:custGeom>
                <a:avLst/>
                <a:gdLst/>
                <a:ahLst/>
                <a:cxnLst/>
                <a:rect l="l" t="t" r="r" b="b"/>
                <a:pathLst>
                  <a:path w="78581" h="78581" extrusionOk="0">
                    <a:moveTo>
                      <a:pt x="0" y="0"/>
                    </a:moveTo>
                    <a:lnTo>
                      <a:pt x="78581" y="0"/>
                    </a:lnTo>
                    <a:lnTo>
                      <a:pt x="78581" y="78581"/>
                    </a:lnTo>
                    <a:lnTo>
                      <a:pt x="0" y="7858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4" name="Google Shape;774;p26"/>
              <p:cNvSpPr/>
              <p:nvPr/>
            </p:nvSpPr>
            <p:spPr>
              <a:xfrm>
                <a:off x="6327648" y="6093428"/>
                <a:ext cx="78581" cy="78581"/>
              </a:xfrm>
              <a:custGeom>
                <a:avLst/>
                <a:gdLst/>
                <a:ahLst/>
                <a:cxnLst/>
                <a:rect l="l" t="t" r="r" b="b"/>
                <a:pathLst>
                  <a:path w="78581" h="78581" extrusionOk="0">
                    <a:moveTo>
                      <a:pt x="0" y="0"/>
                    </a:moveTo>
                    <a:lnTo>
                      <a:pt x="78581" y="0"/>
                    </a:lnTo>
                    <a:lnTo>
                      <a:pt x="78581" y="78581"/>
                    </a:lnTo>
                    <a:lnTo>
                      <a:pt x="0" y="7858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5" name="Google Shape;775;p26"/>
              <p:cNvSpPr/>
              <p:nvPr/>
            </p:nvSpPr>
            <p:spPr>
              <a:xfrm>
                <a:off x="6431946" y="6093428"/>
                <a:ext cx="78581" cy="78581"/>
              </a:xfrm>
              <a:custGeom>
                <a:avLst/>
                <a:gdLst/>
                <a:ahLst/>
                <a:cxnLst/>
                <a:rect l="l" t="t" r="r" b="b"/>
                <a:pathLst>
                  <a:path w="78581" h="78581" extrusionOk="0">
                    <a:moveTo>
                      <a:pt x="0" y="0"/>
                    </a:moveTo>
                    <a:lnTo>
                      <a:pt x="78581" y="0"/>
                    </a:lnTo>
                    <a:lnTo>
                      <a:pt x="78581" y="78581"/>
                    </a:lnTo>
                    <a:lnTo>
                      <a:pt x="0" y="7858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6" name="Google Shape;776;p26"/>
              <p:cNvSpPr/>
              <p:nvPr/>
            </p:nvSpPr>
            <p:spPr>
              <a:xfrm>
                <a:off x="6536245" y="6093428"/>
                <a:ext cx="78581" cy="78581"/>
              </a:xfrm>
              <a:custGeom>
                <a:avLst/>
                <a:gdLst/>
                <a:ahLst/>
                <a:cxnLst/>
                <a:rect l="l" t="t" r="r" b="b"/>
                <a:pathLst>
                  <a:path w="78581" h="78581" extrusionOk="0">
                    <a:moveTo>
                      <a:pt x="0" y="0"/>
                    </a:moveTo>
                    <a:lnTo>
                      <a:pt x="78581" y="0"/>
                    </a:lnTo>
                    <a:lnTo>
                      <a:pt x="78581" y="78581"/>
                    </a:lnTo>
                    <a:lnTo>
                      <a:pt x="0" y="7858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7" name="Google Shape;777;p26"/>
              <p:cNvSpPr/>
              <p:nvPr/>
            </p:nvSpPr>
            <p:spPr>
              <a:xfrm>
                <a:off x="6640639" y="6093428"/>
                <a:ext cx="78581" cy="78581"/>
              </a:xfrm>
              <a:custGeom>
                <a:avLst/>
                <a:gdLst/>
                <a:ahLst/>
                <a:cxnLst/>
                <a:rect l="l" t="t" r="r" b="b"/>
                <a:pathLst>
                  <a:path w="78581" h="78581" extrusionOk="0">
                    <a:moveTo>
                      <a:pt x="0" y="0"/>
                    </a:moveTo>
                    <a:lnTo>
                      <a:pt x="78581" y="0"/>
                    </a:lnTo>
                    <a:lnTo>
                      <a:pt x="78581" y="78581"/>
                    </a:lnTo>
                    <a:lnTo>
                      <a:pt x="0" y="7858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8" name="Google Shape;778;p26"/>
              <p:cNvSpPr/>
              <p:nvPr/>
            </p:nvSpPr>
            <p:spPr>
              <a:xfrm>
                <a:off x="6744938" y="6093428"/>
                <a:ext cx="78581" cy="78581"/>
              </a:xfrm>
              <a:custGeom>
                <a:avLst/>
                <a:gdLst/>
                <a:ahLst/>
                <a:cxnLst/>
                <a:rect l="l" t="t" r="r" b="b"/>
                <a:pathLst>
                  <a:path w="78581" h="78581" extrusionOk="0">
                    <a:moveTo>
                      <a:pt x="0" y="0"/>
                    </a:moveTo>
                    <a:lnTo>
                      <a:pt x="78581" y="0"/>
                    </a:lnTo>
                    <a:lnTo>
                      <a:pt x="78581" y="78581"/>
                    </a:lnTo>
                    <a:lnTo>
                      <a:pt x="0" y="7858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9" name="Google Shape;779;p26"/>
              <p:cNvSpPr/>
              <p:nvPr/>
            </p:nvSpPr>
            <p:spPr>
              <a:xfrm>
                <a:off x="6849237" y="6093428"/>
                <a:ext cx="78581" cy="78581"/>
              </a:xfrm>
              <a:custGeom>
                <a:avLst/>
                <a:gdLst/>
                <a:ahLst/>
                <a:cxnLst/>
                <a:rect l="l" t="t" r="r" b="b"/>
                <a:pathLst>
                  <a:path w="78581" h="78581" extrusionOk="0">
                    <a:moveTo>
                      <a:pt x="0" y="0"/>
                    </a:moveTo>
                    <a:lnTo>
                      <a:pt x="78581" y="0"/>
                    </a:lnTo>
                    <a:lnTo>
                      <a:pt x="78581" y="78581"/>
                    </a:lnTo>
                    <a:lnTo>
                      <a:pt x="0" y="7858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0" name="Google Shape;780;p26"/>
              <p:cNvSpPr/>
              <p:nvPr/>
            </p:nvSpPr>
            <p:spPr>
              <a:xfrm>
                <a:off x="6953631" y="6093428"/>
                <a:ext cx="78581" cy="78581"/>
              </a:xfrm>
              <a:custGeom>
                <a:avLst/>
                <a:gdLst/>
                <a:ahLst/>
                <a:cxnLst/>
                <a:rect l="l" t="t" r="r" b="b"/>
                <a:pathLst>
                  <a:path w="78581" h="78581" extrusionOk="0">
                    <a:moveTo>
                      <a:pt x="0" y="0"/>
                    </a:moveTo>
                    <a:lnTo>
                      <a:pt x="78581" y="0"/>
                    </a:lnTo>
                    <a:lnTo>
                      <a:pt x="78581" y="78581"/>
                    </a:lnTo>
                    <a:lnTo>
                      <a:pt x="0" y="7858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1" name="Google Shape;781;p26"/>
              <p:cNvSpPr/>
              <p:nvPr/>
            </p:nvSpPr>
            <p:spPr>
              <a:xfrm>
                <a:off x="7057929" y="6093428"/>
                <a:ext cx="78581" cy="78581"/>
              </a:xfrm>
              <a:custGeom>
                <a:avLst/>
                <a:gdLst/>
                <a:ahLst/>
                <a:cxnLst/>
                <a:rect l="l" t="t" r="r" b="b"/>
                <a:pathLst>
                  <a:path w="78581" h="78581" extrusionOk="0">
                    <a:moveTo>
                      <a:pt x="0" y="0"/>
                    </a:moveTo>
                    <a:lnTo>
                      <a:pt x="78581" y="0"/>
                    </a:lnTo>
                    <a:lnTo>
                      <a:pt x="78581" y="78581"/>
                    </a:lnTo>
                    <a:lnTo>
                      <a:pt x="0" y="7858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2" name="Google Shape;782;p26"/>
              <p:cNvSpPr/>
              <p:nvPr/>
            </p:nvSpPr>
            <p:spPr>
              <a:xfrm>
                <a:off x="7162228" y="6093428"/>
                <a:ext cx="78581" cy="78581"/>
              </a:xfrm>
              <a:custGeom>
                <a:avLst/>
                <a:gdLst/>
                <a:ahLst/>
                <a:cxnLst/>
                <a:rect l="l" t="t" r="r" b="b"/>
                <a:pathLst>
                  <a:path w="78581" h="78581" extrusionOk="0">
                    <a:moveTo>
                      <a:pt x="0" y="0"/>
                    </a:moveTo>
                    <a:lnTo>
                      <a:pt x="78581" y="0"/>
                    </a:lnTo>
                    <a:lnTo>
                      <a:pt x="78581" y="78581"/>
                    </a:lnTo>
                    <a:lnTo>
                      <a:pt x="0" y="7858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3" name="Google Shape;783;p26"/>
              <p:cNvSpPr/>
              <p:nvPr/>
            </p:nvSpPr>
            <p:spPr>
              <a:xfrm>
                <a:off x="7266622" y="6093428"/>
                <a:ext cx="78581" cy="78581"/>
              </a:xfrm>
              <a:custGeom>
                <a:avLst/>
                <a:gdLst/>
                <a:ahLst/>
                <a:cxnLst/>
                <a:rect l="l" t="t" r="r" b="b"/>
                <a:pathLst>
                  <a:path w="78581" h="78581" extrusionOk="0">
                    <a:moveTo>
                      <a:pt x="0" y="0"/>
                    </a:moveTo>
                    <a:lnTo>
                      <a:pt x="78581" y="0"/>
                    </a:lnTo>
                    <a:lnTo>
                      <a:pt x="78581" y="78581"/>
                    </a:lnTo>
                    <a:lnTo>
                      <a:pt x="0" y="7858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784" name="Google Shape;784;p26"/>
            <p:cNvSpPr/>
            <p:nvPr/>
          </p:nvSpPr>
          <p:spPr>
            <a:xfrm>
              <a:off x="7740658" y="3711543"/>
              <a:ext cx="33604" cy="33604"/>
            </a:xfrm>
            <a:custGeom>
              <a:avLst/>
              <a:gdLst/>
              <a:ahLst/>
              <a:cxnLst/>
              <a:rect l="l" t="t" r="r" b="b"/>
              <a:pathLst>
                <a:path w="37338" h="37338" extrusionOk="0">
                  <a:moveTo>
                    <a:pt x="37338" y="18669"/>
                  </a:moveTo>
                  <a:cubicBezTo>
                    <a:pt x="37338" y="28980"/>
                    <a:pt x="28980" y="37338"/>
                    <a:pt x="18669" y="37338"/>
                  </a:cubicBezTo>
                  <a:cubicBezTo>
                    <a:pt x="8358" y="37338"/>
                    <a:pt x="0" y="28980"/>
                    <a:pt x="0" y="18669"/>
                  </a:cubicBezTo>
                  <a:cubicBezTo>
                    <a:pt x="0" y="8359"/>
                    <a:pt x="8358" y="0"/>
                    <a:pt x="18669" y="0"/>
                  </a:cubicBezTo>
                  <a:cubicBezTo>
                    <a:pt x="28979" y="0"/>
                    <a:pt x="37338" y="8358"/>
                    <a:pt x="37338" y="1866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85" name="Google Shape;785;p26"/>
          <p:cNvGrpSpPr/>
          <p:nvPr/>
        </p:nvGrpSpPr>
        <p:grpSpPr>
          <a:xfrm>
            <a:off x="6367914" y="2012818"/>
            <a:ext cx="1448168" cy="1250722"/>
            <a:chOff x="6497466" y="2113795"/>
            <a:chExt cx="1186439" cy="1024678"/>
          </a:xfrm>
        </p:grpSpPr>
        <p:sp>
          <p:nvSpPr>
            <p:cNvPr id="786" name="Google Shape;786;p26"/>
            <p:cNvSpPr/>
            <p:nvPr/>
          </p:nvSpPr>
          <p:spPr>
            <a:xfrm>
              <a:off x="6497466" y="2113795"/>
              <a:ext cx="1186433" cy="1024678"/>
            </a:xfrm>
            <a:custGeom>
              <a:avLst/>
              <a:gdLst/>
              <a:ahLst/>
              <a:cxnLst/>
              <a:rect l="l" t="t" r="r" b="b"/>
              <a:pathLst>
                <a:path w="1318259" h="1915286" extrusionOk="0">
                  <a:moveTo>
                    <a:pt x="1266444" y="0"/>
                  </a:moveTo>
                  <a:cubicBezTo>
                    <a:pt x="1295061" y="0"/>
                    <a:pt x="1318260" y="23199"/>
                    <a:pt x="1318260" y="51816"/>
                  </a:cubicBezTo>
                  <a:lnTo>
                    <a:pt x="1318260" y="1863471"/>
                  </a:lnTo>
                  <a:cubicBezTo>
                    <a:pt x="1318260" y="1892089"/>
                    <a:pt x="1295061" y="1915287"/>
                    <a:pt x="1266444" y="1915287"/>
                  </a:cubicBezTo>
                  <a:lnTo>
                    <a:pt x="51816" y="1915287"/>
                  </a:lnTo>
                  <a:cubicBezTo>
                    <a:pt x="23198" y="1915287"/>
                    <a:pt x="0" y="1892089"/>
                    <a:pt x="0" y="1863471"/>
                  </a:cubicBezTo>
                  <a:lnTo>
                    <a:pt x="0" y="51816"/>
                  </a:lnTo>
                  <a:cubicBezTo>
                    <a:pt x="0" y="23199"/>
                    <a:pt x="23198" y="0"/>
                    <a:pt x="518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7" name="Google Shape;787;p26"/>
            <p:cNvSpPr/>
            <p:nvPr/>
          </p:nvSpPr>
          <p:spPr>
            <a:xfrm>
              <a:off x="6497472" y="2113798"/>
              <a:ext cx="1186433" cy="84696"/>
            </a:xfrm>
            <a:custGeom>
              <a:avLst/>
              <a:gdLst/>
              <a:ahLst/>
              <a:cxnLst/>
              <a:rect l="l" t="t" r="r" b="b"/>
              <a:pathLst>
                <a:path w="1318259" h="94107" extrusionOk="0">
                  <a:moveTo>
                    <a:pt x="1318260" y="51816"/>
                  </a:moveTo>
                  <a:lnTo>
                    <a:pt x="1318260" y="94107"/>
                  </a:lnTo>
                  <a:lnTo>
                    <a:pt x="0" y="94107"/>
                  </a:lnTo>
                  <a:lnTo>
                    <a:pt x="0" y="51816"/>
                  </a:lnTo>
                  <a:cubicBezTo>
                    <a:pt x="0" y="23241"/>
                    <a:pt x="23241" y="0"/>
                    <a:pt x="51816" y="0"/>
                  </a:cubicBezTo>
                  <a:lnTo>
                    <a:pt x="1266444" y="0"/>
                  </a:lnTo>
                  <a:cubicBezTo>
                    <a:pt x="1295019" y="0"/>
                    <a:pt x="1318260" y="23241"/>
                    <a:pt x="1318260" y="5181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88" name="Google Shape;788;p26"/>
            <p:cNvGrpSpPr/>
            <p:nvPr/>
          </p:nvGrpSpPr>
          <p:grpSpPr>
            <a:xfrm>
              <a:off x="7512268" y="2145579"/>
              <a:ext cx="126741" cy="28145"/>
              <a:chOff x="7106888" y="4136136"/>
              <a:chExt cx="140683" cy="31241"/>
            </a:xfrm>
          </p:grpSpPr>
          <p:sp>
            <p:nvSpPr>
              <p:cNvPr id="789" name="Google Shape;789;p26"/>
              <p:cNvSpPr/>
              <p:nvPr/>
            </p:nvSpPr>
            <p:spPr>
              <a:xfrm>
                <a:off x="7216330" y="4136136"/>
                <a:ext cx="31241" cy="31241"/>
              </a:xfrm>
              <a:custGeom>
                <a:avLst/>
                <a:gdLst/>
                <a:ahLst/>
                <a:cxnLst/>
                <a:rect l="l" t="t" r="r" b="b"/>
                <a:pathLst>
                  <a:path w="31241" h="31241" extrusionOk="0">
                    <a:moveTo>
                      <a:pt x="31242" y="15621"/>
                    </a:moveTo>
                    <a:cubicBezTo>
                      <a:pt x="31242" y="24248"/>
                      <a:pt x="24248" y="31242"/>
                      <a:pt x="15621" y="31242"/>
                    </a:cubicBezTo>
                    <a:cubicBezTo>
                      <a:pt x="6994" y="31242"/>
                      <a:pt x="0" y="24248"/>
                      <a:pt x="0" y="15621"/>
                    </a:cubicBezTo>
                    <a:cubicBezTo>
                      <a:pt x="0" y="6994"/>
                      <a:pt x="6994" y="0"/>
                      <a:pt x="15621" y="0"/>
                    </a:cubicBezTo>
                    <a:cubicBezTo>
                      <a:pt x="24248" y="0"/>
                      <a:pt x="31242" y="6994"/>
                      <a:pt x="31242" y="1562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0" name="Google Shape;790;p26"/>
              <p:cNvSpPr/>
              <p:nvPr/>
            </p:nvSpPr>
            <p:spPr>
              <a:xfrm>
                <a:off x="7161561" y="4136136"/>
                <a:ext cx="31241" cy="31241"/>
              </a:xfrm>
              <a:custGeom>
                <a:avLst/>
                <a:gdLst/>
                <a:ahLst/>
                <a:cxnLst/>
                <a:rect l="l" t="t" r="r" b="b"/>
                <a:pathLst>
                  <a:path w="31241" h="31241" extrusionOk="0">
                    <a:moveTo>
                      <a:pt x="31242" y="15621"/>
                    </a:moveTo>
                    <a:cubicBezTo>
                      <a:pt x="31242" y="24248"/>
                      <a:pt x="24248" y="31242"/>
                      <a:pt x="15621" y="31242"/>
                    </a:cubicBezTo>
                    <a:cubicBezTo>
                      <a:pt x="6994" y="31242"/>
                      <a:pt x="0" y="24248"/>
                      <a:pt x="0" y="15621"/>
                    </a:cubicBezTo>
                    <a:cubicBezTo>
                      <a:pt x="0" y="6994"/>
                      <a:pt x="6994" y="0"/>
                      <a:pt x="15621" y="0"/>
                    </a:cubicBezTo>
                    <a:cubicBezTo>
                      <a:pt x="24248" y="0"/>
                      <a:pt x="31242" y="6994"/>
                      <a:pt x="31242" y="1562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1" name="Google Shape;791;p26"/>
              <p:cNvSpPr/>
              <p:nvPr/>
            </p:nvSpPr>
            <p:spPr>
              <a:xfrm>
                <a:off x="7106888" y="4136136"/>
                <a:ext cx="31241" cy="31241"/>
              </a:xfrm>
              <a:custGeom>
                <a:avLst/>
                <a:gdLst/>
                <a:ahLst/>
                <a:cxnLst/>
                <a:rect l="l" t="t" r="r" b="b"/>
                <a:pathLst>
                  <a:path w="31241" h="31241" extrusionOk="0">
                    <a:moveTo>
                      <a:pt x="31242" y="15621"/>
                    </a:moveTo>
                    <a:cubicBezTo>
                      <a:pt x="31242" y="24248"/>
                      <a:pt x="24248" y="31242"/>
                      <a:pt x="15621" y="31242"/>
                    </a:cubicBezTo>
                    <a:cubicBezTo>
                      <a:pt x="6993" y="31242"/>
                      <a:pt x="-1" y="24248"/>
                      <a:pt x="-1" y="15621"/>
                    </a:cubicBezTo>
                    <a:cubicBezTo>
                      <a:pt x="-1" y="6994"/>
                      <a:pt x="6993" y="0"/>
                      <a:pt x="15621" y="0"/>
                    </a:cubicBezTo>
                    <a:cubicBezTo>
                      <a:pt x="24248" y="0"/>
                      <a:pt x="31242" y="6994"/>
                      <a:pt x="31242" y="1562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792" name="Google Shape;792;p26"/>
            <p:cNvSpPr/>
            <p:nvPr/>
          </p:nvSpPr>
          <p:spPr>
            <a:xfrm>
              <a:off x="6515578" y="2215995"/>
              <a:ext cx="1150258" cy="460514"/>
            </a:xfrm>
            <a:custGeom>
              <a:avLst/>
              <a:gdLst/>
              <a:ahLst/>
              <a:cxnLst/>
              <a:rect l="l" t="t" r="r" b="b"/>
              <a:pathLst>
                <a:path w="1278064" h="511682" extrusionOk="0">
                  <a:moveTo>
                    <a:pt x="0" y="0"/>
                  </a:moveTo>
                  <a:lnTo>
                    <a:pt x="1278064" y="0"/>
                  </a:lnTo>
                  <a:lnTo>
                    <a:pt x="1278064" y="511683"/>
                  </a:lnTo>
                  <a:lnTo>
                    <a:pt x="0" y="5116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3" name="Google Shape;793;p26"/>
            <p:cNvSpPr/>
            <p:nvPr/>
          </p:nvSpPr>
          <p:spPr>
            <a:xfrm>
              <a:off x="6548699" y="2724580"/>
              <a:ext cx="316840" cy="275091"/>
            </a:xfrm>
            <a:custGeom>
              <a:avLst/>
              <a:gdLst/>
              <a:ahLst/>
              <a:cxnLst/>
              <a:rect l="l" t="t" r="r" b="b"/>
              <a:pathLst>
                <a:path w="352044" h="305657" extrusionOk="0">
                  <a:moveTo>
                    <a:pt x="0" y="0"/>
                  </a:moveTo>
                  <a:lnTo>
                    <a:pt x="352044" y="0"/>
                  </a:lnTo>
                  <a:lnTo>
                    <a:pt x="352044" y="305657"/>
                  </a:lnTo>
                  <a:lnTo>
                    <a:pt x="0" y="30565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4" name="Google Shape;794;p26"/>
            <p:cNvSpPr/>
            <p:nvPr/>
          </p:nvSpPr>
          <p:spPr>
            <a:xfrm>
              <a:off x="6896308" y="2724580"/>
              <a:ext cx="741778" cy="20916"/>
            </a:xfrm>
            <a:custGeom>
              <a:avLst/>
              <a:gdLst/>
              <a:ahLst/>
              <a:cxnLst/>
              <a:rect l="l" t="t" r="r" b="b"/>
              <a:pathLst>
                <a:path w="824198" h="23240" extrusionOk="0">
                  <a:moveTo>
                    <a:pt x="0" y="0"/>
                  </a:moveTo>
                  <a:lnTo>
                    <a:pt x="824199" y="0"/>
                  </a:lnTo>
                  <a:lnTo>
                    <a:pt x="824199" y="23241"/>
                  </a:lnTo>
                  <a:lnTo>
                    <a:pt x="0" y="232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5" name="Google Shape;795;p26"/>
            <p:cNvSpPr/>
            <p:nvPr/>
          </p:nvSpPr>
          <p:spPr>
            <a:xfrm>
              <a:off x="6896308" y="2775721"/>
              <a:ext cx="741778" cy="20916"/>
            </a:xfrm>
            <a:custGeom>
              <a:avLst/>
              <a:gdLst/>
              <a:ahLst/>
              <a:cxnLst/>
              <a:rect l="l" t="t" r="r" b="b"/>
              <a:pathLst>
                <a:path w="824198" h="23240" extrusionOk="0">
                  <a:moveTo>
                    <a:pt x="0" y="0"/>
                  </a:moveTo>
                  <a:lnTo>
                    <a:pt x="824199" y="0"/>
                  </a:lnTo>
                  <a:lnTo>
                    <a:pt x="824199" y="23241"/>
                  </a:lnTo>
                  <a:lnTo>
                    <a:pt x="0" y="232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6" name="Google Shape;796;p26"/>
            <p:cNvSpPr/>
            <p:nvPr/>
          </p:nvSpPr>
          <p:spPr>
            <a:xfrm>
              <a:off x="6896308" y="2826777"/>
              <a:ext cx="741778" cy="20916"/>
            </a:xfrm>
            <a:custGeom>
              <a:avLst/>
              <a:gdLst/>
              <a:ahLst/>
              <a:cxnLst/>
              <a:rect l="l" t="t" r="r" b="b"/>
              <a:pathLst>
                <a:path w="824198" h="23240" extrusionOk="0">
                  <a:moveTo>
                    <a:pt x="0" y="0"/>
                  </a:moveTo>
                  <a:lnTo>
                    <a:pt x="824199" y="0"/>
                  </a:lnTo>
                  <a:lnTo>
                    <a:pt x="824199" y="23241"/>
                  </a:lnTo>
                  <a:lnTo>
                    <a:pt x="0" y="232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7" name="Google Shape;797;p26"/>
            <p:cNvSpPr/>
            <p:nvPr/>
          </p:nvSpPr>
          <p:spPr>
            <a:xfrm>
              <a:off x="6896308" y="2877919"/>
              <a:ext cx="741778" cy="20916"/>
            </a:xfrm>
            <a:custGeom>
              <a:avLst/>
              <a:gdLst/>
              <a:ahLst/>
              <a:cxnLst/>
              <a:rect l="l" t="t" r="r" b="b"/>
              <a:pathLst>
                <a:path w="824198" h="23240" extrusionOk="0">
                  <a:moveTo>
                    <a:pt x="0" y="0"/>
                  </a:moveTo>
                  <a:lnTo>
                    <a:pt x="824199" y="0"/>
                  </a:lnTo>
                  <a:lnTo>
                    <a:pt x="824199" y="23241"/>
                  </a:lnTo>
                  <a:lnTo>
                    <a:pt x="0" y="232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98" name="Google Shape;798;p26"/>
            <p:cNvGrpSpPr/>
            <p:nvPr/>
          </p:nvGrpSpPr>
          <p:grpSpPr>
            <a:xfrm>
              <a:off x="7422424" y="2953744"/>
              <a:ext cx="216586" cy="46337"/>
              <a:chOff x="7007161" y="5033200"/>
              <a:chExt cx="240411" cy="51434"/>
            </a:xfrm>
          </p:grpSpPr>
          <p:sp>
            <p:nvSpPr>
              <p:cNvPr id="799" name="Google Shape;799;p26"/>
              <p:cNvSpPr/>
              <p:nvPr/>
            </p:nvSpPr>
            <p:spPr>
              <a:xfrm>
                <a:off x="7007161" y="5033200"/>
                <a:ext cx="240411" cy="51434"/>
              </a:xfrm>
              <a:custGeom>
                <a:avLst/>
                <a:gdLst/>
                <a:ahLst/>
                <a:cxnLst/>
                <a:rect l="l" t="t" r="r" b="b"/>
                <a:pathLst>
                  <a:path w="240411" h="51434" extrusionOk="0">
                    <a:moveTo>
                      <a:pt x="214694" y="51435"/>
                    </a:moveTo>
                    <a:lnTo>
                      <a:pt x="25718" y="51435"/>
                    </a:lnTo>
                    <a:cubicBezTo>
                      <a:pt x="11525" y="51435"/>
                      <a:pt x="0" y="39814"/>
                      <a:pt x="0" y="25717"/>
                    </a:cubicBezTo>
                    <a:lnTo>
                      <a:pt x="0" y="25717"/>
                    </a:lnTo>
                    <a:cubicBezTo>
                      <a:pt x="0" y="11525"/>
                      <a:pt x="11621" y="0"/>
                      <a:pt x="25718" y="0"/>
                    </a:cubicBezTo>
                    <a:lnTo>
                      <a:pt x="214694" y="0"/>
                    </a:lnTo>
                    <a:cubicBezTo>
                      <a:pt x="228886" y="0"/>
                      <a:pt x="240411" y="11621"/>
                      <a:pt x="240411" y="25717"/>
                    </a:cubicBezTo>
                    <a:lnTo>
                      <a:pt x="240411" y="25717"/>
                    </a:lnTo>
                    <a:cubicBezTo>
                      <a:pt x="240411" y="39909"/>
                      <a:pt x="228791" y="51435"/>
                      <a:pt x="214694" y="5143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0" name="Google Shape;800;p26"/>
              <p:cNvSpPr/>
              <p:nvPr/>
            </p:nvSpPr>
            <p:spPr>
              <a:xfrm>
                <a:off x="7073264" y="5047202"/>
                <a:ext cx="108204" cy="23240"/>
              </a:xfrm>
              <a:custGeom>
                <a:avLst/>
                <a:gdLst/>
                <a:ahLst/>
                <a:cxnLst/>
                <a:rect l="l" t="t" r="r" b="b"/>
                <a:pathLst>
                  <a:path w="108204" h="23240" extrusionOk="0">
                    <a:moveTo>
                      <a:pt x="96584" y="23241"/>
                    </a:moveTo>
                    <a:lnTo>
                      <a:pt x="11621" y="23241"/>
                    </a:lnTo>
                    <a:cubicBezTo>
                      <a:pt x="5239" y="23241"/>
                      <a:pt x="0" y="18002"/>
                      <a:pt x="0" y="11620"/>
                    </a:cubicBezTo>
                    <a:lnTo>
                      <a:pt x="0" y="11620"/>
                    </a:lnTo>
                    <a:cubicBezTo>
                      <a:pt x="0" y="5239"/>
                      <a:pt x="5239" y="0"/>
                      <a:pt x="11621" y="0"/>
                    </a:cubicBezTo>
                    <a:lnTo>
                      <a:pt x="96584" y="0"/>
                    </a:lnTo>
                    <a:cubicBezTo>
                      <a:pt x="102965" y="0"/>
                      <a:pt x="108204" y="5239"/>
                      <a:pt x="108204" y="11620"/>
                    </a:cubicBezTo>
                    <a:lnTo>
                      <a:pt x="108204" y="11620"/>
                    </a:lnTo>
                    <a:cubicBezTo>
                      <a:pt x="108204" y="18002"/>
                      <a:pt x="102965" y="23241"/>
                      <a:pt x="96584" y="2324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01" name="Google Shape;801;p26"/>
            <p:cNvGrpSpPr/>
            <p:nvPr/>
          </p:nvGrpSpPr>
          <p:grpSpPr>
            <a:xfrm>
              <a:off x="6548871" y="2408331"/>
              <a:ext cx="1090139" cy="89414"/>
              <a:chOff x="6037516" y="4427791"/>
              <a:chExt cx="1210056" cy="99250"/>
            </a:xfrm>
          </p:grpSpPr>
          <p:sp>
            <p:nvSpPr>
              <p:cNvPr id="802" name="Google Shape;802;p26"/>
              <p:cNvSpPr/>
              <p:nvPr/>
            </p:nvSpPr>
            <p:spPr>
              <a:xfrm>
                <a:off x="6037516" y="4427791"/>
                <a:ext cx="49625" cy="99250"/>
              </a:xfrm>
              <a:custGeom>
                <a:avLst/>
                <a:gdLst/>
                <a:ahLst/>
                <a:cxnLst/>
                <a:rect l="l" t="t" r="r" b="b"/>
                <a:pathLst>
                  <a:path w="49625" h="99250" extrusionOk="0">
                    <a:moveTo>
                      <a:pt x="0" y="49625"/>
                    </a:moveTo>
                    <a:lnTo>
                      <a:pt x="49625" y="99251"/>
                    </a:lnTo>
                    <a:lnTo>
                      <a:pt x="49625" y="0"/>
                    </a:lnTo>
                    <a:lnTo>
                      <a:pt x="0" y="4962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3" name="Google Shape;803;p26"/>
              <p:cNvSpPr/>
              <p:nvPr/>
            </p:nvSpPr>
            <p:spPr>
              <a:xfrm>
                <a:off x="7197947" y="4427791"/>
                <a:ext cx="49625" cy="99250"/>
              </a:xfrm>
              <a:custGeom>
                <a:avLst/>
                <a:gdLst/>
                <a:ahLst/>
                <a:cxnLst/>
                <a:rect l="l" t="t" r="r" b="b"/>
                <a:pathLst>
                  <a:path w="49625" h="99250" extrusionOk="0">
                    <a:moveTo>
                      <a:pt x="0" y="0"/>
                    </a:moveTo>
                    <a:lnTo>
                      <a:pt x="0" y="99251"/>
                    </a:lnTo>
                    <a:lnTo>
                      <a:pt x="49625" y="496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04" name="Google Shape;804;p26"/>
            <p:cNvGrpSpPr/>
            <p:nvPr/>
          </p:nvGrpSpPr>
          <p:grpSpPr>
            <a:xfrm>
              <a:off x="7012935" y="2651519"/>
              <a:ext cx="157033" cy="16304"/>
              <a:chOff x="6552628" y="4697730"/>
              <a:chExt cx="174307" cy="18097"/>
            </a:xfrm>
          </p:grpSpPr>
          <p:sp>
            <p:nvSpPr>
              <p:cNvPr id="805" name="Google Shape;805;p26"/>
              <p:cNvSpPr/>
              <p:nvPr/>
            </p:nvSpPr>
            <p:spPr>
              <a:xfrm>
                <a:off x="6552628" y="4697730"/>
                <a:ext cx="18097" cy="18097"/>
              </a:xfrm>
              <a:custGeom>
                <a:avLst/>
                <a:gdLst/>
                <a:ahLst/>
                <a:cxnLst/>
                <a:rect l="l" t="t" r="r" b="b"/>
                <a:pathLst>
                  <a:path w="18097" h="18097" extrusionOk="0">
                    <a:moveTo>
                      <a:pt x="18098" y="9049"/>
                    </a:moveTo>
                    <a:cubicBezTo>
                      <a:pt x="18098" y="14002"/>
                      <a:pt x="14097" y="18097"/>
                      <a:pt x="9049" y="18097"/>
                    </a:cubicBezTo>
                    <a:cubicBezTo>
                      <a:pt x="4000" y="18097"/>
                      <a:pt x="0" y="14097"/>
                      <a:pt x="0" y="9049"/>
                    </a:cubicBezTo>
                    <a:cubicBezTo>
                      <a:pt x="0" y="4000"/>
                      <a:pt x="4000" y="0"/>
                      <a:pt x="9049" y="0"/>
                    </a:cubicBezTo>
                    <a:cubicBezTo>
                      <a:pt x="14097" y="0"/>
                      <a:pt x="18098" y="4000"/>
                      <a:pt x="18098" y="904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6" name="Google Shape;806;p26"/>
              <p:cNvSpPr/>
              <p:nvPr/>
            </p:nvSpPr>
            <p:spPr>
              <a:xfrm>
                <a:off x="6591681" y="4697730"/>
                <a:ext cx="18097" cy="18097"/>
              </a:xfrm>
              <a:custGeom>
                <a:avLst/>
                <a:gdLst/>
                <a:ahLst/>
                <a:cxnLst/>
                <a:rect l="l" t="t" r="r" b="b"/>
                <a:pathLst>
                  <a:path w="18097" h="18097" extrusionOk="0">
                    <a:moveTo>
                      <a:pt x="18098" y="9049"/>
                    </a:moveTo>
                    <a:cubicBezTo>
                      <a:pt x="18098" y="14046"/>
                      <a:pt x="14046" y="18098"/>
                      <a:pt x="9049" y="18098"/>
                    </a:cubicBezTo>
                    <a:cubicBezTo>
                      <a:pt x="4051" y="18098"/>
                      <a:pt x="0" y="14046"/>
                      <a:pt x="0" y="9049"/>
                    </a:cubicBezTo>
                    <a:cubicBezTo>
                      <a:pt x="0" y="4051"/>
                      <a:pt x="4051" y="0"/>
                      <a:pt x="9049" y="0"/>
                    </a:cubicBezTo>
                    <a:cubicBezTo>
                      <a:pt x="14046" y="0"/>
                      <a:pt x="18098" y="4051"/>
                      <a:pt x="18098" y="904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7" name="Google Shape;807;p26"/>
              <p:cNvSpPr/>
              <p:nvPr/>
            </p:nvSpPr>
            <p:spPr>
              <a:xfrm>
                <a:off x="6630733" y="4697730"/>
                <a:ext cx="18097" cy="18097"/>
              </a:xfrm>
              <a:custGeom>
                <a:avLst/>
                <a:gdLst/>
                <a:ahLst/>
                <a:cxnLst/>
                <a:rect l="l" t="t" r="r" b="b"/>
                <a:pathLst>
                  <a:path w="18097" h="18097" extrusionOk="0">
                    <a:moveTo>
                      <a:pt x="18097" y="9049"/>
                    </a:moveTo>
                    <a:cubicBezTo>
                      <a:pt x="18097" y="14002"/>
                      <a:pt x="14097" y="18097"/>
                      <a:pt x="9049" y="18097"/>
                    </a:cubicBezTo>
                    <a:cubicBezTo>
                      <a:pt x="4000" y="18097"/>
                      <a:pt x="0" y="14097"/>
                      <a:pt x="0" y="9049"/>
                    </a:cubicBezTo>
                    <a:cubicBezTo>
                      <a:pt x="0" y="4000"/>
                      <a:pt x="4000" y="0"/>
                      <a:pt x="9049" y="0"/>
                    </a:cubicBezTo>
                    <a:cubicBezTo>
                      <a:pt x="14097" y="0"/>
                      <a:pt x="18097" y="4000"/>
                      <a:pt x="18097" y="904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8" name="Google Shape;808;p26"/>
              <p:cNvSpPr/>
              <p:nvPr/>
            </p:nvSpPr>
            <p:spPr>
              <a:xfrm>
                <a:off x="6669881" y="4697730"/>
                <a:ext cx="18097" cy="18097"/>
              </a:xfrm>
              <a:custGeom>
                <a:avLst/>
                <a:gdLst/>
                <a:ahLst/>
                <a:cxnLst/>
                <a:rect l="l" t="t" r="r" b="b"/>
                <a:pathLst>
                  <a:path w="18097" h="18097" extrusionOk="0">
                    <a:moveTo>
                      <a:pt x="18098" y="9049"/>
                    </a:moveTo>
                    <a:cubicBezTo>
                      <a:pt x="18098" y="14046"/>
                      <a:pt x="14046" y="18098"/>
                      <a:pt x="9049" y="18098"/>
                    </a:cubicBezTo>
                    <a:cubicBezTo>
                      <a:pt x="4051" y="18098"/>
                      <a:pt x="0" y="14046"/>
                      <a:pt x="0" y="9049"/>
                    </a:cubicBezTo>
                    <a:cubicBezTo>
                      <a:pt x="0" y="4051"/>
                      <a:pt x="4051" y="0"/>
                      <a:pt x="9049" y="0"/>
                    </a:cubicBezTo>
                    <a:cubicBezTo>
                      <a:pt x="14046" y="0"/>
                      <a:pt x="18098" y="4051"/>
                      <a:pt x="18098" y="904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9" name="Google Shape;809;p26"/>
              <p:cNvSpPr/>
              <p:nvPr/>
            </p:nvSpPr>
            <p:spPr>
              <a:xfrm>
                <a:off x="6708838" y="4697730"/>
                <a:ext cx="18097" cy="18097"/>
              </a:xfrm>
              <a:custGeom>
                <a:avLst/>
                <a:gdLst/>
                <a:ahLst/>
                <a:cxnLst/>
                <a:rect l="l" t="t" r="r" b="b"/>
                <a:pathLst>
                  <a:path w="18097" h="18097" extrusionOk="0">
                    <a:moveTo>
                      <a:pt x="18097" y="9049"/>
                    </a:moveTo>
                    <a:cubicBezTo>
                      <a:pt x="18097" y="14002"/>
                      <a:pt x="14097" y="18097"/>
                      <a:pt x="9048" y="18097"/>
                    </a:cubicBezTo>
                    <a:cubicBezTo>
                      <a:pt x="4000" y="18097"/>
                      <a:pt x="0" y="14097"/>
                      <a:pt x="0" y="9049"/>
                    </a:cubicBezTo>
                    <a:cubicBezTo>
                      <a:pt x="0" y="4000"/>
                      <a:pt x="4000" y="0"/>
                      <a:pt x="9048" y="0"/>
                    </a:cubicBezTo>
                    <a:cubicBezTo>
                      <a:pt x="14097" y="0"/>
                      <a:pt x="18097" y="4000"/>
                      <a:pt x="18097" y="904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810" name="Google Shape;810;p26"/>
            <p:cNvSpPr/>
            <p:nvPr/>
          </p:nvSpPr>
          <p:spPr>
            <a:xfrm>
              <a:off x="6548699" y="3046960"/>
              <a:ext cx="1089050" cy="8572"/>
            </a:xfrm>
            <a:custGeom>
              <a:avLst/>
              <a:gdLst/>
              <a:ahLst/>
              <a:cxnLst/>
              <a:rect l="l" t="t" r="r" b="b"/>
              <a:pathLst>
                <a:path w="1210055" h="9525" extrusionOk="0">
                  <a:moveTo>
                    <a:pt x="0" y="0"/>
                  </a:moveTo>
                  <a:lnTo>
                    <a:pt x="1210056" y="0"/>
                  </a:lnTo>
                </a:path>
              </a:pathLst>
            </a:custGeom>
            <a:noFill/>
            <a:ln w="17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811" name="Google Shape;811;p26"/>
            <p:cNvGrpSpPr/>
            <p:nvPr/>
          </p:nvGrpSpPr>
          <p:grpSpPr>
            <a:xfrm>
              <a:off x="6505708" y="2659414"/>
              <a:ext cx="413779" cy="413778"/>
              <a:chOff x="5989605" y="4706493"/>
              <a:chExt cx="459295" cy="459294"/>
            </a:xfrm>
          </p:grpSpPr>
          <p:grpSp>
            <p:nvGrpSpPr>
              <p:cNvPr id="812" name="Google Shape;812;p26"/>
              <p:cNvGrpSpPr/>
              <p:nvPr/>
            </p:nvGrpSpPr>
            <p:grpSpPr>
              <a:xfrm>
                <a:off x="6001893" y="4718780"/>
                <a:ext cx="444150" cy="444151"/>
                <a:chOff x="6001893" y="4718780"/>
                <a:chExt cx="444150" cy="444151"/>
              </a:xfrm>
            </p:grpSpPr>
            <p:sp>
              <p:nvSpPr>
                <p:cNvPr id="813" name="Google Shape;813;p26"/>
                <p:cNvSpPr/>
                <p:nvPr/>
              </p:nvSpPr>
              <p:spPr>
                <a:xfrm>
                  <a:off x="6017418" y="5153406"/>
                  <a:ext cx="388048" cy="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048" h="9525" extrusionOk="0">
                      <a:moveTo>
                        <a:pt x="388048" y="0"/>
                      </a:moveTo>
                      <a:lnTo>
                        <a:pt x="0" y="0"/>
                      </a:lnTo>
                    </a:path>
                  </a:pathLst>
                </a:custGeom>
                <a:solidFill>
                  <a:schemeClr val="dk1"/>
                </a:solidFill>
                <a:ln w="15800" cap="rnd" cmpd="sng">
                  <a:solidFill>
                    <a:schemeClr val="dk1"/>
                  </a:solidFill>
                  <a:prstDash val="dashDot"/>
                  <a:miter lim="8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14" name="Google Shape;814;p26"/>
                <p:cNvSpPr/>
                <p:nvPr/>
              </p:nvSpPr>
              <p:spPr>
                <a:xfrm>
                  <a:off x="6001893" y="4734306"/>
                  <a:ext cx="9525" cy="388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388048" extrusionOk="0">
                      <a:moveTo>
                        <a:pt x="0" y="388049"/>
                      </a:moveTo>
                      <a:lnTo>
                        <a:pt x="0" y="0"/>
                      </a:lnTo>
                    </a:path>
                  </a:pathLst>
                </a:custGeom>
                <a:solidFill>
                  <a:schemeClr val="dk1"/>
                </a:solidFill>
                <a:ln w="15800" cap="rnd" cmpd="sng">
                  <a:solidFill>
                    <a:schemeClr val="dk1"/>
                  </a:solidFill>
                  <a:prstDash val="dashDot"/>
                  <a:miter lim="8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15" name="Google Shape;815;p26"/>
                <p:cNvSpPr/>
                <p:nvPr/>
              </p:nvSpPr>
              <p:spPr>
                <a:xfrm>
                  <a:off x="6032944" y="4718780"/>
                  <a:ext cx="388048" cy="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048" h="9525" extrusionOk="0">
                      <a:moveTo>
                        <a:pt x="0" y="0"/>
                      </a:moveTo>
                      <a:lnTo>
                        <a:pt x="388048" y="0"/>
                      </a:lnTo>
                    </a:path>
                  </a:pathLst>
                </a:custGeom>
                <a:solidFill>
                  <a:schemeClr val="dk1"/>
                </a:solidFill>
                <a:ln w="15800" cap="rnd" cmpd="sng">
                  <a:solidFill>
                    <a:schemeClr val="dk1"/>
                  </a:solidFill>
                  <a:prstDash val="dashDot"/>
                  <a:miter lim="8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16" name="Google Shape;816;p26"/>
                <p:cNvSpPr/>
                <p:nvPr/>
              </p:nvSpPr>
              <p:spPr>
                <a:xfrm>
                  <a:off x="6436518" y="4749831"/>
                  <a:ext cx="9525" cy="388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388048" extrusionOk="0">
                      <a:moveTo>
                        <a:pt x="0" y="0"/>
                      </a:moveTo>
                      <a:lnTo>
                        <a:pt x="0" y="388049"/>
                      </a:lnTo>
                    </a:path>
                  </a:pathLst>
                </a:custGeom>
                <a:solidFill>
                  <a:schemeClr val="dk1"/>
                </a:solidFill>
                <a:ln w="15800" cap="rnd" cmpd="sng">
                  <a:solidFill>
                    <a:schemeClr val="dk1"/>
                  </a:solidFill>
                  <a:prstDash val="dashDot"/>
                  <a:miter lim="8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817" name="Google Shape;817;p26"/>
              <p:cNvGrpSpPr/>
              <p:nvPr/>
            </p:nvGrpSpPr>
            <p:grpSpPr>
              <a:xfrm>
                <a:off x="5989605" y="4706493"/>
                <a:ext cx="459295" cy="459294"/>
                <a:chOff x="5989605" y="4706493"/>
                <a:chExt cx="459295" cy="459294"/>
              </a:xfrm>
            </p:grpSpPr>
            <p:grpSp>
              <p:nvGrpSpPr>
                <p:cNvPr id="818" name="Google Shape;818;p26"/>
                <p:cNvGrpSpPr/>
                <p:nvPr/>
              </p:nvGrpSpPr>
              <p:grpSpPr>
                <a:xfrm>
                  <a:off x="5989605" y="4706493"/>
                  <a:ext cx="459295" cy="24669"/>
                  <a:chOff x="5989605" y="4706493"/>
                  <a:chExt cx="459295" cy="24669"/>
                </a:xfrm>
              </p:grpSpPr>
              <p:sp>
                <p:nvSpPr>
                  <p:cNvPr id="819" name="Google Shape;819;p26"/>
                  <p:cNvSpPr/>
                  <p:nvPr/>
                </p:nvSpPr>
                <p:spPr>
                  <a:xfrm>
                    <a:off x="5989605" y="4706493"/>
                    <a:ext cx="24669" cy="246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669" h="24669" extrusionOk="0">
                        <a:moveTo>
                          <a:pt x="0" y="0"/>
                        </a:moveTo>
                        <a:lnTo>
                          <a:pt x="24670" y="0"/>
                        </a:lnTo>
                        <a:lnTo>
                          <a:pt x="24670" y="24670"/>
                        </a:lnTo>
                        <a:lnTo>
                          <a:pt x="0" y="2467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0" name="Google Shape;820;p26"/>
                  <p:cNvSpPr/>
                  <p:nvPr/>
                </p:nvSpPr>
                <p:spPr>
                  <a:xfrm>
                    <a:off x="6206871" y="4706493"/>
                    <a:ext cx="24669" cy="246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669" h="24669" extrusionOk="0">
                        <a:moveTo>
                          <a:pt x="0" y="0"/>
                        </a:moveTo>
                        <a:lnTo>
                          <a:pt x="24670" y="0"/>
                        </a:lnTo>
                        <a:lnTo>
                          <a:pt x="24670" y="24670"/>
                        </a:lnTo>
                        <a:lnTo>
                          <a:pt x="0" y="2467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1" name="Google Shape;821;p26"/>
                  <p:cNvSpPr/>
                  <p:nvPr/>
                </p:nvSpPr>
                <p:spPr>
                  <a:xfrm>
                    <a:off x="6424231" y="4706493"/>
                    <a:ext cx="24669" cy="246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669" h="24669" extrusionOk="0">
                        <a:moveTo>
                          <a:pt x="0" y="0"/>
                        </a:moveTo>
                        <a:lnTo>
                          <a:pt x="24670" y="0"/>
                        </a:lnTo>
                        <a:lnTo>
                          <a:pt x="24670" y="24670"/>
                        </a:lnTo>
                        <a:lnTo>
                          <a:pt x="0" y="2467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22" name="Google Shape;822;p26"/>
                <p:cNvGrpSpPr/>
                <p:nvPr/>
              </p:nvGrpSpPr>
              <p:grpSpPr>
                <a:xfrm>
                  <a:off x="5989605" y="4923758"/>
                  <a:ext cx="459295" cy="24669"/>
                  <a:chOff x="5989605" y="4923758"/>
                  <a:chExt cx="459295" cy="24669"/>
                </a:xfrm>
              </p:grpSpPr>
              <p:sp>
                <p:nvSpPr>
                  <p:cNvPr id="823" name="Google Shape;823;p26"/>
                  <p:cNvSpPr/>
                  <p:nvPr/>
                </p:nvSpPr>
                <p:spPr>
                  <a:xfrm>
                    <a:off x="5989605" y="4923758"/>
                    <a:ext cx="24669" cy="246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669" h="24669" extrusionOk="0">
                        <a:moveTo>
                          <a:pt x="0" y="0"/>
                        </a:moveTo>
                        <a:lnTo>
                          <a:pt x="24670" y="0"/>
                        </a:lnTo>
                        <a:lnTo>
                          <a:pt x="24670" y="24670"/>
                        </a:lnTo>
                        <a:lnTo>
                          <a:pt x="0" y="2467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4" name="Google Shape;824;p26"/>
                  <p:cNvSpPr/>
                  <p:nvPr/>
                </p:nvSpPr>
                <p:spPr>
                  <a:xfrm>
                    <a:off x="6424231" y="4923758"/>
                    <a:ext cx="24669" cy="246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669" h="24669" extrusionOk="0">
                        <a:moveTo>
                          <a:pt x="0" y="0"/>
                        </a:moveTo>
                        <a:lnTo>
                          <a:pt x="24670" y="0"/>
                        </a:lnTo>
                        <a:lnTo>
                          <a:pt x="24670" y="24670"/>
                        </a:lnTo>
                        <a:lnTo>
                          <a:pt x="0" y="2467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25" name="Google Shape;825;p26"/>
                <p:cNvGrpSpPr/>
                <p:nvPr/>
              </p:nvGrpSpPr>
              <p:grpSpPr>
                <a:xfrm>
                  <a:off x="5989605" y="5141118"/>
                  <a:ext cx="459295" cy="24669"/>
                  <a:chOff x="5989605" y="5141118"/>
                  <a:chExt cx="459295" cy="24669"/>
                </a:xfrm>
              </p:grpSpPr>
              <p:sp>
                <p:nvSpPr>
                  <p:cNvPr id="826" name="Google Shape;826;p26"/>
                  <p:cNvSpPr/>
                  <p:nvPr/>
                </p:nvSpPr>
                <p:spPr>
                  <a:xfrm>
                    <a:off x="5989605" y="5141118"/>
                    <a:ext cx="24669" cy="246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669" h="24669" extrusionOk="0">
                        <a:moveTo>
                          <a:pt x="0" y="0"/>
                        </a:moveTo>
                        <a:lnTo>
                          <a:pt x="24670" y="0"/>
                        </a:lnTo>
                        <a:lnTo>
                          <a:pt x="24670" y="24670"/>
                        </a:lnTo>
                        <a:lnTo>
                          <a:pt x="0" y="2467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7" name="Google Shape;827;p26"/>
                  <p:cNvSpPr/>
                  <p:nvPr/>
                </p:nvSpPr>
                <p:spPr>
                  <a:xfrm>
                    <a:off x="6206871" y="5141118"/>
                    <a:ext cx="24669" cy="246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669" h="24669" extrusionOk="0">
                        <a:moveTo>
                          <a:pt x="0" y="0"/>
                        </a:moveTo>
                        <a:lnTo>
                          <a:pt x="24670" y="0"/>
                        </a:lnTo>
                        <a:lnTo>
                          <a:pt x="24670" y="24670"/>
                        </a:lnTo>
                        <a:lnTo>
                          <a:pt x="0" y="2467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8" name="Google Shape;828;p26"/>
                  <p:cNvSpPr/>
                  <p:nvPr/>
                </p:nvSpPr>
                <p:spPr>
                  <a:xfrm>
                    <a:off x="6424231" y="5141118"/>
                    <a:ext cx="24669" cy="246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669" h="24669" extrusionOk="0">
                        <a:moveTo>
                          <a:pt x="0" y="0"/>
                        </a:moveTo>
                        <a:lnTo>
                          <a:pt x="24670" y="0"/>
                        </a:lnTo>
                        <a:lnTo>
                          <a:pt x="24670" y="24670"/>
                        </a:lnTo>
                        <a:lnTo>
                          <a:pt x="0" y="2467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</p:grpSp>
      <p:grpSp>
        <p:nvGrpSpPr>
          <p:cNvPr id="829" name="Google Shape;829;p26"/>
          <p:cNvGrpSpPr/>
          <p:nvPr/>
        </p:nvGrpSpPr>
        <p:grpSpPr>
          <a:xfrm>
            <a:off x="5248799" y="1817418"/>
            <a:ext cx="479083" cy="595031"/>
            <a:chOff x="5580610" y="1953710"/>
            <a:chExt cx="392498" cy="487491"/>
          </a:xfrm>
        </p:grpSpPr>
        <p:grpSp>
          <p:nvGrpSpPr>
            <p:cNvPr id="830" name="Google Shape;830;p26"/>
            <p:cNvGrpSpPr/>
            <p:nvPr/>
          </p:nvGrpSpPr>
          <p:grpSpPr>
            <a:xfrm>
              <a:off x="5580610" y="1953710"/>
              <a:ext cx="392498" cy="487491"/>
              <a:chOff x="7385113" y="1535430"/>
              <a:chExt cx="435673" cy="541115"/>
            </a:xfrm>
          </p:grpSpPr>
          <p:sp>
            <p:nvSpPr>
              <p:cNvPr id="831" name="Google Shape;831;p26"/>
              <p:cNvSpPr/>
              <p:nvPr/>
            </p:nvSpPr>
            <p:spPr>
              <a:xfrm>
                <a:off x="7385113" y="1535430"/>
                <a:ext cx="435673" cy="541115"/>
              </a:xfrm>
              <a:custGeom>
                <a:avLst/>
                <a:gdLst/>
                <a:ahLst/>
                <a:cxnLst/>
                <a:rect l="l" t="t" r="r" b="b"/>
                <a:pathLst>
                  <a:path w="435673" h="541115" extrusionOk="0">
                    <a:moveTo>
                      <a:pt x="394621" y="0"/>
                    </a:moveTo>
                    <a:cubicBezTo>
                      <a:pt x="417294" y="0"/>
                      <a:pt x="435674" y="18380"/>
                      <a:pt x="435674" y="41053"/>
                    </a:cubicBezTo>
                    <a:lnTo>
                      <a:pt x="435674" y="500062"/>
                    </a:lnTo>
                    <a:cubicBezTo>
                      <a:pt x="435674" y="522735"/>
                      <a:pt x="417294" y="541115"/>
                      <a:pt x="394621" y="541115"/>
                    </a:cubicBezTo>
                    <a:lnTo>
                      <a:pt x="41053" y="541115"/>
                    </a:lnTo>
                    <a:cubicBezTo>
                      <a:pt x="18380" y="541115"/>
                      <a:pt x="0" y="522735"/>
                      <a:pt x="0" y="500062"/>
                    </a:cubicBezTo>
                    <a:lnTo>
                      <a:pt x="0" y="41053"/>
                    </a:lnTo>
                    <a:cubicBezTo>
                      <a:pt x="0" y="18380"/>
                      <a:pt x="18380" y="0"/>
                      <a:pt x="410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832" name="Google Shape;832;p26"/>
              <p:cNvGrpSpPr/>
              <p:nvPr/>
            </p:nvGrpSpPr>
            <p:grpSpPr>
              <a:xfrm>
                <a:off x="7612094" y="1566576"/>
                <a:ext cx="164781" cy="41529"/>
                <a:chOff x="7612094" y="1566576"/>
                <a:chExt cx="164781" cy="41529"/>
              </a:xfrm>
            </p:grpSpPr>
            <p:sp>
              <p:nvSpPr>
                <p:cNvPr id="833" name="Google Shape;833;p26"/>
                <p:cNvSpPr/>
                <p:nvPr/>
              </p:nvSpPr>
              <p:spPr>
                <a:xfrm>
                  <a:off x="7735347" y="1566576"/>
                  <a:ext cx="41528" cy="41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528" h="41529" extrusionOk="0">
                      <a:moveTo>
                        <a:pt x="41529" y="20765"/>
                      </a:moveTo>
                      <a:cubicBezTo>
                        <a:pt x="41529" y="32290"/>
                        <a:pt x="32195" y="41529"/>
                        <a:pt x="20764" y="41529"/>
                      </a:cubicBezTo>
                      <a:cubicBezTo>
                        <a:pt x="9335" y="41529"/>
                        <a:pt x="0" y="32194"/>
                        <a:pt x="0" y="20765"/>
                      </a:cubicBezTo>
                      <a:cubicBezTo>
                        <a:pt x="0" y="9334"/>
                        <a:pt x="9335" y="0"/>
                        <a:pt x="20764" y="0"/>
                      </a:cubicBezTo>
                      <a:cubicBezTo>
                        <a:pt x="32195" y="0"/>
                        <a:pt x="41529" y="9334"/>
                        <a:pt x="41529" y="2076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34" name="Google Shape;834;p26"/>
                <p:cNvSpPr/>
                <p:nvPr/>
              </p:nvSpPr>
              <p:spPr>
                <a:xfrm>
                  <a:off x="7673721" y="1566576"/>
                  <a:ext cx="41528" cy="41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528" h="41529" extrusionOk="0">
                      <a:moveTo>
                        <a:pt x="41529" y="20765"/>
                      </a:moveTo>
                      <a:cubicBezTo>
                        <a:pt x="41529" y="32290"/>
                        <a:pt x="32195" y="41529"/>
                        <a:pt x="20764" y="41529"/>
                      </a:cubicBezTo>
                      <a:cubicBezTo>
                        <a:pt x="9334" y="41529"/>
                        <a:pt x="0" y="32194"/>
                        <a:pt x="0" y="20765"/>
                      </a:cubicBezTo>
                      <a:cubicBezTo>
                        <a:pt x="0" y="9334"/>
                        <a:pt x="9334" y="0"/>
                        <a:pt x="20764" y="0"/>
                      </a:cubicBezTo>
                      <a:cubicBezTo>
                        <a:pt x="32195" y="0"/>
                        <a:pt x="41529" y="9334"/>
                        <a:pt x="41529" y="2076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35" name="Google Shape;835;p26"/>
                <p:cNvSpPr/>
                <p:nvPr/>
              </p:nvSpPr>
              <p:spPr>
                <a:xfrm>
                  <a:off x="7612094" y="1566576"/>
                  <a:ext cx="41529" cy="41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529" h="41529" extrusionOk="0">
                      <a:moveTo>
                        <a:pt x="41529" y="20765"/>
                      </a:moveTo>
                      <a:cubicBezTo>
                        <a:pt x="41529" y="32290"/>
                        <a:pt x="32195" y="41529"/>
                        <a:pt x="20764" y="41529"/>
                      </a:cubicBezTo>
                      <a:cubicBezTo>
                        <a:pt x="9335" y="41529"/>
                        <a:pt x="0" y="32194"/>
                        <a:pt x="0" y="20765"/>
                      </a:cubicBezTo>
                      <a:cubicBezTo>
                        <a:pt x="0" y="9334"/>
                        <a:pt x="9335" y="0"/>
                        <a:pt x="20764" y="0"/>
                      </a:cubicBezTo>
                      <a:cubicBezTo>
                        <a:pt x="32195" y="0"/>
                        <a:pt x="41529" y="9334"/>
                        <a:pt x="41529" y="20765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836" name="Google Shape;836;p26"/>
            <p:cNvGrpSpPr/>
            <p:nvPr/>
          </p:nvGrpSpPr>
          <p:grpSpPr>
            <a:xfrm>
              <a:off x="5612446" y="2047672"/>
              <a:ext cx="323505" cy="338352"/>
              <a:chOff x="7420451" y="1639728"/>
              <a:chExt cx="359091" cy="375571"/>
            </a:xfrm>
          </p:grpSpPr>
          <p:sp>
            <p:nvSpPr>
              <p:cNvPr id="837" name="Google Shape;837;p26"/>
              <p:cNvSpPr/>
              <p:nvPr/>
            </p:nvSpPr>
            <p:spPr>
              <a:xfrm>
                <a:off x="7420451" y="1852041"/>
                <a:ext cx="357473" cy="163258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163258" extrusionOk="0">
                    <a:moveTo>
                      <a:pt x="40196" y="72962"/>
                    </a:moveTo>
                    <a:lnTo>
                      <a:pt x="0" y="72962"/>
                    </a:lnTo>
                    <a:lnTo>
                      <a:pt x="0" y="90297"/>
                    </a:lnTo>
                    <a:lnTo>
                      <a:pt x="40196" y="90297"/>
                    </a:lnTo>
                    <a:lnTo>
                      <a:pt x="40196" y="72962"/>
                    </a:lnTo>
                    <a:close/>
                    <a:moveTo>
                      <a:pt x="185166" y="126778"/>
                    </a:moveTo>
                    <a:lnTo>
                      <a:pt x="294894" y="126778"/>
                    </a:lnTo>
                    <a:lnTo>
                      <a:pt x="294894" y="109347"/>
                    </a:lnTo>
                    <a:lnTo>
                      <a:pt x="185166" y="109347"/>
                    </a:lnTo>
                    <a:lnTo>
                      <a:pt x="185166" y="126778"/>
                    </a:lnTo>
                    <a:close/>
                    <a:moveTo>
                      <a:pt x="294894" y="0"/>
                    </a:moveTo>
                    <a:lnTo>
                      <a:pt x="38291" y="0"/>
                    </a:lnTo>
                    <a:lnTo>
                      <a:pt x="38291" y="17335"/>
                    </a:lnTo>
                    <a:lnTo>
                      <a:pt x="294894" y="17335"/>
                    </a:lnTo>
                    <a:lnTo>
                      <a:pt x="294894" y="0"/>
                    </a:lnTo>
                    <a:close/>
                    <a:moveTo>
                      <a:pt x="0" y="163259"/>
                    </a:moveTo>
                    <a:lnTo>
                      <a:pt x="99632" y="163259"/>
                    </a:lnTo>
                    <a:lnTo>
                      <a:pt x="99632" y="145828"/>
                    </a:lnTo>
                    <a:lnTo>
                      <a:pt x="0" y="145828"/>
                    </a:lnTo>
                    <a:lnTo>
                      <a:pt x="0" y="163259"/>
                    </a:lnTo>
                    <a:close/>
                    <a:moveTo>
                      <a:pt x="76581" y="36481"/>
                    </a:moveTo>
                    <a:lnTo>
                      <a:pt x="0" y="36481"/>
                    </a:lnTo>
                    <a:lnTo>
                      <a:pt x="0" y="53816"/>
                    </a:lnTo>
                    <a:lnTo>
                      <a:pt x="76581" y="53816"/>
                    </a:lnTo>
                    <a:lnTo>
                      <a:pt x="76581" y="36481"/>
                    </a:lnTo>
                    <a:close/>
                    <a:moveTo>
                      <a:pt x="52483" y="90297"/>
                    </a:moveTo>
                    <a:lnTo>
                      <a:pt x="207836" y="90297"/>
                    </a:lnTo>
                    <a:lnTo>
                      <a:pt x="207836" y="72962"/>
                    </a:lnTo>
                    <a:lnTo>
                      <a:pt x="52483" y="72962"/>
                    </a:lnTo>
                    <a:lnTo>
                      <a:pt x="52483" y="90297"/>
                    </a:lnTo>
                    <a:close/>
                    <a:moveTo>
                      <a:pt x="164402" y="109347"/>
                    </a:moveTo>
                    <a:lnTo>
                      <a:pt x="0" y="109347"/>
                    </a:lnTo>
                    <a:lnTo>
                      <a:pt x="0" y="126778"/>
                    </a:lnTo>
                    <a:lnTo>
                      <a:pt x="164402" y="126778"/>
                    </a:lnTo>
                    <a:lnTo>
                      <a:pt x="164402" y="109347"/>
                    </a:lnTo>
                    <a:close/>
                    <a:moveTo>
                      <a:pt x="220218" y="90297"/>
                    </a:moveTo>
                    <a:lnTo>
                      <a:pt x="357378" y="90297"/>
                    </a:lnTo>
                    <a:lnTo>
                      <a:pt x="357378" y="72962"/>
                    </a:lnTo>
                    <a:lnTo>
                      <a:pt x="220218" y="72962"/>
                    </a:lnTo>
                    <a:lnTo>
                      <a:pt x="220218" y="90297"/>
                    </a:lnTo>
                    <a:close/>
                    <a:moveTo>
                      <a:pt x="97441" y="53816"/>
                    </a:moveTo>
                    <a:lnTo>
                      <a:pt x="357474" y="53816"/>
                    </a:lnTo>
                    <a:lnTo>
                      <a:pt x="357474" y="36481"/>
                    </a:lnTo>
                    <a:lnTo>
                      <a:pt x="97441" y="36481"/>
                    </a:lnTo>
                    <a:lnTo>
                      <a:pt x="97441" y="53816"/>
                    </a:lnTo>
                    <a:close/>
                    <a:moveTo>
                      <a:pt x="305371" y="0"/>
                    </a:moveTo>
                    <a:lnTo>
                      <a:pt x="305371" y="17335"/>
                    </a:lnTo>
                    <a:lnTo>
                      <a:pt x="357378" y="17335"/>
                    </a:lnTo>
                    <a:lnTo>
                      <a:pt x="357378" y="0"/>
                    </a:lnTo>
                    <a:lnTo>
                      <a:pt x="305371" y="0"/>
                    </a:lnTo>
                    <a:close/>
                    <a:moveTo>
                      <a:pt x="315659" y="126778"/>
                    </a:moveTo>
                    <a:lnTo>
                      <a:pt x="357378" y="126778"/>
                    </a:lnTo>
                    <a:lnTo>
                      <a:pt x="357378" y="109347"/>
                    </a:lnTo>
                    <a:lnTo>
                      <a:pt x="315659" y="109347"/>
                    </a:lnTo>
                    <a:lnTo>
                      <a:pt x="315659" y="126778"/>
                    </a:lnTo>
                    <a:close/>
                    <a:moveTo>
                      <a:pt x="120396" y="163259"/>
                    </a:moveTo>
                    <a:lnTo>
                      <a:pt x="222981" y="163259"/>
                    </a:lnTo>
                    <a:lnTo>
                      <a:pt x="222981" y="145828"/>
                    </a:lnTo>
                    <a:lnTo>
                      <a:pt x="120396" y="145828"/>
                    </a:lnTo>
                    <a:lnTo>
                      <a:pt x="120396" y="163259"/>
                    </a:lnTo>
                    <a:close/>
                    <a:moveTo>
                      <a:pt x="235363" y="163259"/>
                    </a:moveTo>
                    <a:lnTo>
                      <a:pt x="313563" y="163259"/>
                    </a:lnTo>
                    <a:lnTo>
                      <a:pt x="313563" y="145828"/>
                    </a:lnTo>
                    <a:lnTo>
                      <a:pt x="235363" y="145828"/>
                    </a:lnTo>
                    <a:lnTo>
                      <a:pt x="235363" y="163259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8" name="Google Shape;838;p26"/>
              <p:cNvSpPr/>
              <p:nvPr/>
            </p:nvSpPr>
            <p:spPr>
              <a:xfrm>
                <a:off x="7425594" y="1639728"/>
                <a:ext cx="353948" cy="180117"/>
              </a:xfrm>
              <a:custGeom>
                <a:avLst/>
                <a:gdLst/>
                <a:ahLst/>
                <a:cxnLst/>
                <a:rect l="l" t="t" r="r" b="b"/>
                <a:pathLst>
                  <a:path w="353948" h="180117" extrusionOk="0">
                    <a:moveTo>
                      <a:pt x="0" y="0"/>
                    </a:moveTo>
                    <a:lnTo>
                      <a:pt x="353949" y="0"/>
                    </a:lnTo>
                    <a:lnTo>
                      <a:pt x="353949" y="180118"/>
                    </a:lnTo>
                    <a:lnTo>
                      <a:pt x="0" y="18011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839" name="Google Shape;839;p26"/>
          <p:cNvGrpSpPr/>
          <p:nvPr/>
        </p:nvGrpSpPr>
        <p:grpSpPr>
          <a:xfrm>
            <a:off x="7810967" y="2543174"/>
            <a:ext cx="1047787" cy="27232"/>
            <a:chOff x="7384446" y="3573113"/>
            <a:chExt cx="952880" cy="24765"/>
          </a:xfrm>
        </p:grpSpPr>
        <p:sp>
          <p:nvSpPr>
            <p:cNvPr id="840" name="Google Shape;840;p26"/>
            <p:cNvSpPr/>
            <p:nvPr/>
          </p:nvSpPr>
          <p:spPr>
            <a:xfrm>
              <a:off x="7396162" y="3585495"/>
              <a:ext cx="929354" cy="9525"/>
            </a:xfrm>
            <a:custGeom>
              <a:avLst/>
              <a:gdLst/>
              <a:ahLst/>
              <a:cxnLst/>
              <a:rect l="l" t="t" r="r" b="b"/>
              <a:pathLst>
                <a:path w="929354" h="9525" extrusionOk="0">
                  <a:moveTo>
                    <a:pt x="929354" y="0"/>
                  </a:moveTo>
                  <a:lnTo>
                    <a:pt x="0" y="0"/>
                  </a:lnTo>
                </a:path>
              </a:pathLst>
            </a:custGeom>
            <a:solidFill>
              <a:schemeClr val="accent4"/>
            </a:solidFill>
            <a:ln w="10950" cap="flat" cmpd="sng">
              <a:solidFill>
                <a:schemeClr val="accent4"/>
              </a:solidFill>
              <a:prstDash val="dashDot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1" name="Google Shape;841;p26"/>
            <p:cNvSpPr/>
            <p:nvPr/>
          </p:nvSpPr>
          <p:spPr>
            <a:xfrm>
              <a:off x="8312562" y="3573113"/>
              <a:ext cx="24764" cy="24765"/>
            </a:xfrm>
            <a:custGeom>
              <a:avLst/>
              <a:gdLst/>
              <a:ahLst/>
              <a:cxnLst/>
              <a:rect l="l" t="t" r="r" b="b"/>
              <a:pathLst>
                <a:path w="24764" h="24765" extrusionOk="0">
                  <a:moveTo>
                    <a:pt x="12382" y="0"/>
                  </a:moveTo>
                  <a:cubicBezTo>
                    <a:pt x="19240" y="0"/>
                    <a:pt x="24765" y="5524"/>
                    <a:pt x="24765" y="12382"/>
                  </a:cubicBezTo>
                  <a:cubicBezTo>
                    <a:pt x="24765" y="19240"/>
                    <a:pt x="19240" y="24765"/>
                    <a:pt x="12382" y="24765"/>
                  </a:cubicBezTo>
                  <a:cubicBezTo>
                    <a:pt x="5524" y="24765"/>
                    <a:pt x="0" y="19240"/>
                    <a:pt x="0" y="12382"/>
                  </a:cubicBezTo>
                  <a:cubicBezTo>
                    <a:pt x="0" y="5524"/>
                    <a:pt x="5524" y="0"/>
                    <a:pt x="12382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2" name="Google Shape;842;p26"/>
            <p:cNvSpPr/>
            <p:nvPr/>
          </p:nvSpPr>
          <p:spPr>
            <a:xfrm>
              <a:off x="7384446" y="3573113"/>
              <a:ext cx="24764" cy="24765"/>
            </a:xfrm>
            <a:custGeom>
              <a:avLst/>
              <a:gdLst/>
              <a:ahLst/>
              <a:cxnLst/>
              <a:rect l="l" t="t" r="r" b="b"/>
              <a:pathLst>
                <a:path w="24764" h="24765" extrusionOk="0">
                  <a:moveTo>
                    <a:pt x="12382" y="0"/>
                  </a:moveTo>
                  <a:cubicBezTo>
                    <a:pt x="5524" y="0"/>
                    <a:pt x="0" y="5524"/>
                    <a:pt x="0" y="12382"/>
                  </a:cubicBezTo>
                  <a:cubicBezTo>
                    <a:pt x="0" y="19240"/>
                    <a:pt x="5524" y="24765"/>
                    <a:pt x="12382" y="24765"/>
                  </a:cubicBezTo>
                  <a:cubicBezTo>
                    <a:pt x="19240" y="24765"/>
                    <a:pt x="24765" y="19240"/>
                    <a:pt x="24765" y="12382"/>
                  </a:cubicBezTo>
                  <a:cubicBezTo>
                    <a:pt x="24765" y="5524"/>
                    <a:pt x="19240" y="0"/>
                    <a:pt x="12382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43" name="Google Shape;843;p26"/>
          <p:cNvGrpSpPr/>
          <p:nvPr/>
        </p:nvGrpSpPr>
        <p:grpSpPr>
          <a:xfrm>
            <a:off x="8348540" y="2013384"/>
            <a:ext cx="657643" cy="856749"/>
            <a:chOff x="-2" y="3134666"/>
            <a:chExt cx="498554" cy="649495"/>
          </a:xfrm>
        </p:grpSpPr>
        <p:grpSp>
          <p:nvGrpSpPr>
            <p:cNvPr id="844" name="Google Shape;844;p26"/>
            <p:cNvGrpSpPr/>
            <p:nvPr/>
          </p:nvGrpSpPr>
          <p:grpSpPr>
            <a:xfrm>
              <a:off x="-2" y="3134666"/>
              <a:ext cx="498554" cy="649495"/>
              <a:chOff x="895350" y="4265199"/>
              <a:chExt cx="598074" cy="779145"/>
            </a:xfrm>
          </p:grpSpPr>
          <p:sp>
            <p:nvSpPr>
              <p:cNvPr id="845" name="Google Shape;845;p26"/>
              <p:cNvSpPr/>
              <p:nvPr/>
            </p:nvSpPr>
            <p:spPr>
              <a:xfrm>
                <a:off x="895350" y="4265199"/>
                <a:ext cx="598074" cy="779145"/>
              </a:xfrm>
              <a:custGeom>
                <a:avLst/>
                <a:gdLst/>
                <a:ahLst/>
                <a:cxnLst/>
                <a:rect l="l" t="t" r="r" b="b"/>
                <a:pathLst>
                  <a:path w="598074" h="779145" extrusionOk="0">
                    <a:moveTo>
                      <a:pt x="557022" y="0"/>
                    </a:moveTo>
                    <a:cubicBezTo>
                      <a:pt x="579695" y="0"/>
                      <a:pt x="598075" y="18380"/>
                      <a:pt x="598075" y="41053"/>
                    </a:cubicBezTo>
                    <a:lnTo>
                      <a:pt x="598075" y="738092"/>
                    </a:lnTo>
                    <a:cubicBezTo>
                      <a:pt x="598075" y="760765"/>
                      <a:pt x="579695" y="779145"/>
                      <a:pt x="557022" y="779145"/>
                    </a:cubicBezTo>
                    <a:lnTo>
                      <a:pt x="41053" y="779145"/>
                    </a:lnTo>
                    <a:cubicBezTo>
                      <a:pt x="18380" y="779145"/>
                      <a:pt x="0" y="760765"/>
                      <a:pt x="0" y="738092"/>
                    </a:cubicBezTo>
                    <a:lnTo>
                      <a:pt x="0" y="41053"/>
                    </a:lnTo>
                    <a:cubicBezTo>
                      <a:pt x="0" y="18380"/>
                      <a:pt x="18380" y="0"/>
                      <a:pt x="4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846" name="Google Shape;846;p26"/>
              <p:cNvGrpSpPr/>
              <p:nvPr/>
            </p:nvGrpSpPr>
            <p:grpSpPr>
              <a:xfrm>
                <a:off x="1284732" y="4296441"/>
                <a:ext cx="164876" cy="41528"/>
                <a:chOff x="1284732" y="4296441"/>
                <a:chExt cx="164876" cy="41528"/>
              </a:xfrm>
            </p:grpSpPr>
            <p:sp>
              <p:nvSpPr>
                <p:cNvPr id="847" name="Google Shape;847;p26"/>
                <p:cNvSpPr/>
                <p:nvPr/>
              </p:nvSpPr>
              <p:spPr>
                <a:xfrm>
                  <a:off x="1408080" y="4296441"/>
                  <a:ext cx="41528" cy="41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528" h="41528" extrusionOk="0">
                      <a:moveTo>
                        <a:pt x="41529" y="20764"/>
                      </a:moveTo>
                      <a:cubicBezTo>
                        <a:pt x="41529" y="32290"/>
                        <a:pt x="32194" y="41529"/>
                        <a:pt x="20764" y="41529"/>
                      </a:cubicBezTo>
                      <a:cubicBezTo>
                        <a:pt x="9334" y="41529"/>
                        <a:pt x="0" y="32195"/>
                        <a:pt x="0" y="20764"/>
                      </a:cubicBezTo>
                      <a:cubicBezTo>
                        <a:pt x="0" y="9334"/>
                        <a:pt x="9334" y="0"/>
                        <a:pt x="20764" y="0"/>
                      </a:cubicBezTo>
                      <a:cubicBezTo>
                        <a:pt x="32194" y="0"/>
                        <a:pt x="41529" y="9334"/>
                        <a:pt x="41529" y="20764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48" name="Google Shape;848;p26"/>
                <p:cNvSpPr/>
                <p:nvPr/>
              </p:nvSpPr>
              <p:spPr>
                <a:xfrm>
                  <a:off x="1346358" y="4296441"/>
                  <a:ext cx="41529" cy="41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529" h="41528" extrusionOk="0">
                      <a:moveTo>
                        <a:pt x="41529" y="20764"/>
                      </a:moveTo>
                      <a:cubicBezTo>
                        <a:pt x="41529" y="32290"/>
                        <a:pt x="32195" y="41529"/>
                        <a:pt x="20765" y="41529"/>
                      </a:cubicBezTo>
                      <a:cubicBezTo>
                        <a:pt x="9335" y="41529"/>
                        <a:pt x="0" y="32195"/>
                        <a:pt x="0" y="20764"/>
                      </a:cubicBezTo>
                      <a:cubicBezTo>
                        <a:pt x="0" y="9334"/>
                        <a:pt x="9335" y="0"/>
                        <a:pt x="20765" y="0"/>
                      </a:cubicBezTo>
                      <a:cubicBezTo>
                        <a:pt x="32195" y="0"/>
                        <a:pt x="41529" y="9334"/>
                        <a:pt x="41529" y="20764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49" name="Google Shape;849;p26"/>
                <p:cNvSpPr/>
                <p:nvPr/>
              </p:nvSpPr>
              <p:spPr>
                <a:xfrm>
                  <a:off x="1284732" y="4296441"/>
                  <a:ext cx="41529" cy="41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529" h="41528" extrusionOk="0">
                      <a:moveTo>
                        <a:pt x="41529" y="20764"/>
                      </a:moveTo>
                      <a:cubicBezTo>
                        <a:pt x="41529" y="32290"/>
                        <a:pt x="32194" y="41529"/>
                        <a:pt x="20765" y="41529"/>
                      </a:cubicBezTo>
                      <a:cubicBezTo>
                        <a:pt x="9334" y="41529"/>
                        <a:pt x="0" y="32195"/>
                        <a:pt x="0" y="20764"/>
                      </a:cubicBezTo>
                      <a:cubicBezTo>
                        <a:pt x="0" y="9334"/>
                        <a:pt x="9334" y="0"/>
                        <a:pt x="20765" y="0"/>
                      </a:cubicBezTo>
                      <a:cubicBezTo>
                        <a:pt x="32194" y="0"/>
                        <a:pt x="41529" y="9334"/>
                        <a:pt x="41529" y="20764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850" name="Google Shape;850;p26"/>
            <p:cNvGrpSpPr/>
            <p:nvPr/>
          </p:nvGrpSpPr>
          <p:grpSpPr>
            <a:xfrm>
              <a:off x="59230" y="3269171"/>
              <a:ext cx="382391" cy="400019"/>
              <a:chOff x="966406" y="4426553"/>
              <a:chExt cx="458723" cy="479869"/>
            </a:xfrm>
          </p:grpSpPr>
          <p:sp>
            <p:nvSpPr>
              <p:cNvPr id="851" name="Google Shape;851;p26"/>
              <p:cNvSpPr/>
              <p:nvPr/>
            </p:nvSpPr>
            <p:spPr>
              <a:xfrm>
                <a:off x="966406" y="4697825"/>
                <a:ext cx="456723" cy="208597"/>
              </a:xfrm>
              <a:custGeom>
                <a:avLst/>
                <a:gdLst/>
                <a:ahLst/>
                <a:cxnLst/>
                <a:rect l="l" t="t" r="r" b="b"/>
                <a:pathLst>
                  <a:path w="456723" h="208597" extrusionOk="0">
                    <a:moveTo>
                      <a:pt x="51340" y="93250"/>
                    </a:moveTo>
                    <a:lnTo>
                      <a:pt x="0" y="93250"/>
                    </a:lnTo>
                    <a:lnTo>
                      <a:pt x="0" y="115443"/>
                    </a:lnTo>
                    <a:lnTo>
                      <a:pt x="51340" y="115443"/>
                    </a:lnTo>
                    <a:lnTo>
                      <a:pt x="51340" y="93250"/>
                    </a:lnTo>
                    <a:close/>
                    <a:moveTo>
                      <a:pt x="236601" y="162020"/>
                    </a:moveTo>
                    <a:lnTo>
                      <a:pt x="376904" y="162020"/>
                    </a:lnTo>
                    <a:lnTo>
                      <a:pt x="376904" y="139827"/>
                    </a:lnTo>
                    <a:lnTo>
                      <a:pt x="236601" y="139827"/>
                    </a:lnTo>
                    <a:lnTo>
                      <a:pt x="236601" y="162020"/>
                    </a:lnTo>
                    <a:close/>
                    <a:moveTo>
                      <a:pt x="376809" y="0"/>
                    </a:moveTo>
                    <a:lnTo>
                      <a:pt x="48863" y="0"/>
                    </a:lnTo>
                    <a:lnTo>
                      <a:pt x="48863" y="22193"/>
                    </a:lnTo>
                    <a:lnTo>
                      <a:pt x="376809" y="22193"/>
                    </a:lnTo>
                    <a:lnTo>
                      <a:pt x="376809" y="0"/>
                    </a:lnTo>
                    <a:close/>
                    <a:moveTo>
                      <a:pt x="0" y="208597"/>
                    </a:moveTo>
                    <a:lnTo>
                      <a:pt x="127349" y="208597"/>
                    </a:lnTo>
                    <a:lnTo>
                      <a:pt x="127349" y="186404"/>
                    </a:lnTo>
                    <a:lnTo>
                      <a:pt x="0" y="186404"/>
                    </a:lnTo>
                    <a:lnTo>
                      <a:pt x="0" y="208597"/>
                    </a:lnTo>
                    <a:close/>
                    <a:moveTo>
                      <a:pt x="97917" y="46577"/>
                    </a:moveTo>
                    <a:lnTo>
                      <a:pt x="0" y="46577"/>
                    </a:lnTo>
                    <a:lnTo>
                      <a:pt x="0" y="68771"/>
                    </a:lnTo>
                    <a:lnTo>
                      <a:pt x="97917" y="68771"/>
                    </a:lnTo>
                    <a:lnTo>
                      <a:pt x="97917" y="46577"/>
                    </a:lnTo>
                    <a:close/>
                    <a:moveTo>
                      <a:pt x="67056" y="115348"/>
                    </a:moveTo>
                    <a:lnTo>
                      <a:pt x="265557" y="115348"/>
                    </a:lnTo>
                    <a:lnTo>
                      <a:pt x="265557" y="93154"/>
                    </a:lnTo>
                    <a:lnTo>
                      <a:pt x="67056" y="93154"/>
                    </a:lnTo>
                    <a:lnTo>
                      <a:pt x="67056" y="115348"/>
                    </a:lnTo>
                    <a:close/>
                    <a:moveTo>
                      <a:pt x="210026" y="139732"/>
                    </a:moveTo>
                    <a:lnTo>
                      <a:pt x="0" y="139732"/>
                    </a:lnTo>
                    <a:lnTo>
                      <a:pt x="0" y="161925"/>
                    </a:lnTo>
                    <a:lnTo>
                      <a:pt x="210122" y="161925"/>
                    </a:lnTo>
                    <a:lnTo>
                      <a:pt x="210122" y="139732"/>
                    </a:lnTo>
                    <a:close/>
                    <a:moveTo>
                      <a:pt x="281369" y="115348"/>
                    </a:moveTo>
                    <a:lnTo>
                      <a:pt x="456724" y="115348"/>
                    </a:lnTo>
                    <a:lnTo>
                      <a:pt x="456724" y="93154"/>
                    </a:lnTo>
                    <a:lnTo>
                      <a:pt x="281369" y="93154"/>
                    </a:lnTo>
                    <a:lnTo>
                      <a:pt x="281369" y="115348"/>
                    </a:lnTo>
                    <a:close/>
                    <a:moveTo>
                      <a:pt x="124397" y="68771"/>
                    </a:moveTo>
                    <a:lnTo>
                      <a:pt x="456629" y="68771"/>
                    </a:lnTo>
                    <a:lnTo>
                      <a:pt x="456629" y="46577"/>
                    </a:lnTo>
                    <a:lnTo>
                      <a:pt x="124397" y="46577"/>
                    </a:lnTo>
                    <a:lnTo>
                      <a:pt x="124397" y="68771"/>
                    </a:lnTo>
                    <a:close/>
                    <a:moveTo>
                      <a:pt x="390144" y="0"/>
                    </a:moveTo>
                    <a:lnTo>
                      <a:pt x="390144" y="22193"/>
                    </a:lnTo>
                    <a:lnTo>
                      <a:pt x="456629" y="22193"/>
                    </a:lnTo>
                    <a:lnTo>
                      <a:pt x="456629" y="0"/>
                    </a:lnTo>
                    <a:lnTo>
                      <a:pt x="390144" y="0"/>
                    </a:lnTo>
                    <a:close/>
                    <a:moveTo>
                      <a:pt x="403289" y="162020"/>
                    </a:moveTo>
                    <a:lnTo>
                      <a:pt x="456629" y="162020"/>
                    </a:lnTo>
                    <a:lnTo>
                      <a:pt x="456629" y="139827"/>
                    </a:lnTo>
                    <a:lnTo>
                      <a:pt x="403289" y="139827"/>
                    </a:lnTo>
                    <a:lnTo>
                      <a:pt x="403289" y="162020"/>
                    </a:lnTo>
                    <a:close/>
                    <a:moveTo>
                      <a:pt x="153734" y="208597"/>
                    </a:moveTo>
                    <a:lnTo>
                      <a:pt x="284893" y="208597"/>
                    </a:lnTo>
                    <a:lnTo>
                      <a:pt x="284893" y="186404"/>
                    </a:lnTo>
                    <a:lnTo>
                      <a:pt x="153734" y="186404"/>
                    </a:lnTo>
                    <a:lnTo>
                      <a:pt x="153734" y="208597"/>
                    </a:lnTo>
                    <a:close/>
                    <a:moveTo>
                      <a:pt x="300704" y="208597"/>
                    </a:moveTo>
                    <a:lnTo>
                      <a:pt x="400622" y="208597"/>
                    </a:lnTo>
                    <a:lnTo>
                      <a:pt x="400622" y="186404"/>
                    </a:lnTo>
                    <a:lnTo>
                      <a:pt x="300704" y="186404"/>
                    </a:lnTo>
                    <a:lnTo>
                      <a:pt x="300704" y="208597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2" name="Google Shape;852;p26"/>
              <p:cNvSpPr/>
              <p:nvPr/>
            </p:nvSpPr>
            <p:spPr>
              <a:xfrm>
                <a:off x="972883" y="4426553"/>
                <a:ext cx="452246" cy="230219"/>
              </a:xfrm>
              <a:custGeom>
                <a:avLst/>
                <a:gdLst/>
                <a:ahLst/>
                <a:cxnLst/>
                <a:rect l="l" t="t" r="r" b="b"/>
                <a:pathLst>
                  <a:path w="452246" h="230219" extrusionOk="0">
                    <a:moveTo>
                      <a:pt x="0" y="0"/>
                    </a:moveTo>
                    <a:lnTo>
                      <a:pt x="452247" y="0"/>
                    </a:lnTo>
                    <a:lnTo>
                      <a:pt x="452247" y="230219"/>
                    </a:lnTo>
                    <a:lnTo>
                      <a:pt x="0" y="23021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853" name="Google Shape;853;p26"/>
          <p:cNvGrpSpPr/>
          <p:nvPr/>
        </p:nvGrpSpPr>
        <p:grpSpPr>
          <a:xfrm>
            <a:off x="5165167" y="2950875"/>
            <a:ext cx="645598" cy="1166771"/>
            <a:chOff x="5165167" y="2950875"/>
            <a:chExt cx="645598" cy="1166771"/>
          </a:xfrm>
        </p:grpSpPr>
        <p:grpSp>
          <p:nvGrpSpPr>
            <p:cNvPr id="854" name="Google Shape;854;p26"/>
            <p:cNvGrpSpPr/>
            <p:nvPr/>
          </p:nvGrpSpPr>
          <p:grpSpPr>
            <a:xfrm>
              <a:off x="5165167" y="2950875"/>
              <a:ext cx="645598" cy="1166771"/>
              <a:chOff x="1024660" y="3708890"/>
              <a:chExt cx="489423" cy="884520"/>
            </a:xfrm>
          </p:grpSpPr>
          <p:grpSp>
            <p:nvGrpSpPr>
              <p:cNvPr id="855" name="Google Shape;855;p26"/>
              <p:cNvGrpSpPr/>
              <p:nvPr/>
            </p:nvGrpSpPr>
            <p:grpSpPr>
              <a:xfrm>
                <a:off x="1024660" y="3708890"/>
                <a:ext cx="489423" cy="884520"/>
                <a:chOff x="2124551" y="4954047"/>
                <a:chExt cx="587120" cy="1061085"/>
              </a:xfrm>
            </p:grpSpPr>
            <p:sp>
              <p:nvSpPr>
                <p:cNvPr id="856" name="Google Shape;856;p26"/>
                <p:cNvSpPr/>
                <p:nvPr/>
              </p:nvSpPr>
              <p:spPr>
                <a:xfrm>
                  <a:off x="2124551" y="4954047"/>
                  <a:ext cx="587120" cy="10610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120" h="1061085" extrusionOk="0">
                      <a:moveTo>
                        <a:pt x="91440" y="0"/>
                      </a:moveTo>
                      <a:lnTo>
                        <a:pt x="495681" y="0"/>
                      </a:lnTo>
                      <a:cubicBezTo>
                        <a:pt x="546163" y="0"/>
                        <a:pt x="587121" y="40958"/>
                        <a:pt x="587121" y="91440"/>
                      </a:cubicBezTo>
                      <a:lnTo>
                        <a:pt x="587121" y="969645"/>
                      </a:lnTo>
                      <a:cubicBezTo>
                        <a:pt x="587121" y="1020128"/>
                        <a:pt x="546163" y="1061085"/>
                        <a:pt x="495681" y="1061085"/>
                      </a:cubicBezTo>
                      <a:lnTo>
                        <a:pt x="91440" y="1061085"/>
                      </a:lnTo>
                      <a:cubicBezTo>
                        <a:pt x="40958" y="1061085"/>
                        <a:pt x="0" y="1020128"/>
                        <a:pt x="0" y="969645"/>
                      </a:cubicBezTo>
                      <a:lnTo>
                        <a:pt x="0" y="91440"/>
                      </a:lnTo>
                      <a:cubicBezTo>
                        <a:pt x="0" y="40958"/>
                        <a:pt x="40958" y="0"/>
                        <a:pt x="9144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57" name="Google Shape;857;p26"/>
                <p:cNvSpPr/>
                <p:nvPr/>
              </p:nvSpPr>
              <p:spPr>
                <a:xfrm>
                  <a:off x="2339530" y="4987099"/>
                  <a:ext cx="157162" cy="25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162" h="25527" extrusionOk="0">
                      <a:moveTo>
                        <a:pt x="144399" y="25527"/>
                      </a:moveTo>
                      <a:lnTo>
                        <a:pt x="12764" y="25527"/>
                      </a:lnTo>
                      <a:cubicBezTo>
                        <a:pt x="5715" y="25527"/>
                        <a:pt x="0" y="19812"/>
                        <a:pt x="0" y="12764"/>
                      </a:cubicBezTo>
                      <a:lnTo>
                        <a:pt x="0" y="12764"/>
                      </a:lnTo>
                      <a:cubicBezTo>
                        <a:pt x="0" y="5715"/>
                        <a:pt x="5715" y="0"/>
                        <a:pt x="12764" y="0"/>
                      </a:cubicBezTo>
                      <a:lnTo>
                        <a:pt x="144399" y="0"/>
                      </a:lnTo>
                      <a:cubicBezTo>
                        <a:pt x="151448" y="0"/>
                        <a:pt x="157163" y="5715"/>
                        <a:pt x="157163" y="12764"/>
                      </a:cubicBezTo>
                      <a:lnTo>
                        <a:pt x="157163" y="12764"/>
                      </a:lnTo>
                      <a:cubicBezTo>
                        <a:pt x="157163" y="19812"/>
                        <a:pt x="151448" y="25527"/>
                        <a:pt x="144399" y="2552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858" name="Google Shape;858;p26"/>
              <p:cNvSpPr/>
              <p:nvPr/>
            </p:nvSpPr>
            <p:spPr>
              <a:xfrm>
                <a:off x="1059199" y="3818860"/>
                <a:ext cx="419712" cy="647607"/>
              </a:xfrm>
              <a:custGeom>
                <a:avLst/>
                <a:gdLst/>
                <a:ahLst/>
                <a:cxnLst/>
                <a:rect l="l" t="t" r="r" b="b"/>
                <a:pathLst>
                  <a:path w="504158" h="777906" extrusionOk="0">
                    <a:moveTo>
                      <a:pt x="0" y="0"/>
                    </a:moveTo>
                    <a:lnTo>
                      <a:pt x="504158" y="0"/>
                    </a:lnTo>
                    <a:lnTo>
                      <a:pt x="504158" y="777907"/>
                    </a:lnTo>
                    <a:lnTo>
                      <a:pt x="0" y="777907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859" name="Google Shape;859;p26"/>
              <p:cNvGrpSpPr/>
              <p:nvPr/>
            </p:nvGrpSpPr>
            <p:grpSpPr>
              <a:xfrm>
                <a:off x="1108189" y="4182116"/>
                <a:ext cx="322524" cy="131011"/>
                <a:chOff x="2224754" y="5521737"/>
                <a:chExt cx="386905" cy="157163"/>
              </a:xfrm>
            </p:grpSpPr>
            <p:grpSp>
              <p:nvGrpSpPr>
                <p:cNvPr id="860" name="Google Shape;860;p26"/>
                <p:cNvGrpSpPr/>
                <p:nvPr/>
              </p:nvGrpSpPr>
              <p:grpSpPr>
                <a:xfrm>
                  <a:off x="2224754" y="5521737"/>
                  <a:ext cx="386905" cy="157163"/>
                  <a:chOff x="2224754" y="5521737"/>
                  <a:chExt cx="386905" cy="157163"/>
                </a:xfrm>
              </p:grpSpPr>
              <p:grpSp>
                <p:nvGrpSpPr>
                  <p:cNvPr id="861" name="Google Shape;861;p26"/>
                  <p:cNvGrpSpPr/>
                  <p:nvPr/>
                </p:nvGrpSpPr>
                <p:grpSpPr>
                  <a:xfrm>
                    <a:off x="2224754" y="5521737"/>
                    <a:ext cx="386905" cy="65532"/>
                    <a:chOff x="2224754" y="5521737"/>
                    <a:chExt cx="386905" cy="65532"/>
                  </a:xfrm>
                </p:grpSpPr>
                <p:sp>
                  <p:nvSpPr>
                    <p:cNvPr id="862" name="Google Shape;862;p26"/>
                    <p:cNvSpPr/>
                    <p:nvPr/>
                  </p:nvSpPr>
                  <p:spPr>
                    <a:xfrm>
                      <a:off x="2224754" y="5521737"/>
                      <a:ext cx="386905" cy="6553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86905" h="65532" extrusionOk="0">
                          <a:moveTo>
                            <a:pt x="386810" y="15049"/>
                          </a:moveTo>
                          <a:lnTo>
                            <a:pt x="386810" y="50482"/>
                          </a:lnTo>
                          <a:cubicBezTo>
                            <a:pt x="386810" y="58769"/>
                            <a:pt x="380143" y="65532"/>
                            <a:pt x="371856" y="65532"/>
                          </a:cubicBezTo>
                          <a:lnTo>
                            <a:pt x="14954" y="65532"/>
                          </a:lnTo>
                          <a:cubicBezTo>
                            <a:pt x="14288" y="65532"/>
                            <a:pt x="13525" y="65532"/>
                            <a:pt x="12859" y="65341"/>
                          </a:cubicBezTo>
                          <a:cubicBezTo>
                            <a:pt x="5524" y="64294"/>
                            <a:pt x="0" y="58102"/>
                            <a:pt x="0" y="50482"/>
                          </a:cubicBezTo>
                          <a:lnTo>
                            <a:pt x="0" y="15049"/>
                          </a:lnTo>
                          <a:cubicBezTo>
                            <a:pt x="0" y="6762"/>
                            <a:pt x="6667" y="0"/>
                            <a:pt x="15049" y="0"/>
                          </a:cubicBezTo>
                          <a:lnTo>
                            <a:pt x="371951" y="0"/>
                          </a:lnTo>
                          <a:cubicBezTo>
                            <a:pt x="379476" y="0"/>
                            <a:pt x="385667" y="5619"/>
                            <a:pt x="386715" y="12859"/>
                          </a:cubicBezTo>
                          <a:cubicBezTo>
                            <a:pt x="386810" y="13525"/>
                            <a:pt x="386905" y="14288"/>
                            <a:pt x="386905" y="1504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863" name="Google Shape;863;p26"/>
                    <p:cNvSpPr/>
                    <p:nvPr/>
                  </p:nvSpPr>
                  <p:spPr>
                    <a:xfrm>
                      <a:off x="2237422" y="5534405"/>
                      <a:ext cx="374141" cy="528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74141" h="52864" extrusionOk="0">
                          <a:moveTo>
                            <a:pt x="374142" y="2381"/>
                          </a:moveTo>
                          <a:lnTo>
                            <a:pt x="374142" y="37815"/>
                          </a:lnTo>
                          <a:cubicBezTo>
                            <a:pt x="374142" y="46101"/>
                            <a:pt x="367475" y="52864"/>
                            <a:pt x="359188" y="52864"/>
                          </a:cubicBezTo>
                          <a:lnTo>
                            <a:pt x="2286" y="52864"/>
                          </a:lnTo>
                          <a:cubicBezTo>
                            <a:pt x="1619" y="52864"/>
                            <a:pt x="857" y="52864"/>
                            <a:pt x="191" y="52674"/>
                          </a:cubicBezTo>
                          <a:cubicBezTo>
                            <a:pt x="95" y="52007"/>
                            <a:pt x="0" y="51245"/>
                            <a:pt x="0" y="50578"/>
                          </a:cubicBezTo>
                          <a:lnTo>
                            <a:pt x="0" y="15050"/>
                          </a:lnTo>
                          <a:cubicBezTo>
                            <a:pt x="0" y="6763"/>
                            <a:pt x="6668" y="0"/>
                            <a:pt x="14954" y="0"/>
                          </a:cubicBezTo>
                          <a:lnTo>
                            <a:pt x="371856" y="0"/>
                          </a:lnTo>
                          <a:cubicBezTo>
                            <a:pt x="372523" y="0"/>
                            <a:pt x="373285" y="0"/>
                            <a:pt x="373952" y="191"/>
                          </a:cubicBezTo>
                          <a:cubicBezTo>
                            <a:pt x="374047" y="858"/>
                            <a:pt x="374142" y="1620"/>
                            <a:pt x="374142" y="238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grpSp>
                <p:nvGrpSpPr>
                  <p:cNvPr id="864" name="Google Shape;864;p26"/>
                  <p:cNvGrpSpPr/>
                  <p:nvPr/>
                </p:nvGrpSpPr>
                <p:grpSpPr>
                  <a:xfrm>
                    <a:off x="2224754" y="5613368"/>
                    <a:ext cx="386905" cy="65532"/>
                    <a:chOff x="2224754" y="5613368"/>
                    <a:chExt cx="386905" cy="65532"/>
                  </a:xfrm>
                </p:grpSpPr>
                <p:sp>
                  <p:nvSpPr>
                    <p:cNvPr id="865" name="Google Shape;865;p26"/>
                    <p:cNvSpPr/>
                    <p:nvPr/>
                  </p:nvSpPr>
                  <p:spPr>
                    <a:xfrm>
                      <a:off x="2224754" y="5613368"/>
                      <a:ext cx="386905" cy="6553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86905" h="65532" extrusionOk="0">
                          <a:moveTo>
                            <a:pt x="386810" y="15049"/>
                          </a:moveTo>
                          <a:lnTo>
                            <a:pt x="386810" y="50482"/>
                          </a:lnTo>
                          <a:cubicBezTo>
                            <a:pt x="386810" y="58769"/>
                            <a:pt x="380143" y="65532"/>
                            <a:pt x="371856" y="65532"/>
                          </a:cubicBezTo>
                          <a:lnTo>
                            <a:pt x="14954" y="65532"/>
                          </a:lnTo>
                          <a:cubicBezTo>
                            <a:pt x="14288" y="65532"/>
                            <a:pt x="13525" y="65532"/>
                            <a:pt x="12859" y="65341"/>
                          </a:cubicBezTo>
                          <a:cubicBezTo>
                            <a:pt x="5524" y="64294"/>
                            <a:pt x="0" y="58102"/>
                            <a:pt x="0" y="50482"/>
                          </a:cubicBezTo>
                          <a:lnTo>
                            <a:pt x="0" y="15049"/>
                          </a:lnTo>
                          <a:cubicBezTo>
                            <a:pt x="0" y="6762"/>
                            <a:pt x="6667" y="0"/>
                            <a:pt x="15049" y="0"/>
                          </a:cubicBezTo>
                          <a:lnTo>
                            <a:pt x="371951" y="0"/>
                          </a:lnTo>
                          <a:cubicBezTo>
                            <a:pt x="379476" y="0"/>
                            <a:pt x="385667" y="5619"/>
                            <a:pt x="386715" y="12859"/>
                          </a:cubicBezTo>
                          <a:cubicBezTo>
                            <a:pt x="386810" y="13525"/>
                            <a:pt x="386905" y="14288"/>
                            <a:pt x="386905" y="1504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866" name="Google Shape;866;p26"/>
                    <p:cNvSpPr/>
                    <p:nvPr/>
                  </p:nvSpPr>
                  <p:spPr>
                    <a:xfrm>
                      <a:off x="2237422" y="5626036"/>
                      <a:ext cx="374141" cy="528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74141" h="52864" extrusionOk="0">
                          <a:moveTo>
                            <a:pt x="374142" y="2381"/>
                          </a:moveTo>
                          <a:lnTo>
                            <a:pt x="374142" y="37815"/>
                          </a:lnTo>
                          <a:cubicBezTo>
                            <a:pt x="374142" y="46101"/>
                            <a:pt x="367475" y="52864"/>
                            <a:pt x="359188" y="52864"/>
                          </a:cubicBezTo>
                          <a:lnTo>
                            <a:pt x="2286" y="52864"/>
                          </a:lnTo>
                          <a:cubicBezTo>
                            <a:pt x="1619" y="52864"/>
                            <a:pt x="857" y="52864"/>
                            <a:pt x="191" y="52674"/>
                          </a:cubicBezTo>
                          <a:cubicBezTo>
                            <a:pt x="95" y="52007"/>
                            <a:pt x="0" y="51245"/>
                            <a:pt x="0" y="50578"/>
                          </a:cubicBezTo>
                          <a:lnTo>
                            <a:pt x="0" y="15050"/>
                          </a:lnTo>
                          <a:cubicBezTo>
                            <a:pt x="0" y="6763"/>
                            <a:pt x="6668" y="0"/>
                            <a:pt x="14954" y="0"/>
                          </a:cubicBezTo>
                          <a:lnTo>
                            <a:pt x="371856" y="0"/>
                          </a:lnTo>
                          <a:cubicBezTo>
                            <a:pt x="372523" y="0"/>
                            <a:pt x="373285" y="0"/>
                            <a:pt x="373952" y="191"/>
                          </a:cubicBezTo>
                          <a:cubicBezTo>
                            <a:pt x="374047" y="858"/>
                            <a:pt x="374142" y="1620"/>
                            <a:pt x="374142" y="238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</p:grpSp>
            <p:grpSp>
              <p:nvGrpSpPr>
                <p:cNvPr id="867" name="Google Shape;867;p26"/>
                <p:cNvGrpSpPr/>
                <p:nvPr/>
              </p:nvGrpSpPr>
              <p:grpSpPr>
                <a:xfrm>
                  <a:off x="2336863" y="5554217"/>
                  <a:ext cx="177355" cy="15050"/>
                  <a:chOff x="2336863" y="5554217"/>
                  <a:chExt cx="177355" cy="15050"/>
                </a:xfrm>
              </p:grpSpPr>
              <p:sp>
                <p:nvSpPr>
                  <p:cNvPr id="868" name="Google Shape;868;p26"/>
                  <p:cNvSpPr/>
                  <p:nvPr/>
                </p:nvSpPr>
                <p:spPr>
                  <a:xfrm>
                    <a:off x="2336863" y="5554218"/>
                    <a:ext cx="15049" cy="150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49" h="15049" extrusionOk="0">
                        <a:moveTo>
                          <a:pt x="15049" y="7524"/>
                        </a:moveTo>
                        <a:cubicBezTo>
                          <a:pt x="15049" y="11680"/>
                          <a:pt x="11681" y="15049"/>
                          <a:pt x="7525" y="15049"/>
                        </a:cubicBezTo>
                        <a:cubicBezTo>
                          <a:pt x="3369" y="15049"/>
                          <a:pt x="0" y="11680"/>
                          <a:pt x="0" y="7524"/>
                        </a:cubicBezTo>
                        <a:cubicBezTo>
                          <a:pt x="0" y="3369"/>
                          <a:pt x="3369" y="0"/>
                          <a:pt x="7525" y="0"/>
                        </a:cubicBezTo>
                        <a:cubicBezTo>
                          <a:pt x="11681" y="0"/>
                          <a:pt x="15049" y="3369"/>
                          <a:pt x="15049" y="752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9" name="Google Shape;869;p26"/>
                  <p:cNvSpPr/>
                  <p:nvPr/>
                </p:nvSpPr>
                <p:spPr>
                  <a:xfrm>
                    <a:off x="2377440" y="5554217"/>
                    <a:ext cx="15049" cy="150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49" h="15049" extrusionOk="0">
                        <a:moveTo>
                          <a:pt x="15049" y="7525"/>
                        </a:moveTo>
                        <a:cubicBezTo>
                          <a:pt x="15049" y="11716"/>
                          <a:pt x="11716" y="15050"/>
                          <a:pt x="7525" y="15050"/>
                        </a:cubicBezTo>
                        <a:cubicBezTo>
                          <a:pt x="3334" y="15050"/>
                          <a:pt x="0" y="11716"/>
                          <a:pt x="0" y="7525"/>
                        </a:cubicBezTo>
                        <a:cubicBezTo>
                          <a:pt x="0" y="3334"/>
                          <a:pt x="3334" y="0"/>
                          <a:pt x="7525" y="0"/>
                        </a:cubicBezTo>
                        <a:cubicBezTo>
                          <a:pt x="11716" y="0"/>
                          <a:pt x="15049" y="3334"/>
                          <a:pt x="15049" y="752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0" name="Google Shape;870;p26"/>
                  <p:cNvSpPr/>
                  <p:nvPr/>
                </p:nvSpPr>
                <p:spPr>
                  <a:xfrm>
                    <a:off x="2418016" y="5554217"/>
                    <a:ext cx="15049" cy="150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49" h="15049" extrusionOk="0">
                        <a:moveTo>
                          <a:pt x="15050" y="7525"/>
                        </a:moveTo>
                        <a:cubicBezTo>
                          <a:pt x="15050" y="11716"/>
                          <a:pt x="11716" y="15050"/>
                          <a:pt x="7525" y="15050"/>
                        </a:cubicBezTo>
                        <a:cubicBezTo>
                          <a:pt x="3334" y="15050"/>
                          <a:pt x="0" y="11716"/>
                          <a:pt x="0" y="7525"/>
                        </a:cubicBezTo>
                        <a:cubicBezTo>
                          <a:pt x="0" y="3334"/>
                          <a:pt x="3334" y="0"/>
                          <a:pt x="7525" y="0"/>
                        </a:cubicBezTo>
                        <a:cubicBezTo>
                          <a:pt x="11716" y="0"/>
                          <a:pt x="15050" y="3334"/>
                          <a:pt x="15050" y="752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1" name="Google Shape;871;p26"/>
                  <p:cNvSpPr/>
                  <p:nvPr/>
                </p:nvSpPr>
                <p:spPr>
                  <a:xfrm>
                    <a:off x="2458593" y="5554218"/>
                    <a:ext cx="15049" cy="150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49" h="15049" extrusionOk="0">
                        <a:moveTo>
                          <a:pt x="15049" y="7524"/>
                        </a:moveTo>
                        <a:cubicBezTo>
                          <a:pt x="15049" y="11680"/>
                          <a:pt x="11680" y="15049"/>
                          <a:pt x="7525" y="15049"/>
                        </a:cubicBezTo>
                        <a:cubicBezTo>
                          <a:pt x="3369" y="15049"/>
                          <a:pt x="0" y="11680"/>
                          <a:pt x="0" y="7524"/>
                        </a:cubicBezTo>
                        <a:cubicBezTo>
                          <a:pt x="0" y="3369"/>
                          <a:pt x="3369" y="0"/>
                          <a:pt x="7525" y="0"/>
                        </a:cubicBezTo>
                        <a:cubicBezTo>
                          <a:pt x="11681" y="0"/>
                          <a:pt x="15049" y="3369"/>
                          <a:pt x="15049" y="752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2" name="Google Shape;872;p26"/>
                  <p:cNvSpPr/>
                  <p:nvPr/>
                </p:nvSpPr>
                <p:spPr>
                  <a:xfrm>
                    <a:off x="2499169" y="5554217"/>
                    <a:ext cx="15049" cy="150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49" h="15049" extrusionOk="0">
                        <a:moveTo>
                          <a:pt x="15050" y="7525"/>
                        </a:moveTo>
                        <a:cubicBezTo>
                          <a:pt x="15050" y="11716"/>
                          <a:pt x="11716" y="15050"/>
                          <a:pt x="7525" y="15050"/>
                        </a:cubicBezTo>
                        <a:cubicBezTo>
                          <a:pt x="3334" y="15050"/>
                          <a:pt x="0" y="11716"/>
                          <a:pt x="0" y="7525"/>
                        </a:cubicBezTo>
                        <a:cubicBezTo>
                          <a:pt x="0" y="3334"/>
                          <a:pt x="3334" y="0"/>
                          <a:pt x="7525" y="0"/>
                        </a:cubicBezTo>
                        <a:cubicBezTo>
                          <a:pt x="11716" y="0"/>
                          <a:pt x="15050" y="3334"/>
                          <a:pt x="15050" y="752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73" name="Google Shape;873;p26"/>
                <p:cNvGrpSpPr/>
                <p:nvPr/>
              </p:nvGrpSpPr>
              <p:grpSpPr>
                <a:xfrm>
                  <a:off x="2336863" y="5641848"/>
                  <a:ext cx="177355" cy="15049"/>
                  <a:chOff x="2336863" y="5641848"/>
                  <a:chExt cx="177355" cy="15049"/>
                </a:xfrm>
              </p:grpSpPr>
              <p:sp>
                <p:nvSpPr>
                  <p:cNvPr id="874" name="Google Shape;874;p26"/>
                  <p:cNvSpPr/>
                  <p:nvPr/>
                </p:nvSpPr>
                <p:spPr>
                  <a:xfrm>
                    <a:off x="2336863" y="5641848"/>
                    <a:ext cx="15049" cy="150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49" h="15049" extrusionOk="0">
                        <a:moveTo>
                          <a:pt x="15050" y="7525"/>
                        </a:moveTo>
                        <a:cubicBezTo>
                          <a:pt x="15050" y="11716"/>
                          <a:pt x="11716" y="15050"/>
                          <a:pt x="7525" y="15050"/>
                        </a:cubicBezTo>
                        <a:cubicBezTo>
                          <a:pt x="3334" y="15050"/>
                          <a:pt x="0" y="11716"/>
                          <a:pt x="0" y="7525"/>
                        </a:cubicBezTo>
                        <a:cubicBezTo>
                          <a:pt x="0" y="3334"/>
                          <a:pt x="3334" y="0"/>
                          <a:pt x="7525" y="0"/>
                        </a:cubicBezTo>
                        <a:cubicBezTo>
                          <a:pt x="11716" y="0"/>
                          <a:pt x="15050" y="3334"/>
                          <a:pt x="15050" y="752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5" name="Google Shape;875;p26"/>
                  <p:cNvSpPr/>
                  <p:nvPr/>
                </p:nvSpPr>
                <p:spPr>
                  <a:xfrm>
                    <a:off x="2377440" y="5641848"/>
                    <a:ext cx="15049" cy="150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49" h="15049" extrusionOk="0">
                        <a:moveTo>
                          <a:pt x="15049" y="7525"/>
                        </a:moveTo>
                        <a:cubicBezTo>
                          <a:pt x="15049" y="11716"/>
                          <a:pt x="11716" y="15050"/>
                          <a:pt x="7525" y="15050"/>
                        </a:cubicBezTo>
                        <a:cubicBezTo>
                          <a:pt x="3334" y="15050"/>
                          <a:pt x="0" y="11716"/>
                          <a:pt x="0" y="7525"/>
                        </a:cubicBezTo>
                        <a:cubicBezTo>
                          <a:pt x="0" y="3334"/>
                          <a:pt x="3334" y="0"/>
                          <a:pt x="7525" y="0"/>
                        </a:cubicBezTo>
                        <a:cubicBezTo>
                          <a:pt x="11716" y="0"/>
                          <a:pt x="15049" y="3334"/>
                          <a:pt x="15049" y="752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6" name="Google Shape;876;p26"/>
                  <p:cNvSpPr/>
                  <p:nvPr/>
                </p:nvSpPr>
                <p:spPr>
                  <a:xfrm>
                    <a:off x="2418016" y="5641848"/>
                    <a:ext cx="15049" cy="150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49" h="15049" extrusionOk="0">
                        <a:moveTo>
                          <a:pt x="15050" y="7525"/>
                        </a:moveTo>
                        <a:cubicBezTo>
                          <a:pt x="15050" y="11716"/>
                          <a:pt x="11716" y="15050"/>
                          <a:pt x="7525" y="15050"/>
                        </a:cubicBezTo>
                        <a:cubicBezTo>
                          <a:pt x="3334" y="15050"/>
                          <a:pt x="0" y="11716"/>
                          <a:pt x="0" y="7525"/>
                        </a:cubicBezTo>
                        <a:cubicBezTo>
                          <a:pt x="0" y="3334"/>
                          <a:pt x="3334" y="0"/>
                          <a:pt x="7525" y="0"/>
                        </a:cubicBezTo>
                        <a:cubicBezTo>
                          <a:pt x="11716" y="0"/>
                          <a:pt x="15050" y="3334"/>
                          <a:pt x="15050" y="752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7" name="Google Shape;877;p26"/>
                  <p:cNvSpPr/>
                  <p:nvPr/>
                </p:nvSpPr>
                <p:spPr>
                  <a:xfrm>
                    <a:off x="2458592" y="5641848"/>
                    <a:ext cx="15049" cy="150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49" h="15049" extrusionOk="0">
                        <a:moveTo>
                          <a:pt x="15050" y="7525"/>
                        </a:moveTo>
                        <a:cubicBezTo>
                          <a:pt x="15050" y="11716"/>
                          <a:pt x="11716" y="15050"/>
                          <a:pt x="7525" y="15050"/>
                        </a:cubicBezTo>
                        <a:cubicBezTo>
                          <a:pt x="3334" y="15050"/>
                          <a:pt x="0" y="11716"/>
                          <a:pt x="0" y="7525"/>
                        </a:cubicBezTo>
                        <a:cubicBezTo>
                          <a:pt x="0" y="3334"/>
                          <a:pt x="3334" y="0"/>
                          <a:pt x="7525" y="0"/>
                        </a:cubicBezTo>
                        <a:cubicBezTo>
                          <a:pt x="11716" y="0"/>
                          <a:pt x="15050" y="3334"/>
                          <a:pt x="15050" y="752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8" name="Google Shape;878;p26"/>
                  <p:cNvSpPr/>
                  <p:nvPr/>
                </p:nvSpPr>
                <p:spPr>
                  <a:xfrm>
                    <a:off x="2499169" y="5641848"/>
                    <a:ext cx="15049" cy="150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49" h="15049" extrusionOk="0">
                        <a:moveTo>
                          <a:pt x="15050" y="7525"/>
                        </a:moveTo>
                        <a:cubicBezTo>
                          <a:pt x="15050" y="11716"/>
                          <a:pt x="11716" y="15050"/>
                          <a:pt x="7525" y="15050"/>
                        </a:cubicBezTo>
                        <a:cubicBezTo>
                          <a:pt x="3334" y="15050"/>
                          <a:pt x="0" y="11716"/>
                          <a:pt x="0" y="7525"/>
                        </a:cubicBezTo>
                        <a:cubicBezTo>
                          <a:pt x="0" y="3334"/>
                          <a:pt x="3334" y="0"/>
                          <a:pt x="7525" y="0"/>
                        </a:cubicBezTo>
                        <a:cubicBezTo>
                          <a:pt x="11716" y="0"/>
                          <a:pt x="15050" y="3334"/>
                          <a:pt x="15050" y="752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879" name="Google Shape;879;p26"/>
              <p:cNvGrpSpPr/>
              <p:nvPr/>
            </p:nvGrpSpPr>
            <p:grpSpPr>
              <a:xfrm>
                <a:off x="1161625" y="3903897"/>
                <a:ext cx="215413" cy="215333"/>
                <a:chOff x="2288857" y="5187981"/>
                <a:chExt cx="258413" cy="258317"/>
              </a:xfrm>
            </p:grpSpPr>
            <p:sp>
              <p:nvSpPr>
                <p:cNvPr id="880" name="Google Shape;880;p26"/>
                <p:cNvSpPr/>
                <p:nvPr/>
              </p:nvSpPr>
              <p:spPr>
                <a:xfrm>
                  <a:off x="2288857" y="5187981"/>
                  <a:ext cx="258413" cy="2583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413" h="258317" extrusionOk="0">
                      <a:moveTo>
                        <a:pt x="258413" y="129159"/>
                      </a:moveTo>
                      <a:cubicBezTo>
                        <a:pt x="258413" y="159544"/>
                        <a:pt x="247936" y="187452"/>
                        <a:pt x="230410" y="209454"/>
                      </a:cubicBezTo>
                      <a:cubicBezTo>
                        <a:pt x="206692" y="239268"/>
                        <a:pt x="170212" y="258318"/>
                        <a:pt x="129159" y="258318"/>
                      </a:cubicBezTo>
                      <a:cubicBezTo>
                        <a:pt x="88106" y="258318"/>
                        <a:pt x="51625" y="239268"/>
                        <a:pt x="28004" y="209454"/>
                      </a:cubicBezTo>
                      <a:cubicBezTo>
                        <a:pt x="27337" y="208597"/>
                        <a:pt x="26670" y="207740"/>
                        <a:pt x="26003" y="206788"/>
                      </a:cubicBezTo>
                      <a:cubicBezTo>
                        <a:pt x="9716" y="185166"/>
                        <a:pt x="0" y="158305"/>
                        <a:pt x="0" y="129159"/>
                      </a:cubicBezTo>
                      <a:cubicBezTo>
                        <a:pt x="0" y="57817"/>
                        <a:pt x="57817" y="0"/>
                        <a:pt x="129159" y="0"/>
                      </a:cubicBezTo>
                      <a:cubicBezTo>
                        <a:pt x="176784" y="0"/>
                        <a:pt x="218313" y="25717"/>
                        <a:pt x="240697" y="64008"/>
                      </a:cubicBezTo>
                      <a:cubicBezTo>
                        <a:pt x="251936" y="83153"/>
                        <a:pt x="258318" y="105442"/>
                        <a:pt x="258318" y="129159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81" name="Google Shape;881;p26"/>
                <p:cNvSpPr/>
                <p:nvPr/>
              </p:nvSpPr>
              <p:spPr>
                <a:xfrm>
                  <a:off x="2316956" y="5234082"/>
                  <a:ext cx="202501" cy="2122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501" h="212216" extrusionOk="0">
                      <a:moveTo>
                        <a:pt x="202406" y="163353"/>
                      </a:moveTo>
                      <a:cubicBezTo>
                        <a:pt x="178689" y="193167"/>
                        <a:pt x="142208" y="212217"/>
                        <a:pt x="101155" y="212217"/>
                      </a:cubicBezTo>
                      <a:cubicBezTo>
                        <a:pt x="60103" y="212217"/>
                        <a:pt x="23622" y="193167"/>
                        <a:pt x="0" y="163353"/>
                      </a:cubicBezTo>
                      <a:cubicBezTo>
                        <a:pt x="9525" y="122682"/>
                        <a:pt x="42958" y="91249"/>
                        <a:pt x="84677" y="84582"/>
                      </a:cubicBezTo>
                      <a:cubicBezTo>
                        <a:pt x="68675" y="78010"/>
                        <a:pt x="57341" y="62293"/>
                        <a:pt x="57341" y="43910"/>
                      </a:cubicBezTo>
                      <a:cubicBezTo>
                        <a:pt x="57341" y="19717"/>
                        <a:pt x="76962" y="0"/>
                        <a:pt x="101251" y="0"/>
                      </a:cubicBezTo>
                      <a:cubicBezTo>
                        <a:pt x="125539" y="0"/>
                        <a:pt x="145161" y="19717"/>
                        <a:pt x="145161" y="43910"/>
                      </a:cubicBezTo>
                      <a:cubicBezTo>
                        <a:pt x="145161" y="62293"/>
                        <a:pt x="133826" y="78010"/>
                        <a:pt x="117824" y="84582"/>
                      </a:cubicBezTo>
                      <a:cubicBezTo>
                        <a:pt x="159544" y="91249"/>
                        <a:pt x="192976" y="122682"/>
                        <a:pt x="202501" y="163353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882" name="Google Shape;882;p26"/>
            <p:cNvSpPr/>
            <p:nvPr/>
          </p:nvSpPr>
          <p:spPr>
            <a:xfrm>
              <a:off x="5401558" y="4012919"/>
              <a:ext cx="172878" cy="28080"/>
            </a:xfrm>
            <a:custGeom>
              <a:avLst/>
              <a:gdLst/>
              <a:ahLst/>
              <a:cxnLst/>
              <a:rect l="l" t="t" r="r" b="b"/>
              <a:pathLst>
                <a:path w="157162" h="25527" extrusionOk="0">
                  <a:moveTo>
                    <a:pt x="144399" y="25527"/>
                  </a:moveTo>
                  <a:lnTo>
                    <a:pt x="12764" y="25527"/>
                  </a:lnTo>
                  <a:cubicBezTo>
                    <a:pt x="5715" y="25527"/>
                    <a:pt x="0" y="19812"/>
                    <a:pt x="0" y="12764"/>
                  </a:cubicBezTo>
                  <a:lnTo>
                    <a:pt x="0" y="12764"/>
                  </a:lnTo>
                  <a:cubicBezTo>
                    <a:pt x="0" y="5715"/>
                    <a:pt x="5715" y="0"/>
                    <a:pt x="12764" y="0"/>
                  </a:cubicBezTo>
                  <a:lnTo>
                    <a:pt x="144399" y="0"/>
                  </a:lnTo>
                  <a:cubicBezTo>
                    <a:pt x="151448" y="0"/>
                    <a:pt x="157163" y="5715"/>
                    <a:pt x="157163" y="12764"/>
                  </a:cubicBezTo>
                  <a:lnTo>
                    <a:pt x="157163" y="12764"/>
                  </a:lnTo>
                  <a:cubicBezTo>
                    <a:pt x="157163" y="19812"/>
                    <a:pt x="151448" y="25527"/>
                    <a:pt x="144399" y="255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7" name="Google Shape;1087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Enhancing Input</a:t>
            </a:r>
          </a:p>
        </p:txBody>
      </p:sp>
      <p:sp>
        <p:nvSpPr>
          <p:cNvPr id="1088" name="Google Shape;1088;p33"/>
          <p:cNvSpPr txBox="1">
            <a:spLocks noGrp="1"/>
          </p:cNvSpPr>
          <p:nvPr>
            <p:ph type="subTitle" idx="1"/>
          </p:nvPr>
        </p:nvSpPr>
        <p:spPr>
          <a:xfrm>
            <a:off x="1253225" y="2053700"/>
            <a:ext cx="2811000" cy="103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Correlation Analysis: </a:t>
            </a:r>
            <a:r>
              <a:rPr lang="en-US" dirty="0"/>
              <a:t>Removed highly correlated features.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Mutual Information and SHAP Values:</a:t>
            </a:r>
            <a:r>
              <a:rPr lang="en-US" dirty="0"/>
              <a:t> Determined important features.</a:t>
            </a:r>
          </a:p>
        </p:txBody>
      </p:sp>
      <p:sp>
        <p:nvSpPr>
          <p:cNvPr id="1089" name="Google Shape;1089;p33"/>
          <p:cNvSpPr txBox="1">
            <a:spLocks noGrp="1"/>
          </p:cNvSpPr>
          <p:nvPr>
            <p:ph type="subTitle" idx="2"/>
          </p:nvPr>
        </p:nvSpPr>
        <p:spPr>
          <a:xfrm>
            <a:off x="5079776" y="2053700"/>
            <a:ext cx="2811000" cy="103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Applied PCA to simplify the dataset while retaining 95% variance.</a:t>
            </a:r>
            <a:endParaRPr dirty="0"/>
          </a:p>
        </p:txBody>
      </p:sp>
      <p:sp>
        <p:nvSpPr>
          <p:cNvPr id="1092" name="Google Shape;1092;p33"/>
          <p:cNvSpPr txBox="1">
            <a:spLocks noGrp="1"/>
          </p:cNvSpPr>
          <p:nvPr>
            <p:ph type="subTitle" idx="5"/>
          </p:nvPr>
        </p:nvSpPr>
        <p:spPr>
          <a:xfrm>
            <a:off x="1253225" y="1363500"/>
            <a:ext cx="2811000" cy="69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Feature Selection Techniques</a:t>
            </a:r>
            <a:endParaRPr dirty="0"/>
          </a:p>
        </p:txBody>
      </p:sp>
      <p:sp>
        <p:nvSpPr>
          <p:cNvPr id="1093" name="Google Shape;1093;p33"/>
          <p:cNvSpPr txBox="1">
            <a:spLocks noGrp="1"/>
          </p:cNvSpPr>
          <p:nvPr>
            <p:ph type="subTitle" idx="7"/>
          </p:nvPr>
        </p:nvSpPr>
        <p:spPr>
          <a:xfrm>
            <a:off x="5079750" y="1363500"/>
            <a:ext cx="2811000" cy="69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Dimensionality Reduction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30"/>
          <p:cNvSpPr/>
          <p:nvPr/>
        </p:nvSpPr>
        <p:spPr>
          <a:xfrm rot="-7219687" flipH="1">
            <a:off x="-1095655" y="408466"/>
            <a:ext cx="5219277" cy="4707906"/>
          </a:xfrm>
          <a:custGeom>
            <a:avLst/>
            <a:gdLst/>
            <a:ahLst/>
            <a:cxnLst/>
            <a:rect l="l" t="t" r="r" b="b"/>
            <a:pathLst>
              <a:path w="39315" h="31790" extrusionOk="0">
                <a:moveTo>
                  <a:pt x="21370" y="0"/>
                </a:moveTo>
                <a:cubicBezTo>
                  <a:pt x="19245" y="0"/>
                  <a:pt x="16609" y="420"/>
                  <a:pt x="13994" y="1929"/>
                </a:cubicBezTo>
                <a:cubicBezTo>
                  <a:pt x="8094" y="5332"/>
                  <a:pt x="5120" y="12086"/>
                  <a:pt x="2561" y="17498"/>
                </a:cubicBezTo>
                <a:cubicBezTo>
                  <a:pt x="0" y="22912"/>
                  <a:pt x="1474" y="28410"/>
                  <a:pt x="5979" y="30920"/>
                </a:cubicBezTo>
                <a:cubicBezTo>
                  <a:pt x="7113" y="31551"/>
                  <a:pt x="8155" y="31789"/>
                  <a:pt x="9181" y="31789"/>
                </a:cubicBezTo>
                <a:cubicBezTo>
                  <a:pt x="12232" y="31789"/>
                  <a:pt x="15135" y="29683"/>
                  <a:pt x="19863" y="29548"/>
                </a:cubicBezTo>
                <a:cubicBezTo>
                  <a:pt x="20630" y="29526"/>
                  <a:pt x="21329" y="29520"/>
                  <a:pt x="21975" y="29520"/>
                </a:cubicBezTo>
                <a:cubicBezTo>
                  <a:pt x="22766" y="29520"/>
                  <a:pt x="23477" y="29529"/>
                  <a:pt x="24134" y="29529"/>
                </a:cubicBezTo>
                <a:cubicBezTo>
                  <a:pt x="27359" y="29529"/>
                  <a:pt x="29297" y="29308"/>
                  <a:pt x="33123" y="26702"/>
                </a:cubicBezTo>
                <a:cubicBezTo>
                  <a:pt x="38366" y="23130"/>
                  <a:pt x="39314" y="14704"/>
                  <a:pt x="35179" y="8470"/>
                </a:cubicBezTo>
                <a:cubicBezTo>
                  <a:pt x="31041" y="2236"/>
                  <a:pt x="25903" y="663"/>
                  <a:pt x="25903" y="663"/>
                </a:cubicBezTo>
                <a:cubicBezTo>
                  <a:pt x="25903" y="663"/>
                  <a:pt x="24040" y="0"/>
                  <a:pt x="21370" y="0"/>
                </a:cubicBezTo>
                <a:close/>
              </a:path>
            </a:pathLst>
          </a:custGeom>
          <a:solidFill>
            <a:srgbClr val="000000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6" name="Google Shape;966;p30"/>
          <p:cNvSpPr txBox="1">
            <a:spLocks noGrp="1"/>
          </p:cNvSpPr>
          <p:nvPr>
            <p:ph type="title"/>
          </p:nvPr>
        </p:nvSpPr>
        <p:spPr>
          <a:xfrm>
            <a:off x="4047175" y="2221454"/>
            <a:ext cx="4697638" cy="22816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Model Selection</a:t>
            </a:r>
            <a:endParaRPr dirty="0"/>
          </a:p>
        </p:txBody>
      </p:sp>
      <p:sp>
        <p:nvSpPr>
          <p:cNvPr id="967" name="Google Shape;967;p30"/>
          <p:cNvSpPr txBox="1">
            <a:spLocks noGrp="1"/>
          </p:cNvSpPr>
          <p:nvPr>
            <p:ph type="title" idx="2"/>
          </p:nvPr>
        </p:nvSpPr>
        <p:spPr>
          <a:xfrm>
            <a:off x="4047175" y="1321975"/>
            <a:ext cx="12357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pic>
        <p:nvPicPr>
          <p:cNvPr id="968" name="Google Shape;968;p30"/>
          <p:cNvPicPr preferRelativeResize="0">
            <a:picLocks noGrp="1"/>
          </p:cNvPicPr>
          <p:nvPr>
            <p:ph type="pic" idx="3"/>
          </p:nvPr>
        </p:nvPicPr>
        <p:blipFill>
          <a:blip r:embed="rId3"/>
          <a:srcRect l="16706" r="16706"/>
          <a:stretch/>
        </p:blipFill>
        <p:spPr>
          <a:xfrm>
            <a:off x="484625" y="1076550"/>
            <a:ext cx="2990400" cy="2990400"/>
          </a:xfrm>
          <a:prstGeom prst="roundRect">
            <a:avLst>
              <a:gd name="adj" fmla="val 16667"/>
            </a:avLst>
          </a:prstGeom>
        </p:spPr>
      </p:pic>
      <p:grpSp>
        <p:nvGrpSpPr>
          <p:cNvPr id="969" name="Google Shape;969;p30"/>
          <p:cNvGrpSpPr/>
          <p:nvPr/>
        </p:nvGrpSpPr>
        <p:grpSpPr>
          <a:xfrm>
            <a:off x="7441503" y="289852"/>
            <a:ext cx="1366913" cy="1382099"/>
            <a:chOff x="6568493" y="8"/>
            <a:chExt cx="1820608" cy="1840590"/>
          </a:xfrm>
        </p:grpSpPr>
        <p:sp>
          <p:nvSpPr>
            <p:cNvPr id="970" name="Google Shape;970;p30"/>
            <p:cNvSpPr/>
            <p:nvPr/>
          </p:nvSpPr>
          <p:spPr>
            <a:xfrm>
              <a:off x="6737915" y="169351"/>
              <a:ext cx="1651185" cy="1671247"/>
            </a:xfrm>
            <a:custGeom>
              <a:avLst/>
              <a:gdLst/>
              <a:ahLst/>
              <a:cxnLst/>
              <a:rect l="l" t="t" r="r" b="b"/>
              <a:pathLst>
                <a:path w="1959864" h="1983676" extrusionOk="0">
                  <a:moveTo>
                    <a:pt x="1868520" y="0"/>
                  </a:moveTo>
                  <a:lnTo>
                    <a:pt x="91345" y="0"/>
                  </a:lnTo>
                  <a:cubicBezTo>
                    <a:pt x="40958" y="0"/>
                    <a:pt x="0" y="40958"/>
                    <a:pt x="0" y="91345"/>
                  </a:cubicBezTo>
                  <a:lnTo>
                    <a:pt x="0" y="1892427"/>
                  </a:lnTo>
                  <a:cubicBezTo>
                    <a:pt x="0" y="1942814"/>
                    <a:pt x="40958" y="1983677"/>
                    <a:pt x="91345" y="1983677"/>
                  </a:cubicBezTo>
                  <a:lnTo>
                    <a:pt x="1868520" y="1983677"/>
                  </a:lnTo>
                  <a:cubicBezTo>
                    <a:pt x="1918906" y="1983677"/>
                    <a:pt x="1959864" y="1942814"/>
                    <a:pt x="1959864" y="1892427"/>
                  </a:cubicBezTo>
                  <a:lnTo>
                    <a:pt x="1959864" y="91345"/>
                  </a:lnTo>
                  <a:cubicBezTo>
                    <a:pt x="1959864" y="40958"/>
                    <a:pt x="1918906" y="0"/>
                    <a:pt x="18685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1" name="Google Shape;971;p30"/>
            <p:cNvSpPr/>
            <p:nvPr/>
          </p:nvSpPr>
          <p:spPr>
            <a:xfrm>
              <a:off x="6653203" y="8"/>
              <a:ext cx="1651185" cy="1671247"/>
            </a:xfrm>
            <a:custGeom>
              <a:avLst/>
              <a:gdLst/>
              <a:ahLst/>
              <a:cxnLst/>
              <a:rect l="l" t="t" r="r" b="b"/>
              <a:pathLst>
                <a:path w="1959864" h="1983676" extrusionOk="0">
                  <a:moveTo>
                    <a:pt x="1868519" y="0"/>
                  </a:moveTo>
                  <a:lnTo>
                    <a:pt x="91345" y="0"/>
                  </a:lnTo>
                  <a:cubicBezTo>
                    <a:pt x="40958" y="0"/>
                    <a:pt x="0" y="40958"/>
                    <a:pt x="0" y="91345"/>
                  </a:cubicBezTo>
                  <a:lnTo>
                    <a:pt x="0" y="1892427"/>
                  </a:lnTo>
                  <a:cubicBezTo>
                    <a:pt x="0" y="1942814"/>
                    <a:pt x="40958" y="1983677"/>
                    <a:pt x="91345" y="1983677"/>
                  </a:cubicBezTo>
                  <a:lnTo>
                    <a:pt x="1868519" y="1983677"/>
                  </a:lnTo>
                  <a:cubicBezTo>
                    <a:pt x="1918907" y="1983677"/>
                    <a:pt x="1959865" y="1942814"/>
                    <a:pt x="1959865" y="1892427"/>
                  </a:cubicBezTo>
                  <a:lnTo>
                    <a:pt x="1959865" y="91345"/>
                  </a:lnTo>
                  <a:cubicBezTo>
                    <a:pt x="1959865" y="40958"/>
                    <a:pt x="1918907" y="0"/>
                    <a:pt x="18685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972" name="Google Shape;972;p30"/>
            <p:cNvGrpSpPr/>
            <p:nvPr/>
          </p:nvGrpSpPr>
          <p:grpSpPr>
            <a:xfrm>
              <a:off x="6568493" y="84720"/>
              <a:ext cx="1649109" cy="1669065"/>
              <a:chOff x="8921020" y="472154"/>
              <a:chExt cx="1959958" cy="1983676"/>
            </a:xfrm>
          </p:grpSpPr>
          <p:sp>
            <p:nvSpPr>
              <p:cNvPr id="973" name="Google Shape;973;p30"/>
              <p:cNvSpPr/>
              <p:nvPr/>
            </p:nvSpPr>
            <p:spPr>
              <a:xfrm>
                <a:off x="8921114" y="472154"/>
                <a:ext cx="1959864" cy="1983676"/>
              </a:xfrm>
              <a:custGeom>
                <a:avLst/>
                <a:gdLst/>
                <a:ahLst/>
                <a:cxnLst/>
                <a:rect l="l" t="t" r="r" b="b"/>
                <a:pathLst>
                  <a:path w="1959864" h="1983676" extrusionOk="0">
                    <a:moveTo>
                      <a:pt x="1959864" y="91345"/>
                    </a:moveTo>
                    <a:lnTo>
                      <a:pt x="1959864" y="1892427"/>
                    </a:lnTo>
                    <a:cubicBezTo>
                      <a:pt x="1959864" y="1942814"/>
                      <a:pt x="1918907" y="1983677"/>
                      <a:pt x="1868520" y="1983677"/>
                    </a:cubicBezTo>
                    <a:lnTo>
                      <a:pt x="91345" y="1983677"/>
                    </a:lnTo>
                    <a:cubicBezTo>
                      <a:pt x="40958" y="1983677"/>
                      <a:pt x="0" y="1942814"/>
                      <a:pt x="0" y="1892427"/>
                    </a:cubicBezTo>
                    <a:lnTo>
                      <a:pt x="0" y="91345"/>
                    </a:lnTo>
                    <a:cubicBezTo>
                      <a:pt x="0" y="40958"/>
                      <a:pt x="40958" y="0"/>
                      <a:pt x="91345" y="0"/>
                    </a:cubicBezTo>
                    <a:lnTo>
                      <a:pt x="1868520" y="0"/>
                    </a:lnTo>
                    <a:cubicBezTo>
                      <a:pt x="1918907" y="0"/>
                      <a:pt x="1959864" y="40958"/>
                      <a:pt x="1959864" y="9134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4" name="Google Shape;974;p30"/>
              <p:cNvSpPr/>
              <p:nvPr/>
            </p:nvSpPr>
            <p:spPr>
              <a:xfrm>
                <a:off x="8921020" y="472154"/>
                <a:ext cx="1959958" cy="172307"/>
              </a:xfrm>
              <a:custGeom>
                <a:avLst/>
                <a:gdLst/>
                <a:ahLst/>
                <a:cxnLst/>
                <a:rect l="l" t="t" r="r" b="b"/>
                <a:pathLst>
                  <a:path w="1959958" h="172307" extrusionOk="0">
                    <a:moveTo>
                      <a:pt x="1959959" y="91345"/>
                    </a:moveTo>
                    <a:lnTo>
                      <a:pt x="1959959" y="172307"/>
                    </a:lnTo>
                    <a:lnTo>
                      <a:pt x="0" y="172307"/>
                    </a:lnTo>
                    <a:lnTo>
                      <a:pt x="0" y="91345"/>
                    </a:lnTo>
                    <a:cubicBezTo>
                      <a:pt x="0" y="40958"/>
                      <a:pt x="40957" y="0"/>
                      <a:pt x="91344" y="0"/>
                    </a:cubicBezTo>
                    <a:lnTo>
                      <a:pt x="1868519" y="0"/>
                    </a:lnTo>
                    <a:cubicBezTo>
                      <a:pt x="1918906" y="0"/>
                      <a:pt x="1959864" y="40958"/>
                      <a:pt x="1959864" y="91345"/>
                    </a:cubicBezTo>
                    <a:close/>
                  </a:path>
                </a:pathLst>
              </a:custGeom>
              <a:solidFill>
                <a:srgbClr val="000000">
                  <a:alpha val="100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975" name="Google Shape;975;p30"/>
              <p:cNvGrpSpPr/>
              <p:nvPr/>
            </p:nvGrpSpPr>
            <p:grpSpPr>
              <a:xfrm>
                <a:off x="9011888" y="537781"/>
                <a:ext cx="255174" cy="64389"/>
                <a:chOff x="9011888" y="537781"/>
                <a:chExt cx="255174" cy="64389"/>
              </a:xfrm>
            </p:grpSpPr>
            <p:sp>
              <p:nvSpPr>
                <p:cNvPr id="976" name="Google Shape;976;p30"/>
                <p:cNvSpPr/>
                <p:nvPr/>
              </p:nvSpPr>
              <p:spPr>
                <a:xfrm>
                  <a:off x="9202673" y="537781"/>
                  <a:ext cx="64389" cy="64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89" h="64389" extrusionOk="0">
                      <a:moveTo>
                        <a:pt x="64389" y="32195"/>
                      </a:moveTo>
                      <a:cubicBezTo>
                        <a:pt x="64389" y="50006"/>
                        <a:pt x="50006" y="64389"/>
                        <a:pt x="32195" y="64389"/>
                      </a:cubicBezTo>
                      <a:cubicBezTo>
                        <a:pt x="14383" y="64389"/>
                        <a:pt x="0" y="50006"/>
                        <a:pt x="0" y="32195"/>
                      </a:cubicBezTo>
                      <a:cubicBezTo>
                        <a:pt x="0" y="14383"/>
                        <a:pt x="14383" y="0"/>
                        <a:pt x="32195" y="0"/>
                      </a:cubicBezTo>
                      <a:cubicBezTo>
                        <a:pt x="50006" y="0"/>
                        <a:pt x="64389" y="14383"/>
                        <a:pt x="64389" y="3219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77" name="Google Shape;977;p30"/>
                <p:cNvSpPr/>
                <p:nvPr/>
              </p:nvSpPr>
              <p:spPr>
                <a:xfrm>
                  <a:off x="9107233" y="537781"/>
                  <a:ext cx="64389" cy="64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89" h="64389" extrusionOk="0">
                      <a:moveTo>
                        <a:pt x="64389" y="32195"/>
                      </a:moveTo>
                      <a:cubicBezTo>
                        <a:pt x="64389" y="50006"/>
                        <a:pt x="50006" y="64389"/>
                        <a:pt x="32195" y="64389"/>
                      </a:cubicBezTo>
                      <a:cubicBezTo>
                        <a:pt x="14383" y="64389"/>
                        <a:pt x="0" y="50006"/>
                        <a:pt x="0" y="32195"/>
                      </a:cubicBezTo>
                      <a:cubicBezTo>
                        <a:pt x="0" y="14383"/>
                        <a:pt x="14383" y="0"/>
                        <a:pt x="32195" y="0"/>
                      </a:cubicBezTo>
                      <a:cubicBezTo>
                        <a:pt x="50006" y="0"/>
                        <a:pt x="64389" y="14383"/>
                        <a:pt x="64389" y="3219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78" name="Google Shape;978;p30"/>
                <p:cNvSpPr/>
                <p:nvPr/>
              </p:nvSpPr>
              <p:spPr>
                <a:xfrm>
                  <a:off x="9011888" y="537781"/>
                  <a:ext cx="64389" cy="64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89" h="64389" extrusionOk="0">
                      <a:moveTo>
                        <a:pt x="64389" y="32195"/>
                      </a:moveTo>
                      <a:cubicBezTo>
                        <a:pt x="64389" y="50006"/>
                        <a:pt x="50006" y="64389"/>
                        <a:pt x="32195" y="64389"/>
                      </a:cubicBezTo>
                      <a:cubicBezTo>
                        <a:pt x="14383" y="64389"/>
                        <a:pt x="0" y="50006"/>
                        <a:pt x="0" y="32195"/>
                      </a:cubicBezTo>
                      <a:cubicBezTo>
                        <a:pt x="0" y="14383"/>
                        <a:pt x="14383" y="0"/>
                        <a:pt x="32195" y="0"/>
                      </a:cubicBezTo>
                      <a:cubicBezTo>
                        <a:pt x="50006" y="0"/>
                        <a:pt x="64389" y="14383"/>
                        <a:pt x="64389" y="32195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979" name="Google Shape;979;p30"/>
            <p:cNvGrpSpPr/>
            <p:nvPr/>
          </p:nvGrpSpPr>
          <p:grpSpPr>
            <a:xfrm>
              <a:off x="6795939" y="406335"/>
              <a:ext cx="1194216" cy="1228757"/>
              <a:chOff x="9191339" y="854392"/>
              <a:chExt cx="1419320" cy="1460372"/>
            </a:xfrm>
          </p:grpSpPr>
          <p:grpSp>
            <p:nvGrpSpPr>
              <p:cNvPr id="980" name="Google Shape;980;p30"/>
              <p:cNvGrpSpPr/>
              <p:nvPr/>
            </p:nvGrpSpPr>
            <p:grpSpPr>
              <a:xfrm>
                <a:off x="9191339" y="1884045"/>
                <a:ext cx="604932" cy="420243"/>
                <a:chOff x="9191339" y="1884045"/>
                <a:chExt cx="604932" cy="420243"/>
              </a:xfrm>
            </p:grpSpPr>
            <p:sp>
              <p:nvSpPr>
                <p:cNvPr id="981" name="Google Shape;981;p30"/>
                <p:cNvSpPr/>
                <p:nvPr/>
              </p:nvSpPr>
              <p:spPr>
                <a:xfrm>
                  <a:off x="9191339" y="1884045"/>
                  <a:ext cx="237077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077" h="52959" extrusionOk="0">
                      <a:moveTo>
                        <a:pt x="0" y="0"/>
                      </a:moveTo>
                      <a:lnTo>
                        <a:pt x="237077" y="0"/>
                      </a:lnTo>
                      <a:lnTo>
                        <a:pt x="237077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2" name="Google Shape;982;p30"/>
                <p:cNvSpPr/>
                <p:nvPr/>
              </p:nvSpPr>
              <p:spPr>
                <a:xfrm>
                  <a:off x="9449466" y="1884045"/>
                  <a:ext cx="182498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498" h="52959" extrusionOk="0">
                      <a:moveTo>
                        <a:pt x="0" y="0"/>
                      </a:moveTo>
                      <a:lnTo>
                        <a:pt x="182499" y="0"/>
                      </a:lnTo>
                      <a:lnTo>
                        <a:pt x="182499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3" name="Google Shape;983;p30"/>
                <p:cNvSpPr/>
                <p:nvPr/>
              </p:nvSpPr>
              <p:spPr>
                <a:xfrm>
                  <a:off x="9651396" y="1884045"/>
                  <a:ext cx="144875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875" h="52959" extrusionOk="0">
                      <a:moveTo>
                        <a:pt x="0" y="0"/>
                      </a:moveTo>
                      <a:lnTo>
                        <a:pt x="144876" y="0"/>
                      </a:lnTo>
                      <a:lnTo>
                        <a:pt x="144876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4" name="Google Shape;984;p30"/>
                <p:cNvSpPr/>
                <p:nvPr/>
              </p:nvSpPr>
              <p:spPr>
                <a:xfrm>
                  <a:off x="9308306" y="2006536"/>
                  <a:ext cx="487965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965" h="52959" extrusionOk="0">
                      <a:moveTo>
                        <a:pt x="0" y="0"/>
                      </a:moveTo>
                      <a:lnTo>
                        <a:pt x="487966" y="0"/>
                      </a:lnTo>
                      <a:lnTo>
                        <a:pt x="487966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5" name="Google Shape;985;p30"/>
                <p:cNvSpPr/>
                <p:nvPr/>
              </p:nvSpPr>
              <p:spPr>
                <a:xfrm>
                  <a:off x="9191339" y="2006536"/>
                  <a:ext cx="89630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630" h="52959" extrusionOk="0">
                      <a:moveTo>
                        <a:pt x="0" y="0"/>
                      </a:moveTo>
                      <a:lnTo>
                        <a:pt x="89630" y="0"/>
                      </a:lnTo>
                      <a:lnTo>
                        <a:pt x="89630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6" name="Google Shape;986;p30"/>
                <p:cNvSpPr/>
                <p:nvPr/>
              </p:nvSpPr>
              <p:spPr>
                <a:xfrm>
                  <a:off x="9460325" y="2128932"/>
                  <a:ext cx="230790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790" h="52959" extrusionOk="0">
                      <a:moveTo>
                        <a:pt x="0" y="0"/>
                      </a:moveTo>
                      <a:lnTo>
                        <a:pt x="230791" y="0"/>
                      </a:lnTo>
                      <a:lnTo>
                        <a:pt x="230791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7" name="Google Shape;987;p30"/>
                <p:cNvSpPr/>
                <p:nvPr/>
              </p:nvSpPr>
              <p:spPr>
                <a:xfrm>
                  <a:off x="9713023" y="2128932"/>
                  <a:ext cx="83248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248" h="52959" extrusionOk="0">
                      <a:moveTo>
                        <a:pt x="0" y="0"/>
                      </a:moveTo>
                      <a:lnTo>
                        <a:pt x="83248" y="0"/>
                      </a:lnTo>
                      <a:lnTo>
                        <a:pt x="83248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8" name="Google Shape;988;p30"/>
                <p:cNvSpPr/>
                <p:nvPr/>
              </p:nvSpPr>
              <p:spPr>
                <a:xfrm>
                  <a:off x="9191339" y="2128932"/>
                  <a:ext cx="247935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935" h="52959" extrusionOk="0">
                      <a:moveTo>
                        <a:pt x="0" y="0"/>
                      </a:moveTo>
                      <a:lnTo>
                        <a:pt x="247936" y="0"/>
                      </a:lnTo>
                      <a:lnTo>
                        <a:pt x="247936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9" name="Google Shape;989;p30"/>
                <p:cNvSpPr/>
                <p:nvPr/>
              </p:nvSpPr>
              <p:spPr>
                <a:xfrm>
                  <a:off x="9365170" y="2251329"/>
                  <a:ext cx="200977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977" h="52959" extrusionOk="0">
                      <a:moveTo>
                        <a:pt x="0" y="0"/>
                      </a:moveTo>
                      <a:lnTo>
                        <a:pt x="200977" y="0"/>
                      </a:lnTo>
                      <a:lnTo>
                        <a:pt x="200977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0" name="Google Shape;990;p30"/>
                <p:cNvSpPr/>
                <p:nvPr/>
              </p:nvSpPr>
              <p:spPr>
                <a:xfrm>
                  <a:off x="9191339" y="2251329"/>
                  <a:ext cx="151256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256" h="52959" extrusionOk="0">
                      <a:moveTo>
                        <a:pt x="0" y="0"/>
                      </a:moveTo>
                      <a:lnTo>
                        <a:pt x="151257" y="0"/>
                      </a:lnTo>
                      <a:lnTo>
                        <a:pt x="151257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991" name="Google Shape;991;p30"/>
              <p:cNvGrpSpPr/>
              <p:nvPr/>
            </p:nvGrpSpPr>
            <p:grpSpPr>
              <a:xfrm>
                <a:off x="10004774" y="854392"/>
                <a:ext cx="604932" cy="420243"/>
                <a:chOff x="10004774" y="854392"/>
                <a:chExt cx="604932" cy="420243"/>
              </a:xfrm>
            </p:grpSpPr>
            <p:sp>
              <p:nvSpPr>
                <p:cNvPr id="992" name="Google Shape;992;p30"/>
                <p:cNvSpPr/>
                <p:nvPr/>
              </p:nvSpPr>
              <p:spPr>
                <a:xfrm>
                  <a:off x="10004774" y="854392"/>
                  <a:ext cx="237077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077" h="52959" extrusionOk="0">
                      <a:moveTo>
                        <a:pt x="0" y="0"/>
                      </a:moveTo>
                      <a:lnTo>
                        <a:pt x="237077" y="0"/>
                      </a:lnTo>
                      <a:lnTo>
                        <a:pt x="237077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3" name="Google Shape;993;p30"/>
                <p:cNvSpPr/>
                <p:nvPr/>
              </p:nvSpPr>
              <p:spPr>
                <a:xfrm>
                  <a:off x="10262901" y="854392"/>
                  <a:ext cx="182498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498" h="52959" extrusionOk="0">
                      <a:moveTo>
                        <a:pt x="0" y="0"/>
                      </a:moveTo>
                      <a:lnTo>
                        <a:pt x="182498" y="0"/>
                      </a:lnTo>
                      <a:lnTo>
                        <a:pt x="182498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4" name="Google Shape;994;p30"/>
                <p:cNvSpPr/>
                <p:nvPr/>
              </p:nvSpPr>
              <p:spPr>
                <a:xfrm>
                  <a:off x="10464831" y="854392"/>
                  <a:ext cx="144875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875" h="52959" extrusionOk="0">
                      <a:moveTo>
                        <a:pt x="0" y="0"/>
                      </a:moveTo>
                      <a:lnTo>
                        <a:pt x="144875" y="0"/>
                      </a:lnTo>
                      <a:lnTo>
                        <a:pt x="144875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5" name="Google Shape;995;p30"/>
                <p:cNvSpPr/>
                <p:nvPr/>
              </p:nvSpPr>
              <p:spPr>
                <a:xfrm>
                  <a:off x="10121741" y="976788"/>
                  <a:ext cx="487965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965" h="52959" extrusionOk="0">
                      <a:moveTo>
                        <a:pt x="0" y="0"/>
                      </a:moveTo>
                      <a:lnTo>
                        <a:pt x="487966" y="0"/>
                      </a:lnTo>
                      <a:lnTo>
                        <a:pt x="487966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6" name="Google Shape;996;p30"/>
                <p:cNvSpPr/>
                <p:nvPr/>
              </p:nvSpPr>
              <p:spPr>
                <a:xfrm>
                  <a:off x="10004774" y="976788"/>
                  <a:ext cx="89630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630" h="52959" extrusionOk="0">
                      <a:moveTo>
                        <a:pt x="0" y="0"/>
                      </a:moveTo>
                      <a:lnTo>
                        <a:pt x="89630" y="0"/>
                      </a:lnTo>
                      <a:lnTo>
                        <a:pt x="89630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7" name="Google Shape;997;p30"/>
                <p:cNvSpPr/>
                <p:nvPr/>
              </p:nvSpPr>
              <p:spPr>
                <a:xfrm>
                  <a:off x="10273760" y="1099280"/>
                  <a:ext cx="230790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790" h="52959" extrusionOk="0">
                      <a:moveTo>
                        <a:pt x="0" y="0"/>
                      </a:moveTo>
                      <a:lnTo>
                        <a:pt x="230790" y="0"/>
                      </a:lnTo>
                      <a:lnTo>
                        <a:pt x="230790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8" name="Google Shape;998;p30"/>
                <p:cNvSpPr/>
                <p:nvPr/>
              </p:nvSpPr>
              <p:spPr>
                <a:xfrm>
                  <a:off x="10526458" y="1099280"/>
                  <a:ext cx="83248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248" h="52959" extrusionOk="0">
                      <a:moveTo>
                        <a:pt x="0" y="0"/>
                      </a:moveTo>
                      <a:lnTo>
                        <a:pt x="83249" y="0"/>
                      </a:lnTo>
                      <a:lnTo>
                        <a:pt x="83249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9" name="Google Shape;999;p30"/>
                <p:cNvSpPr/>
                <p:nvPr/>
              </p:nvSpPr>
              <p:spPr>
                <a:xfrm>
                  <a:off x="10004774" y="1099280"/>
                  <a:ext cx="247935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935" h="52959" extrusionOk="0">
                      <a:moveTo>
                        <a:pt x="0" y="0"/>
                      </a:moveTo>
                      <a:lnTo>
                        <a:pt x="247936" y="0"/>
                      </a:lnTo>
                      <a:lnTo>
                        <a:pt x="247936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0" name="Google Shape;1000;p30"/>
                <p:cNvSpPr/>
                <p:nvPr/>
              </p:nvSpPr>
              <p:spPr>
                <a:xfrm>
                  <a:off x="10178700" y="1221676"/>
                  <a:ext cx="200977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977" h="52959" extrusionOk="0">
                      <a:moveTo>
                        <a:pt x="0" y="0"/>
                      </a:moveTo>
                      <a:lnTo>
                        <a:pt x="200977" y="0"/>
                      </a:lnTo>
                      <a:lnTo>
                        <a:pt x="200977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1" name="Google Shape;1001;p30"/>
                <p:cNvSpPr/>
                <p:nvPr/>
              </p:nvSpPr>
              <p:spPr>
                <a:xfrm>
                  <a:off x="10004774" y="1221676"/>
                  <a:ext cx="151256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256" h="52959" extrusionOk="0">
                      <a:moveTo>
                        <a:pt x="0" y="0"/>
                      </a:moveTo>
                      <a:lnTo>
                        <a:pt x="151257" y="0"/>
                      </a:lnTo>
                      <a:lnTo>
                        <a:pt x="151257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002" name="Google Shape;1002;p30"/>
              <p:cNvGrpSpPr/>
              <p:nvPr/>
            </p:nvGrpSpPr>
            <p:grpSpPr>
              <a:xfrm>
                <a:off x="10004774" y="1374362"/>
                <a:ext cx="604932" cy="303466"/>
                <a:chOff x="10004774" y="1374362"/>
                <a:chExt cx="604932" cy="303466"/>
              </a:xfrm>
            </p:grpSpPr>
            <p:sp>
              <p:nvSpPr>
                <p:cNvPr id="1003" name="Google Shape;1003;p30"/>
                <p:cNvSpPr/>
                <p:nvPr/>
              </p:nvSpPr>
              <p:spPr>
                <a:xfrm>
                  <a:off x="10004774" y="1374362"/>
                  <a:ext cx="237077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077" h="52959" extrusionOk="0">
                      <a:moveTo>
                        <a:pt x="0" y="0"/>
                      </a:moveTo>
                      <a:lnTo>
                        <a:pt x="237077" y="0"/>
                      </a:lnTo>
                      <a:lnTo>
                        <a:pt x="237077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4" name="Google Shape;1004;p30"/>
                <p:cNvSpPr/>
                <p:nvPr/>
              </p:nvSpPr>
              <p:spPr>
                <a:xfrm>
                  <a:off x="10262901" y="1374362"/>
                  <a:ext cx="182498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498" h="52959" extrusionOk="0">
                      <a:moveTo>
                        <a:pt x="0" y="0"/>
                      </a:moveTo>
                      <a:lnTo>
                        <a:pt x="182498" y="0"/>
                      </a:lnTo>
                      <a:lnTo>
                        <a:pt x="182498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5" name="Google Shape;1005;p30"/>
                <p:cNvSpPr/>
                <p:nvPr/>
              </p:nvSpPr>
              <p:spPr>
                <a:xfrm>
                  <a:off x="10464831" y="1374362"/>
                  <a:ext cx="144875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875" h="52959" extrusionOk="0">
                      <a:moveTo>
                        <a:pt x="0" y="0"/>
                      </a:moveTo>
                      <a:lnTo>
                        <a:pt x="144875" y="0"/>
                      </a:lnTo>
                      <a:lnTo>
                        <a:pt x="144875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6" name="Google Shape;1006;p30"/>
                <p:cNvSpPr/>
                <p:nvPr/>
              </p:nvSpPr>
              <p:spPr>
                <a:xfrm>
                  <a:off x="10273760" y="1502378"/>
                  <a:ext cx="230790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790" h="52959" extrusionOk="0">
                      <a:moveTo>
                        <a:pt x="0" y="0"/>
                      </a:moveTo>
                      <a:lnTo>
                        <a:pt x="230790" y="0"/>
                      </a:lnTo>
                      <a:lnTo>
                        <a:pt x="230790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7" name="Google Shape;1007;p30"/>
                <p:cNvSpPr/>
                <p:nvPr/>
              </p:nvSpPr>
              <p:spPr>
                <a:xfrm>
                  <a:off x="10526458" y="1502378"/>
                  <a:ext cx="83248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248" h="52959" extrusionOk="0">
                      <a:moveTo>
                        <a:pt x="0" y="0"/>
                      </a:moveTo>
                      <a:lnTo>
                        <a:pt x="83249" y="0"/>
                      </a:lnTo>
                      <a:lnTo>
                        <a:pt x="83249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8" name="Google Shape;1008;p30"/>
                <p:cNvSpPr/>
                <p:nvPr/>
              </p:nvSpPr>
              <p:spPr>
                <a:xfrm>
                  <a:off x="10004774" y="1502378"/>
                  <a:ext cx="247935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935" h="52959" extrusionOk="0">
                      <a:moveTo>
                        <a:pt x="0" y="0"/>
                      </a:moveTo>
                      <a:lnTo>
                        <a:pt x="247936" y="0"/>
                      </a:lnTo>
                      <a:lnTo>
                        <a:pt x="247936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9" name="Google Shape;1009;p30"/>
                <p:cNvSpPr/>
                <p:nvPr/>
              </p:nvSpPr>
              <p:spPr>
                <a:xfrm>
                  <a:off x="10178700" y="1624869"/>
                  <a:ext cx="200977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977" h="52959" extrusionOk="0">
                      <a:moveTo>
                        <a:pt x="0" y="0"/>
                      </a:moveTo>
                      <a:lnTo>
                        <a:pt x="200977" y="0"/>
                      </a:lnTo>
                      <a:lnTo>
                        <a:pt x="200977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10" name="Google Shape;1010;p30"/>
                <p:cNvSpPr/>
                <p:nvPr/>
              </p:nvSpPr>
              <p:spPr>
                <a:xfrm>
                  <a:off x="10004774" y="1624869"/>
                  <a:ext cx="151256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256" h="52959" extrusionOk="0">
                      <a:moveTo>
                        <a:pt x="0" y="0"/>
                      </a:moveTo>
                      <a:lnTo>
                        <a:pt x="151257" y="0"/>
                      </a:lnTo>
                      <a:lnTo>
                        <a:pt x="151257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011" name="Google Shape;1011;p30"/>
              <p:cNvSpPr/>
              <p:nvPr/>
            </p:nvSpPr>
            <p:spPr>
              <a:xfrm>
                <a:off x="10004774" y="1875948"/>
                <a:ext cx="605885" cy="438816"/>
              </a:xfrm>
              <a:custGeom>
                <a:avLst/>
                <a:gdLst/>
                <a:ahLst/>
                <a:cxnLst/>
                <a:rect l="l" t="t" r="r" b="b"/>
                <a:pathLst>
                  <a:path w="605885" h="438816" extrusionOk="0">
                    <a:moveTo>
                      <a:pt x="572167" y="0"/>
                    </a:moveTo>
                    <a:cubicBezTo>
                      <a:pt x="590789" y="0"/>
                      <a:pt x="605885" y="15096"/>
                      <a:pt x="605885" y="33718"/>
                    </a:cubicBezTo>
                    <a:lnTo>
                      <a:pt x="605885" y="405098"/>
                    </a:lnTo>
                    <a:cubicBezTo>
                      <a:pt x="605885" y="423720"/>
                      <a:pt x="590789" y="438817"/>
                      <a:pt x="572167" y="438817"/>
                    </a:cubicBezTo>
                    <a:lnTo>
                      <a:pt x="33718" y="438817"/>
                    </a:lnTo>
                    <a:cubicBezTo>
                      <a:pt x="15096" y="438817"/>
                      <a:pt x="0" y="423720"/>
                      <a:pt x="0" y="405098"/>
                    </a:cubicBezTo>
                    <a:lnTo>
                      <a:pt x="0" y="33718"/>
                    </a:lnTo>
                    <a:cubicBezTo>
                      <a:pt x="0" y="15096"/>
                      <a:pt x="15096" y="0"/>
                      <a:pt x="3371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2" name="Google Shape;1012;p30"/>
              <p:cNvSpPr/>
              <p:nvPr/>
            </p:nvSpPr>
            <p:spPr>
              <a:xfrm>
                <a:off x="9191339" y="860202"/>
                <a:ext cx="605885" cy="815149"/>
              </a:xfrm>
              <a:custGeom>
                <a:avLst/>
                <a:gdLst/>
                <a:ahLst/>
                <a:cxnLst/>
                <a:rect l="l" t="t" r="r" b="b"/>
                <a:pathLst>
                  <a:path w="605885" h="815149" extrusionOk="0">
                    <a:moveTo>
                      <a:pt x="554260" y="0"/>
                    </a:moveTo>
                    <a:cubicBezTo>
                      <a:pt x="582772" y="0"/>
                      <a:pt x="605885" y="23114"/>
                      <a:pt x="605885" y="51625"/>
                    </a:cubicBezTo>
                    <a:lnTo>
                      <a:pt x="605885" y="763524"/>
                    </a:lnTo>
                    <a:cubicBezTo>
                      <a:pt x="605885" y="792036"/>
                      <a:pt x="582771" y="815150"/>
                      <a:pt x="554260" y="815150"/>
                    </a:cubicBezTo>
                    <a:lnTo>
                      <a:pt x="51625" y="815150"/>
                    </a:lnTo>
                    <a:cubicBezTo>
                      <a:pt x="23113" y="815150"/>
                      <a:pt x="0" y="792036"/>
                      <a:pt x="0" y="763524"/>
                    </a:cubicBezTo>
                    <a:lnTo>
                      <a:pt x="0" y="51625"/>
                    </a:lnTo>
                    <a:cubicBezTo>
                      <a:pt x="0" y="23114"/>
                      <a:pt x="23113" y="0"/>
                      <a:pt x="516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13" name="Google Shape;1013;p30"/>
            <p:cNvGrpSpPr/>
            <p:nvPr/>
          </p:nvGrpSpPr>
          <p:grpSpPr>
            <a:xfrm>
              <a:off x="6717319" y="354723"/>
              <a:ext cx="656533" cy="799751"/>
              <a:chOff x="9097899" y="793051"/>
              <a:chExt cx="780287" cy="950500"/>
            </a:xfrm>
          </p:grpSpPr>
          <p:grpSp>
            <p:nvGrpSpPr>
              <p:cNvPr id="1014" name="Google Shape;1014;p30"/>
              <p:cNvGrpSpPr/>
              <p:nvPr/>
            </p:nvGrpSpPr>
            <p:grpSpPr>
              <a:xfrm>
                <a:off x="9118758" y="814006"/>
                <a:ext cx="747999" cy="918020"/>
                <a:chOff x="9118758" y="814006"/>
                <a:chExt cx="747999" cy="918020"/>
              </a:xfrm>
            </p:grpSpPr>
            <p:sp>
              <p:nvSpPr>
                <p:cNvPr id="1015" name="Google Shape;1015;p30"/>
                <p:cNvSpPr/>
                <p:nvPr/>
              </p:nvSpPr>
              <p:spPr>
                <a:xfrm>
                  <a:off x="9131522" y="1722501"/>
                  <a:ext cx="700277" cy="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0277" h="9525" extrusionOk="0">
                      <a:moveTo>
                        <a:pt x="700278" y="0"/>
                      </a:moveTo>
                      <a:lnTo>
                        <a:pt x="0" y="0"/>
                      </a:lnTo>
                    </a:path>
                  </a:pathLst>
                </a:custGeom>
                <a:solidFill>
                  <a:schemeClr val="dk1"/>
                </a:solidFill>
                <a:ln w="12750" cap="rnd" cmpd="sng">
                  <a:solidFill>
                    <a:schemeClr val="dk1"/>
                  </a:solidFill>
                  <a:prstDash val="dashDot"/>
                  <a:miter lim="8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16" name="Google Shape;1016;p30"/>
                <p:cNvSpPr/>
                <p:nvPr/>
              </p:nvSpPr>
              <p:spPr>
                <a:xfrm>
                  <a:off x="9118758" y="826579"/>
                  <a:ext cx="9525" cy="8706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870680" extrusionOk="0">
                      <a:moveTo>
                        <a:pt x="0" y="870680"/>
                      </a:moveTo>
                      <a:lnTo>
                        <a:pt x="0" y="0"/>
                      </a:lnTo>
                    </a:path>
                  </a:pathLst>
                </a:custGeom>
                <a:solidFill>
                  <a:schemeClr val="dk1"/>
                </a:solidFill>
                <a:ln w="12750" cap="rnd" cmpd="sng">
                  <a:solidFill>
                    <a:schemeClr val="dk1"/>
                  </a:solidFill>
                  <a:prstDash val="dashDot"/>
                  <a:miter lim="8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17" name="Google Shape;1017;p30"/>
                <p:cNvSpPr/>
                <p:nvPr/>
              </p:nvSpPr>
              <p:spPr>
                <a:xfrm>
                  <a:off x="9144285" y="814006"/>
                  <a:ext cx="700277" cy="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0277" h="9525" extrusionOk="0">
                      <a:moveTo>
                        <a:pt x="0" y="0"/>
                      </a:moveTo>
                      <a:lnTo>
                        <a:pt x="700278" y="0"/>
                      </a:lnTo>
                    </a:path>
                  </a:pathLst>
                </a:custGeom>
                <a:solidFill>
                  <a:schemeClr val="dk1"/>
                </a:solidFill>
                <a:ln w="12750" cap="rnd" cmpd="sng">
                  <a:solidFill>
                    <a:schemeClr val="dk1"/>
                  </a:solidFill>
                  <a:prstDash val="dashDot"/>
                  <a:miter lim="8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18" name="Google Shape;1018;p30"/>
                <p:cNvSpPr/>
                <p:nvPr/>
              </p:nvSpPr>
              <p:spPr>
                <a:xfrm>
                  <a:off x="9857232" y="839247"/>
                  <a:ext cx="9525" cy="8706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870680" extrusionOk="0">
                      <a:moveTo>
                        <a:pt x="0" y="0"/>
                      </a:moveTo>
                      <a:lnTo>
                        <a:pt x="0" y="870680"/>
                      </a:lnTo>
                    </a:path>
                  </a:pathLst>
                </a:custGeom>
                <a:solidFill>
                  <a:schemeClr val="dk1"/>
                </a:solidFill>
                <a:ln w="12750" cap="rnd" cmpd="sng">
                  <a:solidFill>
                    <a:schemeClr val="dk1"/>
                  </a:solidFill>
                  <a:prstDash val="dashDot"/>
                  <a:miter lim="8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019" name="Google Shape;1019;p30"/>
              <p:cNvGrpSpPr/>
              <p:nvPr/>
            </p:nvGrpSpPr>
            <p:grpSpPr>
              <a:xfrm>
                <a:off x="9097899" y="793051"/>
                <a:ext cx="780287" cy="950500"/>
                <a:chOff x="9097899" y="793051"/>
                <a:chExt cx="780287" cy="950500"/>
              </a:xfrm>
            </p:grpSpPr>
            <p:grpSp>
              <p:nvGrpSpPr>
                <p:cNvPr id="1020" name="Google Shape;1020;p30"/>
                <p:cNvGrpSpPr/>
                <p:nvPr/>
              </p:nvGrpSpPr>
              <p:grpSpPr>
                <a:xfrm>
                  <a:off x="9097899" y="793051"/>
                  <a:ext cx="780287" cy="41909"/>
                  <a:chOff x="9097899" y="793051"/>
                  <a:chExt cx="780287" cy="41909"/>
                </a:xfrm>
              </p:grpSpPr>
              <p:sp>
                <p:nvSpPr>
                  <p:cNvPr id="1021" name="Google Shape;1021;p30"/>
                  <p:cNvSpPr/>
                  <p:nvPr/>
                </p:nvSpPr>
                <p:spPr>
                  <a:xfrm>
                    <a:off x="9097899" y="793051"/>
                    <a:ext cx="41909" cy="419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909" h="41909" extrusionOk="0">
                        <a:moveTo>
                          <a:pt x="0" y="0"/>
                        </a:moveTo>
                        <a:lnTo>
                          <a:pt x="41910" y="0"/>
                        </a:lnTo>
                        <a:lnTo>
                          <a:pt x="41910" y="41910"/>
                        </a:lnTo>
                        <a:lnTo>
                          <a:pt x="0" y="4191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2" name="Google Shape;1022;p30"/>
                  <p:cNvSpPr/>
                  <p:nvPr/>
                </p:nvSpPr>
                <p:spPr>
                  <a:xfrm>
                    <a:off x="9467088" y="793051"/>
                    <a:ext cx="41909" cy="419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909" h="41909" extrusionOk="0">
                        <a:moveTo>
                          <a:pt x="0" y="0"/>
                        </a:moveTo>
                        <a:lnTo>
                          <a:pt x="41910" y="0"/>
                        </a:lnTo>
                        <a:lnTo>
                          <a:pt x="41910" y="41910"/>
                        </a:lnTo>
                        <a:lnTo>
                          <a:pt x="0" y="4191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3" name="Google Shape;1023;p30"/>
                  <p:cNvSpPr/>
                  <p:nvPr/>
                </p:nvSpPr>
                <p:spPr>
                  <a:xfrm>
                    <a:off x="9836277" y="793051"/>
                    <a:ext cx="41909" cy="419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909" h="41909" extrusionOk="0">
                        <a:moveTo>
                          <a:pt x="0" y="0"/>
                        </a:moveTo>
                        <a:lnTo>
                          <a:pt x="41910" y="0"/>
                        </a:lnTo>
                        <a:lnTo>
                          <a:pt x="41910" y="41910"/>
                        </a:lnTo>
                        <a:lnTo>
                          <a:pt x="0" y="4191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24" name="Google Shape;1024;p30"/>
                <p:cNvGrpSpPr/>
                <p:nvPr/>
              </p:nvGrpSpPr>
              <p:grpSpPr>
                <a:xfrm>
                  <a:off x="9097899" y="1247298"/>
                  <a:ext cx="780287" cy="41910"/>
                  <a:chOff x="9097899" y="1247298"/>
                  <a:chExt cx="780287" cy="41910"/>
                </a:xfrm>
              </p:grpSpPr>
              <p:sp>
                <p:nvSpPr>
                  <p:cNvPr id="1025" name="Google Shape;1025;p30"/>
                  <p:cNvSpPr/>
                  <p:nvPr/>
                </p:nvSpPr>
                <p:spPr>
                  <a:xfrm>
                    <a:off x="9097899" y="1247298"/>
                    <a:ext cx="41909" cy="419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909" h="41910" extrusionOk="0">
                        <a:moveTo>
                          <a:pt x="0" y="0"/>
                        </a:moveTo>
                        <a:lnTo>
                          <a:pt x="41910" y="0"/>
                        </a:lnTo>
                        <a:lnTo>
                          <a:pt x="41910" y="41910"/>
                        </a:lnTo>
                        <a:lnTo>
                          <a:pt x="0" y="4191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6" name="Google Shape;1026;p30"/>
                  <p:cNvSpPr/>
                  <p:nvPr/>
                </p:nvSpPr>
                <p:spPr>
                  <a:xfrm>
                    <a:off x="9836277" y="1247298"/>
                    <a:ext cx="41909" cy="419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909" h="41910" extrusionOk="0">
                        <a:moveTo>
                          <a:pt x="0" y="0"/>
                        </a:moveTo>
                        <a:lnTo>
                          <a:pt x="41910" y="0"/>
                        </a:lnTo>
                        <a:lnTo>
                          <a:pt x="41910" y="41910"/>
                        </a:lnTo>
                        <a:lnTo>
                          <a:pt x="0" y="4191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27" name="Google Shape;1027;p30"/>
                <p:cNvGrpSpPr/>
                <p:nvPr/>
              </p:nvGrpSpPr>
              <p:grpSpPr>
                <a:xfrm>
                  <a:off x="9097899" y="1701641"/>
                  <a:ext cx="780287" cy="41910"/>
                  <a:chOff x="9097899" y="1701641"/>
                  <a:chExt cx="780287" cy="41910"/>
                </a:xfrm>
              </p:grpSpPr>
              <p:sp>
                <p:nvSpPr>
                  <p:cNvPr id="1028" name="Google Shape;1028;p30"/>
                  <p:cNvSpPr/>
                  <p:nvPr/>
                </p:nvSpPr>
                <p:spPr>
                  <a:xfrm>
                    <a:off x="9097899" y="1701641"/>
                    <a:ext cx="41909" cy="419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909" h="41910" extrusionOk="0">
                        <a:moveTo>
                          <a:pt x="0" y="0"/>
                        </a:moveTo>
                        <a:lnTo>
                          <a:pt x="41910" y="0"/>
                        </a:lnTo>
                        <a:lnTo>
                          <a:pt x="41910" y="41910"/>
                        </a:lnTo>
                        <a:lnTo>
                          <a:pt x="0" y="4191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9" name="Google Shape;1029;p30"/>
                  <p:cNvSpPr/>
                  <p:nvPr/>
                </p:nvSpPr>
                <p:spPr>
                  <a:xfrm>
                    <a:off x="9467088" y="1701641"/>
                    <a:ext cx="41909" cy="419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909" h="41910" extrusionOk="0">
                        <a:moveTo>
                          <a:pt x="0" y="0"/>
                        </a:moveTo>
                        <a:lnTo>
                          <a:pt x="41910" y="0"/>
                        </a:lnTo>
                        <a:lnTo>
                          <a:pt x="41910" y="41910"/>
                        </a:lnTo>
                        <a:lnTo>
                          <a:pt x="0" y="4191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0" name="Google Shape;1030;p30"/>
                  <p:cNvSpPr/>
                  <p:nvPr/>
                </p:nvSpPr>
                <p:spPr>
                  <a:xfrm>
                    <a:off x="9836277" y="1701641"/>
                    <a:ext cx="41909" cy="419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909" h="41910" extrusionOk="0">
                        <a:moveTo>
                          <a:pt x="0" y="0"/>
                        </a:moveTo>
                        <a:lnTo>
                          <a:pt x="41910" y="0"/>
                        </a:lnTo>
                        <a:lnTo>
                          <a:pt x="41910" y="41910"/>
                        </a:lnTo>
                        <a:lnTo>
                          <a:pt x="0" y="4191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grpSp>
          <p:nvGrpSpPr>
            <p:cNvPr id="1031" name="Google Shape;1031;p30"/>
            <p:cNvGrpSpPr/>
            <p:nvPr/>
          </p:nvGrpSpPr>
          <p:grpSpPr>
            <a:xfrm>
              <a:off x="7074117" y="956519"/>
              <a:ext cx="215826" cy="125825"/>
              <a:chOff x="9521952" y="1508283"/>
              <a:chExt cx="256508" cy="149542"/>
            </a:xfrm>
          </p:grpSpPr>
          <p:sp>
            <p:nvSpPr>
              <p:cNvPr id="1032" name="Google Shape;1032;p30"/>
              <p:cNvSpPr/>
              <p:nvPr/>
            </p:nvSpPr>
            <p:spPr>
              <a:xfrm>
                <a:off x="9521952" y="1508283"/>
                <a:ext cx="256508" cy="149542"/>
              </a:xfrm>
              <a:custGeom>
                <a:avLst/>
                <a:gdLst/>
                <a:ahLst/>
                <a:cxnLst/>
                <a:rect l="l" t="t" r="r" b="b"/>
                <a:pathLst>
                  <a:path w="256508" h="149542" extrusionOk="0">
                    <a:moveTo>
                      <a:pt x="218694" y="0"/>
                    </a:moveTo>
                    <a:cubicBezTo>
                      <a:pt x="239578" y="0"/>
                      <a:pt x="256508" y="16930"/>
                      <a:pt x="256508" y="37814"/>
                    </a:cubicBezTo>
                    <a:lnTo>
                      <a:pt x="256508" y="111728"/>
                    </a:lnTo>
                    <a:cubicBezTo>
                      <a:pt x="256508" y="132612"/>
                      <a:pt x="239578" y="149543"/>
                      <a:pt x="218694" y="149543"/>
                    </a:cubicBezTo>
                    <a:lnTo>
                      <a:pt x="37814" y="149543"/>
                    </a:lnTo>
                    <a:cubicBezTo>
                      <a:pt x="16930" y="149543"/>
                      <a:pt x="1" y="132612"/>
                      <a:pt x="1" y="111728"/>
                    </a:cubicBezTo>
                    <a:lnTo>
                      <a:pt x="1" y="37814"/>
                    </a:lnTo>
                    <a:cubicBezTo>
                      <a:pt x="1" y="16930"/>
                      <a:pt x="16930" y="0"/>
                      <a:pt x="378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033" name="Google Shape;1033;p30"/>
              <p:cNvGrpSpPr/>
              <p:nvPr/>
            </p:nvGrpSpPr>
            <p:grpSpPr>
              <a:xfrm>
                <a:off x="9556578" y="1534618"/>
                <a:ext cx="183763" cy="98921"/>
                <a:chOff x="9556578" y="1534618"/>
                <a:chExt cx="183763" cy="98921"/>
              </a:xfrm>
            </p:grpSpPr>
            <p:grpSp>
              <p:nvGrpSpPr>
                <p:cNvPr id="1034" name="Google Shape;1034;p30"/>
                <p:cNvGrpSpPr/>
                <p:nvPr/>
              </p:nvGrpSpPr>
              <p:grpSpPr>
                <a:xfrm>
                  <a:off x="9645396" y="1536115"/>
                  <a:ext cx="94945" cy="94946"/>
                  <a:chOff x="9645396" y="1536115"/>
                  <a:chExt cx="94945" cy="94946"/>
                </a:xfrm>
              </p:grpSpPr>
              <p:sp>
                <p:nvSpPr>
                  <p:cNvPr id="1035" name="Google Shape;1035;p30"/>
                  <p:cNvSpPr/>
                  <p:nvPr/>
                </p:nvSpPr>
                <p:spPr>
                  <a:xfrm>
                    <a:off x="9645396" y="1588389"/>
                    <a:ext cx="42671" cy="426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671" h="42672" extrusionOk="0">
                        <a:moveTo>
                          <a:pt x="16764" y="31147"/>
                        </a:moveTo>
                        <a:lnTo>
                          <a:pt x="42672" y="5144"/>
                        </a:lnTo>
                        <a:lnTo>
                          <a:pt x="37529" y="0"/>
                        </a:lnTo>
                        <a:lnTo>
                          <a:pt x="11525" y="25908"/>
                        </a:lnTo>
                        <a:lnTo>
                          <a:pt x="6382" y="28765"/>
                        </a:lnTo>
                        <a:lnTo>
                          <a:pt x="0" y="38576"/>
                        </a:lnTo>
                        <a:lnTo>
                          <a:pt x="4096" y="42672"/>
                        </a:lnTo>
                        <a:lnTo>
                          <a:pt x="13906" y="36290"/>
                        </a:lnTo>
                        <a:lnTo>
                          <a:pt x="16764" y="31147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6" name="Google Shape;1036;p30"/>
                  <p:cNvSpPr/>
                  <p:nvPr/>
                </p:nvSpPr>
                <p:spPr>
                  <a:xfrm>
                    <a:off x="9674923" y="1536115"/>
                    <a:ext cx="65418" cy="654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418" h="65418" extrusionOk="0">
                        <a:moveTo>
                          <a:pt x="36576" y="54845"/>
                        </a:moveTo>
                        <a:lnTo>
                          <a:pt x="63246" y="28175"/>
                        </a:lnTo>
                        <a:cubicBezTo>
                          <a:pt x="64008" y="27413"/>
                          <a:pt x="64484" y="26461"/>
                          <a:pt x="64770" y="25413"/>
                        </a:cubicBezTo>
                        <a:cubicBezTo>
                          <a:pt x="65627" y="21794"/>
                          <a:pt x="66866" y="13602"/>
                          <a:pt x="59341" y="6077"/>
                        </a:cubicBezTo>
                        <a:cubicBezTo>
                          <a:pt x="51816" y="-1447"/>
                          <a:pt x="43625" y="-209"/>
                          <a:pt x="40005" y="648"/>
                        </a:cubicBezTo>
                        <a:cubicBezTo>
                          <a:pt x="38958" y="934"/>
                          <a:pt x="38005" y="1410"/>
                          <a:pt x="37243" y="2172"/>
                        </a:cubicBezTo>
                        <a:lnTo>
                          <a:pt x="10573" y="28842"/>
                        </a:lnTo>
                        <a:cubicBezTo>
                          <a:pt x="14669" y="32938"/>
                          <a:pt x="14669" y="39701"/>
                          <a:pt x="10573" y="43796"/>
                        </a:cubicBezTo>
                        <a:lnTo>
                          <a:pt x="8287" y="46082"/>
                        </a:lnTo>
                        <a:lnTo>
                          <a:pt x="4286" y="42082"/>
                        </a:lnTo>
                        <a:lnTo>
                          <a:pt x="0" y="46368"/>
                        </a:lnTo>
                        <a:lnTo>
                          <a:pt x="19050" y="65418"/>
                        </a:lnTo>
                        <a:lnTo>
                          <a:pt x="23336" y="61132"/>
                        </a:lnTo>
                        <a:lnTo>
                          <a:pt x="19336" y="57131"/>
                        </a:lnTo>
                        <a:lnTo>
                          <a:pt x="21622" y="54845"/>
                        </a:lnTo>
                        <a:cubicBezTo>
                          <a:pt x="25718" y="50750"/>
                          <a:pt x="32481" y="50750"/>
                          <a:pt x="36576" y="54845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37" name="Google Shape;1037;p30"/>
                <p:cNvGrpSpPr/>
                <p:nvPr/>
              </p:nvGrpSpPr>
              <p:grpSpPr>
                <a:xfrm>
                  <a:off x="9556578" y="1534618"/>
                  <a:ext cx="98773" cy="98921"/>
                  <a:chOff x="9556578" y="1534618"/>
                  <a:chExt cx="98773" cy="98921"/>
                </a:xfrm>
              </p:grpSpPr>
              <p:sp>
                <p:nvSpPr>
                  <p:cNvPr id="1038" name="Google Shape;1038;p30"/>
                  <p:cNvSpPr/>
                  <p:nvPr/>
                </p:nvSpPr>
                <p:spPr>
                  <a:xfrm>
                    <a:off x="9556578" y="1534618"/>
                    <a:ext cx="98773" cy="989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8773" h="98921" extrusionOk="0">
                        <a:moveTo>
                          <a:pt x="40717" y="72440"/>
                        </a:moveTo>
                        <a:lnTo>
                          <a:pt x="72244" y="40912"/>
                        </a:lnTo>
                        <a:cubicBezTo>
                          <a:pt x="74149" y="39007"/>
                          <a:pt x="76721" y="38054"/>
                          <a:pt x="79388" y="38054"/>
                        </a:cubicBezTo>
                        <a:cubicBezTo>
                          <a:pt x="84341" y="38150"/>
                          <a:pt x="89389" y="36340"/>
                          <a:pt x="93199" y="32530"/>
                        </a:cubicBezTo>
                        <a:cubicBezTo>
                          <a:pt x="98247" y="27482"/>
                          <a:pt x="99866" y="20243"/>
                          <a:pt x="98057" y="13766"/>
                        </a:cubicBezTo>
                        <a:lnTo>
                          <a:pt x="88722" y="23100"/>
                        </a:lnTo>
                        <a:lnTo>
                          <a:pt x="78435" y="20338"/>
                        </a:lnTo>
                        <a:lnTo>
                          <a:pt x="75673" y="10051"/>
                        </a:lnTo>
                        <a:lnTo>
                          <a:pt x="85007" y="716"/>
                        </a:lnTo>
                        <a:cubicBezTo>
                          <a:pt x="78626" y="-1093"/>
                          <a:pt x="71482" y="526"/>
                          <a:pt x="66434" y="5574"/>
                        </a:cubicBezTo>
                        <a:cubicBezTo>
                          <a:pt x="62624" y="9384"/>
                          <a:pt x="60814" y="14432"/>
                          <a:pt x="60909" y="19385"/>
                        </a:cubicBezTo>
                        <a:cubicBezTo>
                          <a:pt x="60909" y="22052"/>
                          <a:pt x="59957" y="24624"/>
                          <a:pt x="58052" y="26529"/>
                        </a:cubicBezTo>
                        <a:lnTo>
                          <a:pt x="26524" y="58057"/>
                        </a:lnTo>
                        <a:cubicBezTo>
                          <a:pt x="24619" y="59962"/>
                          <a:pt x="22047" y="60914"/>
                          <a:pt x="19380" y="60914"/>
                        </a:cubicBezTo>
                        <a:cubicBezTo>
                          <a:pt x="14427" y="60819"/>
                          <a:pt x="9379" y="62629"/>
                          <a:pt x="5569" y="66439"/>
                        </a:cubicBezTo>
                        <a:cubicBezTo>
                          <a:pt x="-2146" y="74154"/>
                          <a:pt x="-1861" y="86918"/>
                          <a:pt x="6522" y="94252"/>
                        </a:cubicBezTo>
                        <a:cubicBezTo>
                          <a:pt x="13761" y="100634"/>
                          <a:pt x="24905" y="100443"/>
                          <a:pt x="32048" y="93871"/>
                        </a:cubicBezTo>
                        <a:cubicBezTo>
                          <a:pt x="36239" y="89966"/>
                          <a:pt x="38240" y="84632"/>
                          <a:pt x="38145" y="79393"/>
                        </a:cubicBezTo>
                        <a:cubicBezTo>
                          <a:pt x="38145" y="76821"/>
                          <a:pt x="39097" y="74249"/>
                          <a:pt x="41002" y="72440"/>
                        </a:cubicBezTo>
                        <a:close/>
                        <a:moveTo>
                          <a:pt x="16618" y="87965"/>
                        </a:moveTo>
                        <a:lnTo>
                          <a:pt x="10713" y="82060"/>
                        </a:lnTo>
                        <a:lnTo>
                          <a:pt x="12903" y="73964"/>
                        </a:lnTo>
                        <a:lnTo>
                          <a:pt x="21000" y="71773"/>
                        </a:lnTo>
                        <a:lnTo>
                          <a:pt x="26905" y="77678"/>
                        </a:lnTo>
                        <a:lnTo>
                          <a:pt x="24714" y="85775"/>
                        </a:lnTo>
                        <a:lnTo>
                          <a:pt x="16618" y="87965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9" name="Google Shape;1039;p30"/>
                  <p:cNvSpPr/>
                  <p:nvPr/>
                </p:nvSpPr>
                <p:spPr>
                  <a:xfrm>
                    <a:off x="9597270" y="1577125"/>
                    <a:ext cx="15573" cy="155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73" h="15573" extrusionOk="0">
                        <a:moveTo>
                          <a:pt x="786" y="14883"/>
                        </a:moveTo>
                        <a:lnTo>
                          <a:pt x="786" y="14883"/>
                        </a:lnTo>
                        <a:cubicBezTo>
                          <a:pt x="-262" y="13835"/>
                          <a:pt x="-262" y="12025"/>
                          <a:pt x="786" y="10882"/>
                        </a:cubicBezTo>
                        <a:lnTo>
                          <a:pt x="10882" y="786"/>
                        </a:lnTo>
                        <a:cubicBezTo>
                          <a:pt x="11930" y="-262"/>
                          <a:pt x="13740" y="-262"/>
                          <a:pt x="14788" y="786"/>
                        </a:cubicBezTo>
                        <a:lnTo>
                          <a:pt x="14788" y="786"/>
                        </a:lnTo>
                        <a:cubicBezTo>
                          <a:pt x="15835" y="1834"/>
                          <a:pt x="15835" y="3643"/>
                          <a:pt x="14788" y="4691"/>
                        </a:cubicBezTo>
                        <a:lnTo>
                          <a:pt x="4691" y="14788"/>
                        </a:lnTo>
                        <a:cubicBezTo>
                          <a:pt x="3643" y="15835"/>
                          <a:pt x="1834" y="15835"/>
                          <a:pt x="690" y="1478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</p:grpSp>
      <p:grpSp>
        <p:nvGrpSpPr>
          <p:cNvPr id="1040" name="Google Shape;1040;p30"/>
          <p:cNvGrpSpPr/>
          <p:nvPr/>
        </p:nvGrpSpPr>
        <p:grpSpPr>
          <a:xfrm>
            <a:off x="254436" y="3695349"/>
            <a:ext cx="917374" cy="683570"/>
            <a:chOff x="1914620" y="1930431"/>
            <a:chExt cx="572929" cy="426911"/>
          </a:xfrm>
        </p:grpSpPr>
        <p:grpSp>
          <p:nvGrpSpPr>
            <p:cNvPr id="1041" name="Google Shape;1041;p30"/>
            <p:cNvGrpSpPr/>
            <p:nvPr/>
          </p:nvGrpSpPr>
          <p:grpSpPr>
            <a:xfrm>
              <a:off x="1914620" y="1930431"/>
              <a:ext cx="572929" cy="426911"/>
              <a:chOff x="1914620" y="1930431"/>
              <a:chExt cx="572929" cy="426911"/>
            </a:xfrm>
          </p:grpSpPr>
          <p:sp>
            <p:nvSpPr>
              <p:cNvPr id="1042" name="Google Shape;1042;p30"/>
              <p:cNvSpPr/>
              <p:nvPr/>
            </p:nvSpPr>
            <p:spPr>
              <a:xfrm>
                <a:off x="2042160" y="1930431"/>
                <a:ext cx="445389" cy="299466"/>
              </a:xfrm>
              <a:custGeom>
                <a:avLst/>
                <a:gdLst/>
                <a:ahLst/>
                <a:cxnLst/>
                <a:rect l="l" t="t" r="r" b="b"/>
                <a:pathLst>
                  <a:path w="445389" h="299466" extrusionOk="0">
                    <a:moveTo>
                      <a:pt x="139065" y="7620"/>
                    </a:moveTo>
                    <a:lnTo>
                      <a:pt x="173355" y="41910"/>
                    </a:lnTo>
                    <a:cubicBezTo>
                      <a:pt x="178308" y="46863"/>
                      <a:pt x="185071" y="49721"/>
                      <a:pt x="192119" y="49721"/>
                    </a:cubicBezTo>
                    <a:lnTo>
                      <a:pt x="418910" y="49721"/>
                    </a:lnTo>
                    <a:cubicBezTo>
                      <a:pt x="433578" y="49721"/>
                      <a:pt x="445389" y="61627"/>
                      <a:pt x="445389" y="76200"/>
                    </a:cubicBezTo>
                    <a:lnTo>
                      <a:pt x="445389" y="272987"/>
                    </a:lnTo>
                    <a:cubicBezTo>
                      <a:pt x="445389" y="287655"/>
                      <a:pt x="433483" y="299466"/>
                      <a:pt x="418910" y="299466"/>
                    </a:cubicBezTo>
                    <a:lnTo>
                      <a:pt x="26479" y="299466"/>
                    </a:lnTo>
                    <a:cubicBezTo>
                      <a:pt x="11811" y="299466"/>
                      <a:pt x="0" y="287560"/>
                      <a:pt x="0" y="272987"/>
                    </a:cubicBezTo>
                    <a:lnTo>
                      <a:pt x="0" y="26479"/>
                    </a:lnTo>
                    <a:cubicBezTo>
                      <a:pt x="0" y="11811"/>
                      <a:pt x="11906" y="0"/>
                      <a:pt x="26479" y="0"/>
                    </a:cubicBezTo>
                    <a:lnTo>
                      <a:pt x="120396" y="0"/>
                    </a:lnTo>
                    <a:cubicBezTo>
                      <a:pt x="127444" y="0"/>
                      <a:pt x="134207" y="2762"/>
                      <a:pt x="139160" y="771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3" name="Google Shape;1043;p30"/>
              <p:cNvSpPr/>
              <p:nvPr/>
            </p:nvSpPr>
            <p:spPr>
              <a:xfrm>
                <a:off x="1978342" y="1994058"/>
                <a:ext cx="445389" cy="299465"/>
              </a:xfrm>
              <a:custGeom>
                <a:avLst/>
                <a:gdLst/>
                <a:ahLst/>
                <a:cxnLst/>
                <a:rect l="l" t="t" r="r" b="b"/>
                <a:pathLst>
                  <a:path w="445389" h="299465" extrusionOk="0">
                    <a:moveTo>
                      <a:pt x="139065" y="7715"/>
                    </a:moveTo>
                    <a:lnTo>
                      <a:pt x="173355" y="42005"/>
                    </a:lnTo>
                    <a:cubicBezTo>
                      <a:pt x="178308" y="46958"/>
                      <a:pt x="185071" y="49721"/>
                      <a:pt x="192119" y="49721"/>
                    </a:cubicBezTo>
                    <a:lnTo>
                      <a:pt x="418909" y="49721"/>
                    </a:lnTo>
                    <a:cubicBezTo>
                      <a:pt x="433578" y="49721"/>
                      <a:pt x="445389" y="61627"/>
                      <a:pt x="445389" y="76200"/>
                    </a:cubicBezTo>
                    <a:lnTo>
                      <a:pt x="445389" y="272986"/>
                    </a:lnTo>
                    <a:cubicBezTo>
                      <a:pt x="445389" y="287655"/>
                      <a:pt x="433483" y="299466"/>
                      <a:pt x="418909" y="299466"/>
                    </a:cubicBezTo>
                    <a:lnTo>
                      <a:pt x="26480" y="299466"/>
                    </a:lnTo>
                    <a:cubicBezTo>
                      <a:pt x="11811" y="299466"/>
                      <a:pt x="0" y="287560"/>
                      <a:pt x="0" y="272986"/>
                    </a:cubicBezTo>
                    <a:lnTo>
                      <a:pt x="0" y="26479"/>
                    </a:lnTo>
                    <a:cubicBezTo>
                      <a:pt x="0" y="11811"/>
                      <a:pt x="11906" y="0"/>
                      <a:pt x="26480" y="0"/>
                    </a:cubicBezTo>
                    <a:lnTo>
                      <a:pt x="120396" y="0"/>
                    </a:lnTo>
                    <a:cubicBezTo>
                      <a:pt x="127445" y="0"/>
                      <a:pt x="134207" y="2762"/>
                      <a:pt x="139160" y="771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4" name="Google Shape;1044;p30"/>
              <p:cNvSpPr/>
              <p:nvPr/>
            </p:nvSpPr>
            <p:spPr>
              <a:xfrm>
                <a:off x="1914620" y="2057876"/>
                <a:ext cx="445389" cy="299466"/>
              </a:xfrm>
              <a:custGeom>
                <a:avLst/>
                <a:gdLst/>
                <a:ahLst/>
                <a:cxnLst/>
                <a:rect l="l" t="t" r="r" b="b"/>
                <a:pathLst>
                  <a:path w="445389" h="299466" extrusionOk="0">
                    <a:moveTo>
                      <a:pt x="139065" y="7715"/>
                    </a:moveTo>
                    <a:lnTo>
                      <a:pt x="173355" y="42005"/>
                    </a:lnTo>
                    <a:cubicBezTo>
                      <a:pt x="178308" y="46958"/>
                      <a:pt x="185071" y="49721"/>
                      <a:pt x="192119" y="49721"/>
                    </a:cubicBezTo>
                    <a:lnTo>
                      <a:pt x="418909" y="49721"/>
                    </a:lnTo>
                    <a:cubicBezTo>
                      <a:pt x="433578" y="49721"/>
                      <a:pt x="445389" y="61627"/>
                      <a:pt x="445389" y="76200"/>
                    </a:cubicBezTo>
                    <a:lnTo>
                      <a:pt x="445389" y="272987"/>
                    </a:lnTo>
                    <a:cubicBezTo>
                      <a:pt x="445389" y="287655"/>
                      <a:pt x="433483" y="299466"/>
                      <a:pt x="418909" y="299466"/>
                    </a:cubicBezTo>
                    <a:lnTo>
                      <a:pt x="26479" y="299466"/>
                    </a:lnTo>
                    <a:cubicBezTo>
                      <a:pt x="11811" y="299466"/>
                      <a:pt x="0" y="287560"/>
                      <a:pt x="0" y="272987"/>
                    </a:cubicBezTo>
                    <a:lnTo>
                      <a:pt x="0" y="26479"/>
                    </a:lnTo>
                    <a:cubicBezTo>
                      <a:pt x="0" y="11811"/>
                      <a:pt x="11906" y="0"/>
                      <a:pt x="26479" y="0"/>
                    </a:cubicBezTo>
                    <a:lnTo>
                      <a:pt x="120396" y="0"/>
                    </a:lnTo>
                    <a:cubicBezTo>
                      <a:pt x="127444" y="0"/>
                      <a:pt x="134207" y="2762"/>
                      <a:pt x="139160" y="771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045" name="Google Shape;1045;p30"/>
            <p:cNvSpPr/>
            <p:nvPr/>
          </p:nvSpPr>
          <p:spPr>
            <a:xfrm>
              <a:off x="2024157" y="2180272"/>
              <a:ext cx="222980" cy="101917"/>
            </a:xfrm>
            <a:custGeom>
              <a:avLst/>
              <a:gdLst/>
              <a:ahLst/>
              <a:cxnLst/>
              <a:rect l="l" t="t" r="r" b="b"/>
              <a:pathLst>
                <a:path w="222980" h="101917" extrusionOk="0">
                  <a:moveTo>
                    <a:pt x="25051" y="45529"/>
                  </a:moveTo>
                  <a:lnTo>
                    <a:pt x="0" y="45529"/>
                  </a:lnTo>
                  <a:lnTo>
                    <a:pt x="0" y="56388"/>
                  </a:lnTo>
                  <a:lnTo>
                    <a:pt x="25051" y="56388"/>
                  </a:lnTo>
                  <a:lnTo>
                    <a:pt x="25051" y="45529"/>
                  </a:lnTo>
                  <a:close/>
                  <a:moveTo>
                    <a:pt x="115538" y="79153"/>
                  </a:moveTo>
                  <a:lnTo>
                    <a:pt x="184023" y="79153"/>
                  </a:lnTo>
                  <a:lnTo>
                    <a:pt x="184023" y="68294"/>
                  </a:lnTo>
                  <a:lnTo>
                    <a:pt x="115538" y="68294"/>
                  </a:lnTo>
                  <a:lnTo>
                    <a:pt x="115538" y="79153"/>
                  </a:lnTo>
                  <a:close/>
                  <a:moveTo>
                    <a:pt x="32766" y="56388"/>
                  </a:moveTo>
                  <a:lnTo>
                    <a:pt x="129730" y="56388"/>
                  </a:lnTo>
                  <a:lnTo>
                    <a:pt x="129730" y="45529"/>
                  </a:lnTo>
                  <a:lnTo>
                    <a:pt x="32766" y="45529"/>
                  </a:lnTo>
                  <a:lnTo>
                    <a:pt x="32766" y="56388"/>
                  </a:lnTo>
                  <a:close/>
                  <a:moveTo>
                    <a:pt x="184023" y="0"/>
                  </a:moveTo>
                  <a:lnTo>
                    <a:pt x="23908" y="0"/>
                  </a:lnTo>
                  <a:lnTo>
                    <a:pt x="23908" y="10858"/>
                  </a:lnTo>
                  <a:lnTo>
                    <a:pt x="184023" y="10858"/>
                  </a:lnTo>
                  <a:lnTo>
                    <a:pt x="184023" y="0"/>
                  </a:lnTo>
                  <a:close/>
                  <a:moveTo>
                    <a:pt x="47815" y="22765"/>
                  </a:moveTo>
                  <a:lnTo>
                    <a:pt x="0" y="22765"/>
                  </a:lnTo>
                  <a:lnTo>
                    <a:pt x="0" y="33623"/>
                  </a:lnTo>
                  <a:lnTo>
                    <a:pt x="47815" y="33623"/>
                  </a:lnTo>
                  <a:lnTo>
                    <a:pt x="47815" y="22765"/>
                  </a:lnTo>
                  <a:close/>
                  <a:moveTo>
                    <a:pt x="102584" y="68294"/>
                  </a:moveTo>
                  <a:lnTo>
                    <a:pt x="0" y="68294"/>
                  </a:lnTo>
                  <a:lnTo>
                    <a:pt x="0" y="79153"/>
                  </a:lnTo>
                  <a:lnTo>
                    <a:pt x="102584" y="79153"/>
                  </a:lnTo>
                  <a:lnTo>
                    <a:pt x="102584" y="68294"/>
                  </a:lnTo>
                  <a:close/>
                  <a:moveTo>
                    <a:pt x="146875" y="101918"/>
                  </a:moveTo>
                  <a:lnTo>
                    <a:pt x="195644" y="101918"/>
                  </a:lnTo>
                  <a:lnTo>
                    <a:pt x="195644" y="91059"/>
                  </a:lnTo>
                  <a:lnTo>
                    <a:pt x="146875" y="91059"/>
                  </a:lnTo>
                  <a:lnTo>
                    <a:pt x="146875" y="101918"/>
                  </a:lnTo>
                  <a:close/>
                  <a:moveTo>
                    <a:pt x="0" y="101918"/>
                  </a:moveTo>
                  <a:lnTo>
                    <a:pt x="62198" y="101918"/>
                  </a:lnTo>
                  <a:lnTo>
                    <a:pt x="62198" y="91059"/>
                  </a:lnTo>
                  <a:lnTo>
                    <a:pt x="0" y="91059"/>
                  </a:lnTo>
                  <a:lnTo>
                    <a:pt x="0" y="101918"/>
                  </a:lnTo>
                  <a:close/>
                  <a:moveTo>
                    <a:pt x="60769" y="33623"/>
                  </a:moveTo>
                  <a:lnTo>
                    <a:pt x="222980" y="33623"/>
                  </a:lnTo>
                  <a:lnTo>
                    <a:pt x="222980" y="22765"/>
                  </a:lnTo>
                  <a:lnTo>
                    <a:pt x="60769" y="22765"/>
                  </a:lnTo>
                  <a:lnTo>
                    <a:pt x="60769" y="33623"/>
                  </a:lnTo>
                  <a:close/>
                  <a:moveTo>
                    <a:pt x="190500" y="0"/>
                  </a:moveTo>
                  <a:lnTo>
                    <a:pt x="190500" y="10858"/>
                  </a:lnTo>
                  <a:lnTo>
                    <a:pt x="222980" y="10858"/>
                  </a:lnTo>
                  <a:lnTo>
                    <a:pt x="222980" y="0"/>
                  </a:lnTo>
                  <a:lnTo>
                    <a:pt x="190500" y="0"/>
                  </a:lnTo>
                  <a:close/>
                  <a:moveTo>
                    <a:pt x="137350" y="56388"/>
                  </a:moveTo>
                  <a:lnTo>
                    <a:pt x="222980" y="56388"/>
                  </a:lnTo>
                  <a:lnTo>
                    <a:pt x="222980" y="45529"/>
                  </a:lnTo>
                  <a:lnTo>
                    <a:pt x="137350" y="45529"/>
                  </a:lnTo>
                  <a:lnTo>
                    <a:pt x="137350" y="56388"/>
                  </a:lnTo>
                  <a:close/>
                  <a:moveTo>
                    <a:pt x="196882" y="79153"/>
                  </a:moveTo>
                  <a:lnTo>
                    <a:pt x="222885" y="79153"/>
                  </a:lnTo>
                  <a:lnTo>
                    <a:pt x="222885" y="68294"/>
                  </a:lnTo>
                  <a:lnTo>
                    <a:pt x="196882" y="68294"/>
                  </a:lnTo>
                  <a:lnTo>
                    <a:pt x="196882" y="79153"/>
                  </a:lnTo>
                  <a:close/>
                  <a:moveTo>
                    <a:pt x="75057" y="101918"/>
                  </a:moveTo>
                  <a:lnTo>
                    <a:pt x="139065" y="101918"/>
                  </a:lnTo>
                  <a:lnTo>
                    <a:pt x="139065" y="91059"/>
                  </a:lnTo>
                  <a:lnTo>
                    <a:pt x="75057" y="91059"/>
                  </a:lnTo>
                  <a:lnTo>
                    <a:pt x="75057" y="1019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692898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7" name="Google Shape;1087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Model Selection</a:t>
            </a:r>
          </a:p>
        </p:txBody>
      </p:sp>
      <p:sp>
        <p:nvSpPr>
          <p:cNvPr id="1088" name="Google Shape;1088;p33"/>
          <p:cNvSpPr txBox="1">
            <a:spLocks noGrp="1"/>
          </p:cNvSpPr>
          <p:nvPr>
            <p:ph type="subTitle" idx="1"/>
          </p:nvPr>
        </p:nvSpPr>
        <p:spPr>
          <a:xfrm>
            <a:off x="1253225" y="2053700"/>
            <a:ext cx="2811000" cy="103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Started with Logistic Regression and Decision Trees.</a:t>
            </a:r>
          </a:p>
        </p:txBody>
      </p:sp>
      <p:sp>
        <p:nvSpPr>
          <p:cNvPr id="1089" name="Google Shape;1089;p33"/>
          <p:cNvSpPr txBox="1">
            <a:spLocks noGrp="1"/>
          </p:cNvSpPr>
          <p:nvPr>
            <p:ph type="subTitle" idx="2"/>
          </p:nvPr>
        </p:nvSpPr>
        <p:spPr>
          <a:xfrm>
            <a:off x="5079776" y="2053700"/>
            <a:ext cx="2811000" cy="103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Implemented ensemble models: Random Forest, </a:t>
            </a:r>
            <a:r>
              <a:rPr lang="en-US" dirty="0" err="1"/>
              <a:t>XGBoost</a:t>
            </a:r>
            <a:r>
              <a:rPr lang="en-US" dirty="0"/>
              <a:t>, </a:t>
            </a:r>
            <a:r>
              <a:rPr lang="en-US" dirty="0" err="1"/>
              <a:t>LightGBM</a:t>
            </a:r>
            <a:r>
              <a:rPr lang="en-US" dirty="0"/>
              <a:t>, </a:t>
            </a:r>
            <a:r>
              <a:rPr lang="en-US" dirty="0" err="1"/>
              <a:t>CatBoost</a:t>
            </a:r>
            <a:r>
              <a:rPr lang="en-US" dirty="0"/>
              <a:t>.</a:t>
            </a:r>
          </a:p>
        </p:txBody>
      </p:sp>
      <p:sp>
        <p:nvSpPr>
          <p:cNvPr id="1092" name="Google Shape;1092;p33"/>
          <p:cNvSpPr txBox="1">
            <a:spLocks noGrp="1"/>
          </p:cNvSpPr>
          <p:nvPr>
            <p:ph type="subTitle" idx="5"/>
          </p:nvPr>
        </p:nvSpPr>
        <p:spPr>
          <a:xfrm>
            <a:off x="1253225" y="1363500"/>
            <a:ext cx="2811000" cy="69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Baseline Models</a:t>
            </a:r>
            <a:endParaRPr dirty="0"/>
          </a:p>
        </p:txBody>
      </p:sp>
      <p:sp>
        <p:nvSpPr>
          <p:cNvPr id="1093" name="Google Shape;1093;p33"/>
          <p:cNvSpPr txBox="1">
            <a:spLocks noGrp="1"/>
          </p:cNvSpPr>
          <p:nvPr>
            <p:ph type="subTitle" idx="7"/>
          </p:nvPr>
        </p:nvSpPr>
        <p:spPr>
          <a:xfrm>
            <a:off x="4912110" y="1363500"/>
            <a:ext cx="2811000" cy="69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>
              <a:defRPr sz="1800"/>
            </a:pPr>
            <a:r>
              <a:rPr lang="en-US" dirty="0"/>
              <a:t>Advanced Models</a:t>
            </a:r>
          </a:p>
        </p:txBody>
      </p:sp>
    </p:spTree>
    <p:extLst>
      <p:ext uri="{BB962C8B-B14F-4D97-AF65-F5344CB8AC3E}">
        <p14:creationId xmlns:p14="http://schemas.microsoft.com/office/powerpoint/2010/main" val="8749377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21"/>
          <p:cNvSpPr/>
          <p:nvPr/>
        </p:nvSpPr>
        <p:spPr>
          <a:xfrm>
            <a:off x="15372410" y="1331550"/>
            <a:ext cx="875400" cy="875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54" name="Google Shape;354;p21"/>
          <p:cNvSpPr/>
          <p:nvPr/>
        </p:nvSpPr>
        <p:spPr>
          <a:xfrm rot="4050036">
            <a:off x="15326061" y="1299225"/>
            <a:ext cx="959232" cy="946208"/>
          </a:xfrm>
          <a:custGeom>
            <a:avLst/>
            <a:gdLst/>
            <a:ahLst/>
            <a:cxnLst/>
            <a:rect l="l" t="t" r="r" b="b"/>
            <a:pathLst>
              <a:path w="2097558" h="2069079" extrusionOk="0">
                <a:moveTo>
                  <a:pt x="2073974" y="821966"/>
                </a:moveTo>
                <a:cubicBezTo>
                  <a:pt x="2092899" y="908556"/>
                  <a:pt x="2100487" y="997226"/>
                  <a:pt x="2096548" y="1085761"/>
                </a:cubicBezTo>
                <a:cubicBezTo>
                  <a:pt x="2091675" y="1169498"/>
                  <a:pt x="2076905" y="1252369"/>
                  <a:pt x="2052542" y="1332654"/>
                </a:cubicBezTo>
                <a:cubicBezTo>
                  <a:pt x="2002712" y="1493578"/>
                  <a:pt x="1914463" y="1640047"/>
                  <a:pt x="1795367" y="1759493"/>
                </a:cubicBezTo>
                <a:cubicBezTo>
                  <a:pt x="1736002" y="1818788"/>
                  <a:pt x="1669858" y="1870929"/>
                  <a:pt x="1598295" y="1914846"/>
                </a:cubicBezTo>
                <a:cubicBezTo>
                  <a:pt x="1583722" y="1923677"/>
                  <a:pt x="1569720" y="1933837"/>
                  <a:pt x="1555242" y="1943333"/>
                </a:cubicBezTo>
                <a:lnTo>
                  <a:pt x="1556671" y="1942669"/>
                </a:lnTo>
                <a:cubicBezTo>
                  <a:pt x="1467126" y="1991383"/>
                  <a:pt x="1370828" y="2026585"/>
                  <a:pt x="1270921" y="2047123"/>
                </a:cubicBezTo>
                <a:cubicBezTo>
                  <a:pt x="1171120" y="2067821"/>
                  <a:pt x="1068829" y="2073930"/>
                  <a:pt x="967264" y="2065260"/>
                </a:cubicBezTo>
                <a:cubicBezTo>
                  <a:pt x="908486" y="2060128"/>
                  <a:pt x="850282" y="2049800"/>
                  <a:pt x="793337" y="2034399"/>
                </a:cubicBezTo>
                <a:cubicBezTo>
                  <a:pt x="736846" y="2018690"/>
                  <a:pt x="681761" y="1998330"/>
                  <a:pt x="628650" y="1973530"/>
                </a:cubicBezTo>
                <a:cubicBezTo>
                  <a:pt x="615410" y="1967073"/>
                  <a:pt x="601980" y="1961186"/>
                  <a:pt x="589121" y="1954538"/>
                </a:cubicBezTo>
                <a:lnTo>
                  <a:pt x="550355" y="1933648"/>
                </a:lnTo>
                <a:lnTo>
                  <a:pt x="512255" y="1910952"/>
                </a:lnTo>
                <a:cubicBezTo>
                  <a:pt x="499682" y="1903451"/>
                  <a:pt x="487871" y="1894809"/>
                  <a:pt x="475583" y="1886833"/>
                </a:cubicBezTo>
                <a:cubicBezTo>
                  <a:pt x="427508" y="1853568"/>
                  <a:pt x="382009" y="1816747"/>
                  <a:pt x="339471" y="1776681"/>
                </a:cubicBezTo>
                <a:cubicBezTo>
                  <a:pt x="297208" y="1736442"/>
                  <a:pt x="258015" y="1693115"/>
                  <a:pt x="222218" y="1647062"/>
                </a:cubicBezTo>
                <a:cubicBezTo>
                  <a:pt x="204121" y="1624272"/>
                  <a:pt x="187643" y="1600248"/>
                  <a:pt x="171260" y="1576223"/>
                </a:cubicBezTo>
                <a:lnTo>
                  <a:pt x="148114" y="1539189"/>
                </a:lnTo>
                <a:cubicBezTo>
                  <a:pt x="140399" y="1526844"/>
                  <a:pt x="133636" y="1513930"/>
                  <a:pt x="126397" y="1501206"/>
                </a:cubicBezTo>
                <a:cubicBezTo>
                  <a:pt x="98455" y="1450200"/>
                  <a:pt x="74508" y="1397118"/>
                  <a:pt x="54769" y="1342435"/>
                </a:cubicBezTo>
                <a:cubicBezTo>
                  <a:pt x="35569" y="1287642"/>
                  <a:pt x="20946" y="1231362"/>
                  <a:pt x="11049" y="1174168"/>
                </a:cubicBezTo>
                <a:cubicBezTo>
                  <a:pt x="9525" y="1165242"/>
                  <a:pt x="7906" y="1155176"/>
                  <a:pt x="6287" y="1145680"/>
                </a:cubicBezTo>
                <a:cubicBezTo>
                  <a:pt x="4667" y="1136184"/>
                  <a:pt x="3810" y="1124789"/>
                  <a:pt x="2572" y="1114059"/>
                </a:cubicBezTo>
                <a:cubicBezTo>
                  <a:pt x="1334" y="1103329"/>
                  <a:pt x="0" y="1092028"/>
                  <a:pt x="0" y="1081298"/>
                </a:cubicBezTo>
                <a:cubicBezTo>
                  <a:pt x="0" y="1070568"/>
                  <a:pt x="0" y="1060122"/>
                  <a:pt x="0" y="1050247"/>
                </a:cubicBezTo>
                <a:cubicBezTo>
                  <a:pt x="94" y="1041016"/>
                  <a:pt x="922" y="1031808"/>
                  <a:pt x="2477" y="1022709"/>
                </a:cubicBezTo>
                <a:cubicBezTo>
                  <a:pt x="3596" y="1015262"/>
                  <a:pt x="5349" y="1007924"/>
                  <a:pt x="7715" y="1000773"/>
                </a:cubicBezTo>
                <a:cubicBezTo>
                  <a:pt x="12002" y="988523"/>
                  <a:pt x="17812" y="981781"/>
                  <a:pt x="26003" y="981781"/>
                </a:cubicBezTo>
                <a:cubicBezTo>
                  <a:pt x="42958" y="983111"/>
                  <a:pt x="56388" y="1003337"/>
                  <a:pt x="66866" y="1036762"/>
                </a:cubicBezTo>
                <a:cubicBezTo>
                  <a:pt x="79989" y="1081865"/>
                  <a:pt x="90516" y="1127678"/>
                  <a:pt x="98393" y="1173978"/>
                </a:cubicBezTo>
                <a:cubicBezTo>
                  <a:pt x="127092" y="1312903"/>
                  <a:pt x="184403" y="1444377"/>
                  <a:pt x="266700" y="1560080"/>
                </a:cubicBezTo>
                <a:cubicBezTo>
                  <a:pt x="348503" y="1676317"/>
                  <a:pt x="454808" y="1773318"/>
                  <a:pt x="578168" y="1844291"/>
                </a:cubicBezTo>
                <a:cubicBezTo>
                  <a:pt x="622746" y="1869966"/>
                  <a:pt x="669238" y="1892189"/>
                  <a:pt x="717233" y="1910762"/>
                </a:cubicBezTo>
                <a:cubicBezTo>
                  <a:pt x="765070" y="1928982"/>
                  <a:pt x="814194" y="1943646"/>
                  <a:pt x="864203" y="1954633"/>
                </a:cubicBezTo>
                <a:cubicBezTo>
                  <a:pt x="914169" y="1964934"/>
                  <a:pt x="964873" y="1971284"/>
                  <a:pt x="1015841" y="1973625"/>
                </a:cubicBezTo>
                <a:lnTo>
                  <a:pt x="1053941" y="1974575"/>
                </a:lnTo>
                <a:lnTo>
                  <a:pt x="1092041" y="1973530"/>
                </a:lnTo>
                <a:cubicBezTo>
                  <a:pt x="1104805" y="1973530"/>
                  <a:pt x="1117473" y="1971916"/>
                  <a:pt x="1130141" y="1971156"/>
                </a:cubicBezTo>
                <a:lnTo>
                  <a:pt x="1149191" y="1969637"/>
                </a:lnTo>
                <a:cubicBezTo>
                  <a:pt x="1155573" y="1968972"/>
                  <a:pt x="1161860" y="1968118"/>
                  <a:pt x="1168241" y="1967263"/>
                </a:cubicBezTo>
                <a:cubicBezTo>
                  <a:pt x="1180814" y="1965459"/>
                  <a:pt x="1193578" y="1964509"/>
                  <a:pt x="1206341" y="1962040"/>
                </a:cubicBezTo>
                <a:lnTo>
                  <a:pt x="1244441" y="1955393"/>
                </a:lnTo>
                <a:cubicBezTo>
                  <a:pt x="1269397" y="1949696"/>
                  <a:pt x="1294352" y="1944378"/>
                  <a:pt x="1318736" y="1936876"/>
                </a:cubicBezTo>
                <a:cubicBezTo>
                  <a:pt x="1367741" y="1922764"/>
                  <a:pt x="1415522" y="1904726"/>
                  <a:pt x="1461611" y="1882940"/>
                </a:cubicBezTo>
                <a:cubicBezTo>
                  <a:pt x="1554065" y="1838957"/>
                  <a:pt x="1638658" y="1780157"/>
                  <a:pt x="1712023" y="1708880"/>
                </a:cubicBezTo>
                <a:cubicBezTo>
                  <a:pt x="1983564" y="1447319"/>
                  <a:pt x="2072985" y="1049778"/>
                  <a:pt x="1939481" y="697665"/>
                </a:cubicBezTo>
                <a:cubicBezTo>
                  <a:pt x="1877506" y="536948"/>
                  <a:pt x="1771987" y="396544"/>
                  <a:pt x="1634681" y="292096"/>
                </a:cubicBezTo>
                <a:cubicBezTo>
                  <a:pt x="1498545" y="187816"/>
                  <a:pt x="1336648" y="122192"/>
                  <a:pt x="1166146" y="102179"/>
                </a:cubicBezTo>
                <a:cubicBezTo>
                  <a:pt x="1019623" y="83679"/>
                  <a:pt x="870788" y="100147"/>
                  <a:pt x="731901" y="150228"/>
                </a:cubicBezTo>
                <a:cubicBezTo>
                  <a:pt x="662674" y="176034"/>
                  <a:pt x="596951" y="210359"/>
                  <a:pt x="536257" y="252404"/>
                </a:cubicBezTo>
                <a:cubicBezTo>
                  <a:pt x="475551" y="294891"/>
                  <a:pt x="420501" y="344891"/>
                  <a:pt x="372427" y="401204"/>
                </a:cubicBezTo>
                <a:cubicBezTo>
                  <a:pt x="327470" y="454286"/>
                  <a:pt x="285274" y="517243"/>
                  <a:pt x="267653" y="581625"/>
                </a:cubicBezTo>
                <a:lnTo>
                  <a:pt x="268510" y="580771"/>
                </a:lnTo>
                <a:cubicBezTo>
                  <a:pt x="245123" y="616040"/>
                  <a:pt x="228671" y="655418"/>
                  <a:pt x="220028" y="696810"/>
                </a:cubicBezTo>
                <a:cubicBezTo>
                  <a:pt x="216980" y="707066"/>
                  <a:pt x="214694" y="717511"/>
                  <a:pt x="212217" y="727862"/>
                </a:cubicBezTo>
                <a:cubicBezTo>
                  <a:pt x="209741" y="738212"/>
                  <a:pt x="206693" y="748278"/>
                  <a:pt x="204121" y="758344"/>
                </a:cubicBezTo>
                <a:cubicBezTo>
                  <a:pt x="198999" y="778142"/>
                  <a:pt x="192245" y="797484"/>
                  <a:pt x="183928" y="816173"/>
                </a:cubicBezTo>
                <a:lnTo>
                  <a:pt x="183928" y="816173"/>
                </a:lnTo>
                <a:cubicBezTo>
                  <a:pt x="181356" y="829468"/>
                  <a:pt x="178308" y="842952"/>
                  <a:pt x="176594" y="856531"/>
                </a:cubicBezTo>
                <a:cubicBezTo>
                  <a:pt x="174332" y="869844"/>
                  <a:pt x="172996" y="883297"/>
                  <a:pt x="172593" y="896793"/>
                </a:cubicBezTo>
                <a:cubicBezTo>
                  <a:pt x="170783" y="957662"/>
                  <a:pt x="172593" y="995930"/>
                  <a:pt x="166116" y="1014542"/>
                </a:cubicBezTo>
                <a:cubicBezTo>
                  <a:pt x="159639" y="1033154"/>
                  <a:pt x="147828" y="1032489"/>
                  <a:pt x="128016" y="1012168"/>
                </a:cubicBezTo>
                <a:cubicBezTo>
                  <a:pt x="119444" y="1002672"/>
                  <a:pt x="108966" y="1014827"/>
                  <a:pt x="102299" y="983681"/>
                </a:cubicBezTo>
                <a:lnTo>
                  <a:pt x="102870" y="981307"/>
                </a:lnTo>
                <a:lnTo>
                  <a:pt x="102299" y="982161"/>
                </a:lnTo>
                <a:cubicBezTo>
                  <a:pt x="90015" y="934301"/>
                  <a:pt x="87617" y="884452"/>
                  <a:pt x="95250" y="835640"/>
                </a:cubicBezTo>
                <a:cubicBezTo>
                  <a:pt x="103076" y="784563"/>
                  <a:pt x="114664" y="734130"/>
                  <a:pt x="129921" y="684751"/>
                </a:cubicBezTo>
                <a:cubicBezTo>
                  <a:pt x="238531" y="318407"/>
                  <a:pt x="555675" y="51835"/>
                  <a:pt x="936212" y="7030"/>
                </a:cubicBezTo>
                <a:cubicBezTo>
                  <a:pt x="997820" y="-150"/>
                  <a:pt x="1059947" y="-1835"/>
                  <a:pt x="1121855" y="1997"/>
                </a:cubicBezTo>
                <a:cubicBezTo>
                  <a:pt x="1183774" y="5595"/>
                  <a:pt x="1245223" y="14941"/>
                  <a:pt x="1305401" y="29915"/>
                </a:cubicBezTo>
                <a:cubicBezTo>
                  <a:pt x="1453647" y="66828"/>
                  <a:pt x="1591859" y="135998"/>
                  <a:pt x="1710119" y="232462"/>
                </a:cubicBezTo>
                <a:cubicBezTo>
                  <a:pt x="1828153" y="329224"/>
                  <a:pt x="1924167" y="449935"/>
                  <a:pt x="1991773" y="586563"/>
                </a:cubicBezTo>
                <a:cubicBezTo>
                  <a:pt x="2028254" y="661106"/>
                  <a:pt x="2059972" y="739637"/>
                  <a:pt x="2074259" y="82339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7" name="Google Shape;357;p21"/>
          <p:cNvSpPr/>
          <p:nvPr/>
        </p:nvSpPr>
        <p:spPr>
          <a:xfrm>
            <a:off x="640653" y="1808240"/>
            <a:ext cx="875400" cy="875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58" name="Google Shape;358;p21"/>
          <p:cNvSpPr/>
          <p:nvPr/>
        </p:nvSpPr>
        <p:spPr>
          <a:xfrm rot="4050036">
            <a:off x="594303" y="1775915"/>
            <a:ext cx="959232" cy="946208"/>
          </a:xfrm>
          <a:custGeom>
            <a:avLst/>
            <a:gdLst/>
            <a:ahLst/>
            <a:cxnLst/>
            <a:rect l="l" t="t" r="r" b="b"/>
            <a:pathLst>
              <a:path w="2097558" h="2069079" extrusionOk="0">
                <a:moveTo>
                  <a:pt x="2073974" y="821966"/>
                </a:moveTo>
                <a:cubicBezTo>
                  <a:pt x="2092899" y="908556"/>
                  <a:pt x="2100487" y="997226"/>
                  <a:pt x="2096548" y="1085761"/>
                </a:cubicBezTo>
                <a:cubicBezTo>
                  <a:pt x="2091675" y="1169498"/>
                  <a:pt x="2076905" y="1252369"/>
                  <a:pt x="2052542" y="1332654"/>
                </a:cubicBezTo>
                <a:cubicBezTo>
                  <a:pt x="2002712" y="1493578"/>
                  <a:pt x="1914463" y="1640047"/>
                  <a:pt x="1795367" y="1759493"/>
                </a:cubicBezTo>
                <a:cubicBezTo>
                  <a:pt x="1736002" y="1818788"/>
                  <a:pt x="1669858" y="1870929"/>
                  <a:pt x="1598295" y="1914846"/>
                </a:cubicBezTo>
                <a:cubicBezTo>
                  <a:pt x="1583722" y="1923677"/>
                  <a:pt x="1569720" y="1933837"/>
                  <a:pt x="1555242" y="1943333"/>
                </a:cubicBezTo>
                <a:lnTo>
                  <a:pt x="1556671" y="1942669"/>
                </a:lnTo>
                <a:cubicBezTo>
                  <a:pt x="1467126" y="1991383"/>
                  <a:pt x="1370828" y="2026585"/>
                  <a:pt x="1270921" y="2047123"/>
                </a:cubicBezTo>
                <a:cubicBezTo>
                  <a:pt x="1171120" y="2067821"/>
                  <a:pt x="1068829" y="2073930"/>
                  <a:pt x="967264" y="2065260"/>
                </a:cubicBezTo>
                <a:cubicBezTo>
                  <a:pt x="908486" y="2060128"/>
                  <a:pt x="850282" y="2049800"/>
                  <a:pt x="793337" y="2034399"/>
                </a:cubicBezTo>
                <a:cubicBezTo>
                  <a:pt x="736846" y="2018690"/>
                  <a:pt x="681761" y="1998330"/>
                  <a:pt x="628650" y="1973530"/>
                </a:cubicBezTo>
                <a:cubicBezTo>
                  <a:pt x="615410" y="1967073"/>
                  <a:pt x="601980" y="1961186"/>
                  <a:pt x="589121" y="1954538"/>
                </a:cubicBezTo>
                <a:lnTo>
                  <a:pt x="550355" y="1933648"/>
                </a:lnTo>
                <a:lnTo>
                  <a:pt x="512255" y="1910952"/>
                </a:lnTo>
                <a:cubicBezTo>
                  <a:pt x="499682" y="1903451"/>
                  <a:pt x="487871" y="1894809"/>
                  <a:pt x="475583" y="1886833"/>
                </a:cubicBezTo>
                <a:cubicBezTo>
                  <a:pt x="427508" y="1853568"/>
                  <a:pt x="382009" y="1816747"/>
                  <a:pt x="339471" y="1776681"/>
                </a:cubicBezTo>
                <a:cubicBezTo>
                  <a:pt x="297208" y="1736442"/>
                  <a:pt x="258015" y="1693115"/>
                  <a:pt x="222218" y="1647062"/>
                </a:cubicBezTo>
                <a:cubicBezTo>
                  <a:pt x="204121" y="1624272"/>
                  <a:pt x="187643" y="1600248"/>
                  <a:pt x="171260" y="1576223"/>
                </a:cubicBezTo>
                <a:lnTo>
                  <a:pt x="148114" y="1539189"/>
                </a:lnTo>
                <a:cubicBezTo>
                  <a:pt x="140399" y="1526844"/>
                  <a:pt x="133636" y="1513930"/>
                  <a:pt x="126397" y="1501206"/>
                </a:cubicBezTo>
                <a:cubicBezTo>
                  <a:pt x="98455" y="1450200"/>
                  <a:pt x="74508" y="1397118"/>
                  <a:pt x="54769" y="1342435"/>
                </a:cubicBezTo>
                <a:cubicBezTo>
                  <a:pt x="35569" y="1287642"/>
                  <a:pt x="20946" y="1231362"/>
                  <a:pt x="11049" y="1174168"/>
                </a:cubicBezTo>
                <a:cubicBezTo>
                  <a:pt x="9525" y="1165242"/>
                  <a:pt x="7906" y="1155176"/>
                  <a:pt x="6287" y="1145680"/>
                </a:cubicBezTo>
                <a:cubicBezTo>
                  <a:pt x="4667" y="1136184"/>
                  <a:pt x="3810" y="1124789"/>
                  <a:pt x="2572" y="1114059"/>
                </a:cubicBezTo>
                <a:cubicBezTo>
                  <a:pt x="1334" y="1103329"/>
                  <a:pt x="0" y="1092028"/>
                  <a:pt x="0" y="1081298"/>
                </a:cubicBezTo>
                <a:cubicBezTo>
                  <a:pt x="0" y="1070568"/>
                  <a:pt x="0" y="1060122"/>
                  <a:pt x="0" y="1050247"/>
                </a:cubicBezTo>
                <a:cubicBezTo>
                  <a:pt x="94" y="1041016"/>
                  <a:pt x="922" y="1031808"/>
                  <a:pt x="2477" y="1022709"/>
                </a:cubicBezTo>
                <a:cubicBezTo>
                  <a:pt x="3596" y="1015262"/>
                  <a:pt x="5349" y="1007924"/>
                  <a:pt x="7715" y="1000773"/>
                </a:cubicBezTo>
                <a:cubicBezTo>
                  <a:pt x="12002" y="988523"/>
                  <a:pt x="17812" y="981781"/>
                  <a:pt x="26003" y="981781"/>
                </a:cubicBezTo>
                <a:cubicBezTo>
                  <a:pt x="42958" y="983111"/>
                  <a:pt x="56388" y="1003337"/>
                  <a:pt x="66866" y="1036762"/>
                </a:cubicBezTo>
                <a:cubicBezTo>
                  <a:pt x="79989" y="1081865"/>
                  <a:pt x="90516" y="1127678"/>
                  <a:pt x="98393" y="1173978"/>
                </a:cubicBezTo>
                <a:cubicBezTo>
                  <a:pt x="127092" y="1312903"/>
                  <a:pt x="184403" y="1444377"/>
                  <a:pt x="266700" y="1560080"/>
                </a:cubicBezTo>
                <a:cubicBezTo>
                  <a:pt x="348503" y="1676317"/>
                  <a:pt x="454808" y="1773318"/>
                  <a:pt x="578168" y="1844291"/>
                </a:cubicBezTo>
                <a:cubicBezTo>
                  <a:pt x="622746" y="1869966"/>
                  <a:pt x="669238" y="1892189"/>
                  <a:pt x="717233" y="1910762"/>
                </a:cubicBezTo>
                <a:cubicBezTo>
                  <a:pt x="765070" y="1928982"/>
                  <a:pt x="814194" y="1943646"/>
                  <a:pt x="864203" y="1954633"/>
                </a:cubicBezTo>
                <a:cubicBezTo>
                  <a:pt x="914169" y="1964934"/>
                  <a:pt x="964873" y="1971284"/>
                  <a:pt x="1015841" y="1973625"/>
                </a:cubicBezTo>
                <a:lnTo>
                  <a:pt x="1053941" y="1974575"/>
                </a:lnTo>
                <a:lnTo>
                  <a:pt x="1092041" y="1973530"/>
                </a:lnTo>
                <a:cubicBezTo>
                  <a:pt x="1104805" y="1973530"/>
                  <a:pt x="1117473" y="1971916"/>
                  <a:pt x="1130141" y="1971156"/>
                </a:cubicBezTo>
                <a:lnTo>
                  <a:pt x="1149191" y="1969637"/>
                </a:lnTo>
                <a:cubicBezTo>
                  <a:pt x="1155573" y="1968972"/>
                  <a:pt x="1161860" y="1968118"/>
                  <a:pt x="1168241" y="1967263"/>
                </a:cubicBezTo>
                <a:cubicBezTo>
                  <a:pt x="1180814" y="1965459"/>
                  <a:pt x="1193578" y="1964509"/>
                  <a:pt x="1206341" y="1962040"/>
                </a:cubicBezTo>
                <a:lnTo>
                  <a:pt x="1244441" y="1955393"/>
                </a:lnTo>
                <a:cubicBezTo>
                  <a:pt x="1269397" y="1949696"/>
                  <a:pt x="1294352" y="1944378"/>
                  <a:pt x="1318736" y="1936876"/>
                </a:cubicBezTo>
                <a:cubicBezTo>
                  <a:pt x="1367741" y="1922764"/>
                  <a:pt x="1415522" y="1904726"/>
                  <a:pt x="1461611" y="1882940"/>
                </a:cubicBezTo>
                <a:cubicBezTo>
                  <a:pt x="1554065" y="1838957"/>
                  <a:pt x="1638658" y="1780157"/>
                  <a:pt x="1712023" y="1708880"/>
                </a:cubicBezTo>
                <a:cubicBezTo>
                  <a:pt x="1983564" y="1447319"/>
                  <a:pt x="2072985" y="1049778"/>
                  <a:pt x="1939481" y="697665"/>
                </a:cubicBezTo>
                <a:cubicBezTo>
                  <a:pt x="1877506" y="536948"/>
                  <a:pt x="1771987" y="396544"/>
                  <a:pt x="1634681" y="292096"/>
                </a:cubicBezTo>
                <a:cubicBezTo>
                  <a:pt x="1498545" y="187816"/>
                  <a:pt x="1336648" y="122192"/>
                  <a:pt x="1166146" y="102179"/>
                </a:cubicBezTo>
                <a:cubicBezTo>
                  <a:pt x="1019623" y="83679"/>
                  <a:pt x="870788" y="100147"/>
                  <a:pt x="731901" y="150228"/>
                </a:cubicBezTo>
                <a:cubicBezTo>
                  <a:pt x="662674" y="176034"/>
                  <a:pt x="596951" y="210359"/>
                  <a:pt x="536257" y="252404"/>
                </a:cubicBezTo>
                <a:cubicBezTo>
                  <a:pt x="475551" y="294891"/>
                  <a:pt x="420501" y="344891"/>
                  <a:pt x="372427" y="401204"/>
                </a:cubicBezTo>
                <a:cubicBezTo>
                  <a:pt x="327470" y="454286"/>
                  <a:pt x="285274" y="517243"/>
                  <a:pt x="267653" y="581625"/>
                </a:cubicBezTo>
                <a:lnTo>
                  <a:pt x="268510" y="580771"/>
                </a:lnTo>
                <a:cubicBezTo>
                  <a:pt x="245123" y="616040"/>
                  <a:pt x="228671" y="655418"/>
                  <a:pt x="220028" y="696810"/>
                </a:cubicBezTo>
                <a:cubicBezTo>
                  <a:pt x="216980" y="707066"/>
                  <a:pt x="214694" y="717511"/>
                  <a:pt x="212217" y="727862"/>
                </a:cubicBezTo>
                <a:cubicBezTo>
                  <a:pt x="209741" y="738212"/>
                  <a:pt x="206693" y="748278"/>
                  <a:pt x="204121" y="758344"/>
                </a:cubicBezTo>
                <a:cubicBezTo>
                  <a:pt x="198999" y="778142"/>
                  <a:pt x="192245" y="797484"/>
                  <a:pt x="183928" y="816173"/>
                </a:cubicBezTo>
                <a:lnTo>
                  <a:pt x="183928" y="816173"/>
                </a:lnTo>
                <a:cubicBezTo>
                  <a:pt x="181356" y="829468"/>
                  <a:pt x="178308" y="842952"/>
                  <a:pt x="176594" y="856531"/>
                </a:cubicBezTo>
                <a:cubicBezTo>
                  <a:pt x="174332" y="869844"/>
                  <a:pt x="172996" y="883297"/>
                  <a:pt x="172593" y="896793"/>
                </a:cubicBezTo>
                <a:cubicBezTo>
                  <a:pt x="170783" y="957662"/>
                  <a:pt x="172593" y="995930"/>
                  <a:pt x="166116" y="1014542"/>
                </a:cubicBezTo>
                <a:cubicBezTo>
                  <a:pt x="159639" y="1033154"/>
                  <a:pt x="147828" y="1032489"/>
                  <a:pt x="128016" y="1012168"/>
                </a:cubicBezTo>
                <a:cubicBezTo>
                  <a:pt x="119444" y="1002672"/>
                  <a:pt x="108966" y="1014827"/>
                  <a:pt x="102299" y="983681"/>
                </a:cubicBezTo>
                <a:lnTo>
                  <a:pt x="102870" y="981307"/>
                </a:lnTo>
                <a:lnTo>
                  <a:pt x="102299" y="982161"/>
                </a:lnTo>
                <a:cubicBezTo>
                  <a:pt x="90015" y="934301"/>
                  <a:pt x="87617" y="884452"/>
                  <a:pt x="95250" y="835640"/>
                </a:cubicBezTo>
                <a:cubicBezTo>
                  <a:pt x="103076" y="784563"/>
                  <a:pt x="114664" y="734130"/>
                  <a:pt x="129921" y="684751"/>
                </a:cubicBezTo>
                <a:cubicBezTo>
                  <a:pt x="238531" y="318407"/>
                  <a:pt x="555675" y="51835"/>
                  <a:pt x="936212" y="7030"/>
                </a:cubicBezTo>
                <a:cubicBezTo>
                  <a:pt x="997820" y="-150"/>
                  <a:pt x="1059947" y="-1835"/>
                  <a:pt x="1121855" y="1997"/>
                </a:cubicBezTo>
                <a:cubicBezTo>
                  <a:pt x="1183774" y="5595"/>
                  <a:pt x="1245223" y="14941"/>
                  <a:pt x="1305401" y="29915"/>
                </a:cubicBezTo>
                <a:cubicBezTo>
                  <a:pt x="1453647" y="66828"/>
                  <a:pt x="1591859" y="135998"/>
                  <a:pt x="1710119" y="232462"/>
                </a:cubicBezTo>
                <a:cubicBezTo>
                  <a:pt x="1828153" y="329224"/>
                  <a:pt x="1924167" y="449935"/>
                  <a:pt x="1991773" y="586563"/>
                </a:cubicBezTo>
                <a:cubicBezTo>
                  <a:pt x="2028254" y="661106"/>
                  <a:pt x="2059972" y="739637"/>
                  <a:pt x="2074259" y="82339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2" name="Google Shape;362;p21"/>
          <p:cNvSpPr txBox="1"/>
          <p:nvPr/>
        </p:nvSpPr>
        <p:spPr>
          <a:xfrm>
            <a:off x="503887" y="4178611"/>
            <a:ext cx="19860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StandardScaler</a:t>
            </a:r>
            <a:r>
              <a:rPr lang="en-US" sz="1200" dirty="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to normalize features.</a:t>
            </a:r>
          </a:p>
        </p:txBody>
      </p:sp>
      <p:sp>
        <p:nvSpPr>
          <p:cNvPr id="363" name="Google Shape;363;p21"/>
          <p:cNvSpPr txBox="1"/>
          <p:nvPr/>
        </p:nvSpPr>
        <p:spPr>
          <a:xfrm>
            <a:off x="503895" y="3736812"/>
            <a:ext cx="1986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Feature Scaling</a:t>
            </a:r>
          </a:p>
        </p:txBody>
      </p:sp>
      <p:sp>
        <p:nvSpPr>
          <p:cNvPr id="364" name="Google Shape;364;p21"/>
          <p:cNvSpPr txBox="1"/>
          <p:nvPr/>
        </p:nvSpPr>
        <p:spPr>
          <a:xfrm>
            <a:off x="14388426" y="3736812"/>
            <a:ext cx="1986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35363B"/>
                </a:solidFill>
                <a:effectLst/>
                <a:uLnTx/>
                <a:uFillTx/>
                <a:latin typeface="Montserrat SemiBold"/>
                <a:cs typeface="Arial"/>
                <a:sym typeface="Montserrat SemiBold"/>
              </a:rPr>
              <a:t>Results Summary</a:t>
            </a:r>
          </a:p>
        </p:txBody>
      </p:sp>
      <p:sp>
        <p:nvSpPr>
          <p:cNvPr id="365" name="Google Shape;365;p21"/>
          <p:cNvSpPr txBox="1"/>
          <p:nvPr/>
        </p:nvSpPr>
        <p:spPr>
          <a:xfrm>
            <a:off x="14388426" y="4209324"/>
            <a:ext cx="19860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dirty="0" err="1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XGBoost</a:t>
            </a:r>
            <a:r>
              <a:rPr lang="en-US" sz="1050" dirty="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and </a:t>
            </a:r>
            <a:r>
              <a:rPr lang="en-US" sz="1050" dirty="0" err="1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LightGBM</a:t>
            </a:r>
            <a:r>
              <a:rPr lang="en-US" sz="1050" dirty="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showed strong overall performance.</a:t>
            </a:r>
            <a:endParaRPr sz="1050" dirty="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368" name="Google Shape;368;p21"/>
          <p:cNvSpPr txBox="1">
            <a:spLocks noGrp="1"/>
          </p:cNvSpPr>
          <p:nvPr>
            <p:ph type="title"/>
          </p:nvPr>
        </p:nvSpPr>
        <p:spPr>
          <a:xfrm>
            <a:off x="452550" y="411475"/>
            <a:ext cx="8238900" cy="56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Step-by-Step Model Development</a:t>
            </a:r>
            <a:endParaRPr dirty="0"/>
          </a:p>
        </p:txBody>
      </p:sp>
      <p:sp>
        <p:nvSpPr>
          <p:cNvPr id="369" name="Google Shape;369;p21"/>
          <p:cNvSpPr/>
          <p:nvPr/>
        </p:nvSpPr>
        <p:spPr>
          <a:xfrm>
            <a:off x="1990492" y="-1070742"/>
            <a:ext cx="875400" cy="8754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70" name="Google Shape;370;p21"/>
          <p:cNvSpPr/>
          <p:nvPr/>
        </p:nvSpPr>
        <p:spPr>
          <a:xfrm rot="4050036">
            <a:off x="1944143" y="-1097258"/>
            <a:ext cx="959232" cy="946208"/>
          </a:xfrm>
          <a:custGeom>
            <a:avLst/>
            <a:gdLst/>
            <a:ahLst/>
            <a:cxnLst/>
            <a:rect l="l" t="t" r="r" b="b"/>
            <a:pathLst>
              <a:path w="2097558" h="2069079" extrusionOk="0">
                <a:moveTo>
                  <a:pt x="2073974" y="821966"/>
                </a:moveTo>
                <a:cubicBezTo>
                  <a:pt x="2092899" y="908556"/>
                  <a:pt x="2100487" y="997226"/>
                  <a:pt x="2096548" y="1085761"/>
                </a:cubicBezTo>
                <a:cubicBezTo>
                  <a:pt x="2091675" y="1169498"/>
                  <a:pt x="2076905" y="1252369"/>
                  <a:pt x="2052542" y="1332654"/>
                </a:cubicBezTo>
                <a:cubicBezTo>
                  <a:pt x="2002712" y="1493578"/>
                  <a:pt x="1914463" y="1640047"/>
                  <a:pt x="1795367" y="1759493"/>
                </a:cubicBezTo>
                <a:cubicBezTo>
                  <a:pt x="1736002" y="1818788"/>
                  <a:pt x="1669858" y="1870929"/>
                  <a:pt x="1598295" y="1914846"/>
                </a:cubicBezTo>
                <a:cubicBezTo>
                  <a:pt x="1583722" y="1923677"/>
                  <a:pt x="1569720" y="1933837"/>
                  <a:pt x="1555242" y="1943333"/>
                </a:cubicBezTo>
                <a:lnTo>
                  <a:pt x="1556671" y="1942669"/>
                </a:lnTo>
                <a:cubicBezTo>
                  <a:pt x="1467126" y="1991383"/>
                  <a:pt x="1370828" y="2026585"/>
                  <a:pt x="1270921" y="2047123"/>
                </a:cubicBezTo>
                <a:cubicBezTo>
                  <a:pt x="1171120" y="2067821"/>
                  <a:pt x="1068829" y="2073930"/>
                  <a:pt x="967264" y="2065260"/>
                </a:cubicBezTo>
                <a:cubicBezTo>
                  <a:pt x="908486" y="2060128"/>
                  <a:pt x="850282" y="2049800"/>
                  <a:pt x="793337" y="2034399"/>
                </a:cubicBezTo>
                <a:cubicBezTo>
                  <a:pt x="736846" y="2018690"/>
                  <a:pt x="681761" y="1998330"/>
                  <a:pt x="628650" y="1973530"/>
                </a:cubicBezTo>
                <a:cubicBezTo>
                  <a:pt x="615410" y="1967073"/>
                  <a:pt x="601980" y="1961186"/>
                  <a:pt x="589121" y="1954538"/>
                </a:cubicBezTo>
                <a:lnTo>
                  <a:pt x="550355" y="1933648"/>
                </a:lnTo>
                <a:lnTo>
                  <a:pt x="512255" y="1910952"/>
                </a:lnTo>
                <a:cubicBezTo>
                  <a:pt x="499682" y="1903451"/>
                  <a:pt x="487871" y="1894809"/>
                  <a:pt x="475583" y="1886833"/>
                </a:cubicBezTo>
                <a:cubicBezTo>
                  <a:pt x="427508" y="1853568"/>
                  <a:pt x="382009" y="1816747"/>
                  <a:pt x="339471" y="1776681"/>
                </a:cubicBezTo>
                <a:cubicBezTo>
                  <a:pt x="297208" y="1736442"/>
                  <a:pt x="258015" y="1693115"/>
                  <a:pt x="222218" y="1647062"/>
                </a:cubicBezTo>
                <a:cubicBezTo>
                  <a:pt x="204121" y="1624272"/>
                  <a:pt x="187643" y="1600248"/>
                  <a:pt x="171260" y="1576223"/>
                </a:cubicBezTo>
                <a:lnTo>
                  <a:pt x="148114" y="1539189"/>
                </a:lnTo>
                <a:cubicBezTo>
                  <a:pt x="140399" y="1526844"/>
                  <a:pt x="133636" y="1513930"/>
                  <a:pt x="126397" y="1501206"/>
                </a:cubicBezTo>
                <a:cubicBezTo>
                  <a:pt x="98455" y="1450200"/>
                  <a:pt x="74508" y="1397118"/>
                  <a:pt x="54769" y="1342435"/>
                </a:cubicBezTo>
                <a:cubicBezTo>
                  <a:pt x="35569" y="1287642"/>
                  <a:pt x="20946" y="1231362"/>
                  <a:pt x="11049" y="1174168"/>
                </a:cubicBezTo>
                <a:cubicBezTo>
                  <a:pt x="9525" y="1165242"/>
                  <a:pt x="7906" y="1155176"/>
                  <a:pt x="6287" y="1145680"/>
                </a:cubicBezTo>
                <a:cubicBezTo>
                  <a:pt x="4667" y="1136184"/>
                  <a:pt x="3810" y="1124789"/>
                  <a:pt x="2572" y="1114059"/>
                </a:cubicBezTo>
                <a:cubicBezTo>
                  <a:pt x="1334" y="1103329"/>
                  <a:pt x="0" y="1092028"/>
                  <a:pt x="0" y="1081298"/>
                </a:cubicBezTo>
                <a:cubicBezTo>
                  <a:pt x="0" y="1070568"/>
                  <a:pt x="0" y="1060122"/>
                  <a:pt x="0" y="1050247"/>
                </a:cubicBezTo>
                <a:cubicBezTo>
                  <a:pt x="94" y="1041016"/>
                  <a:pt x="922" y="1031808"/>
                  <a:pt x="2477" y="1022709"/>
                </a:cubicBezTo>
                <a:cubicBezTo>
                  <a:pt x="3596" y="1015262"/>
                  <a:pt x="5349" y="1007924"/>
                  <a:pt x="7715" y="1000773"/>
                </a:cubicBezTo>
                <a:cubicBezTo>
                  <a:pt x="12002" y="988523"/>
                  <a:pt x="17812" y="981781"/>
                  <a:pt x="26003" y="981781"/>
                </a:cubicBezTo>
                <a:cubicBezTo>
                  <a:pt x="42958" y="983111"/>
                  <a:pt x="56388" y="1003337"/>
                  <a:pt x="66866" y="1036762"/>
                </a:cubicBezTo>
                <a:cubicBezTo>
                  <a:pt x="79989" y="1081865"/>
                  <a:pt x="90516" y="1127678"/>
                  <a:pt x="98393" y="1173978"/>
                </a:cubicBezTo>
                <a:cubicBezTo>
                  <a:pt x="127092" y="1312903"/>
                  <a:pt x="184403" y="1444377"/>
                  <a:pt x="266700" y="1560080"/>
                </a:cubicBezTo>
                <a:cubicBezTo>
                  <a:pt x="348503" y="1676317"/>
                  <a:pt x="454808" y="1773318"/>
                  <a:pt x="578168" y="1844291"/>
                </a:cubicBezTo>
                <a:cubicBezTo>
                  <a:pt x="622746" y="1869966"/>
                  <a:pt x="669238" y="1892189"/>
                  <a:pt x="717233" y="1910762"/>
                </a:cubicBezTo>
                <a:cubicBezTo>
                  <a:pt x="765070" y="1928982"/>
                  <a:pt x="814194" y="1943646"/>
                  <a:pt x="864203" y="1954633"/>
                </a:cubicBezTo>
                <a:cubicBezTo>
                  <a:pt x="914169" y="1964934"/>
                  <a:pt x="964873" y="1971284"/>
                  <a:pt x="1015841" y="1973625"/>
                </a:cubicBezTo>
                <a:lnTo>
                  <a:pt x="1053941" y="1974575"/>
                </a:lnTo>
                <a:lnTo>
                  <a:pt x="1092041" y="1973530"/>
                </a:lnTo>
                <a:cubicBezTo>
                  <a:pt x="1104805" y="1973530"/>
                  <a:pt x="1117473" y="1971916"/>
                  <a:pt x="1130141" y="1971156"/>
                </a:cubicBezTo>
                <a:lnTo>
                  <a:pt x="1149191" y="1969637"/>
                </a:lnTo>
                <a:cubicBezTo>
                  <a:pt x="1155573" y="1968972"/>
                  <a:pt x="1161860" y="1968118"/>
                  <a:pt x="1168241" y="1967263"/>
                </a:cubicBezTo>
                <a:cubicBezTo>
                  <a:pt x="1180814" y="1965459"/>
                  <a:pt x="1193578" y="1964509"/>
                  <a:pt x="1206341" y="1962040"/>
                </a:cubicBezTo>
                <a:lnTo>
                  <a:pt x="1244441" y="1955393"/>
                </a:lnTo>
                <a:cubicBezTo>
                  <a:pt x="1269397" y="1949696"/>
                  <a:pt x="1294352" y="1944378"/>
                  <a:pt x="1318736" y="1936876"/>
                </a:cubicBezTo>
                <a:cubicBezTo>
                  <a:pt x="1367741" y="1922764"/>
                  <a:pt x="1415522" y="1904726"/>
                  <a:pt x="1461611" y="1882940"/>
                </a:cubicBezTo>
                <a:cubicBezTo>
                  <a:pt x="1554065" y="1838957"/>
                  <a:pt x="1638658" y="1780157"/>
                  <a:pt x="1712023" y="1708880"/>
                </a:cubicBezTo>
                <a:cubicBezTo>
                  <a:pt x="1983564" y="1447319"/>
                  <a:pt x="2072985" y="1049778"/>
                  <a:pt x="1939481" y="697665"/>
                </a:cubicBezTo>
                <a:cubicBezTo>
                  <a:pt x="1877506" y="536948"/>
                  <a:pt x="1771987" y="396544"/>
                  <a:pt x="1634681" y="292096"/>
                </a:cubicBezTo>
                <a:cubicBezTo>
                  <a:pt x="1498545" y="187816"/>
                  <a:pt x="1336648" y="122192"/>
                  <a:pt x="1166146" y="102179"/>
                </a:cubicBezTo>
                <a:cubicBezTo>
                  <a:pt x="1019623" y="83679"/>
                  <a:pt x="870788" y="100147"/>
                  <a:pt x="731901" y="150228"/>
                </a:cubicBezTo>
                <a:cubicBezTo>
                  <a:pt x="662674" y="176034"/>
                  <a:pt x="596951" y="210359"/>
                  <a:pt x="536257" y="252404"/>
                </a:cubicBezTo>
                <a:cubicBezTo>
                  <a:pt x="475551" y="294891"/>
                  <a:pt x="420501" y="344891"/>
                  <a:pt x="372427" y="401204"/>
                </a:cubicBezTo>
                <a:cubicBezTo>
                  <a:pt x="327470" y="454286"/>
                  <a:pt x="285274" y="517243"/>
                  <a:pt x="267653" y="581625"/>
                </a:cubicBezTo>
                <a:lnTo>
                  <a:pt x="268510" y="580771"/>
                </a:lnTo>
                <a:cubicBezTo>
                  <a:pt x="245123" y="616040"/>
                  <a:pt x="228671" y="655418"/>
                  <a:pt x="220028" y="696810"/>
                </a:cubicBezTo>
                <a:cubicBezTo>
                  <a:pt x="216980" y="707066"/>
                  <a:pt x="214694" y="717511"/>
                  <a:pt x="212217" y="727862"/>
                </a:cubicBezTo>
                <a:cubicBezTo>
                  <a:pt x="209741" y="738212"/>
                  <a:pt x="206693" y="748278"/>
                  <a:pt x="204121" y="758344"/>
                </a:cubicBezTo>
                <a:cubicBezTo>
                  <a:pt x="198999" y="778142"/>
                  <a:pt x="192245" y="797484"/>
                  <a:pt x="183928" y="816173"/>
                </a:cubicBezTo>
                <a:lnTo>
                  <a:pt x="183928" y="816173"/>
                </a:lnTo>
                <a:cubicBezTo>
                  <a:pt x="181356" y="829468"/>
                  <a:pt x="178308" y="842952"/>
                  <a:pt x="176594" y="856531"/>
                </a:cubicBezTo>
                <a:cubicBezTo>
                  <a:pt x="174332" y="869844"/>
                  <a:pt x="172996" y="883297"/>
                  <a:pt x="172593" y="896793"/>
                </a:cubicBezTo>
                <a:cubicBezTo>
                  <a:pt x="170783" y="957662"/>
                  <a:pt x="172593" y="995930"/>
                  <a:pt x="166116" y="1014542"/>
                </a:cubicBezTo>
                <a:cubicBezTo>
                  <a:pt x="159639" y="1033154"/>
                  <a:pt x="147828" y="1032489"/>
                  <a:pt x="128016" y="1012168"/>
                </a:cubicBezTo>
                <a:cubicBezTo>
                  <a:pt x="119444" y="1002672"/>
                  <a:pt x="108966" y="1014827"/>
                  <a:pt x="102299" y="983681"/>
                </a:cubicBezTo>
                <a:lnTo>
                  <a:pt x="102870" y="981307"/>
                </a:lnTo>
                <a:lnTo>
                  <a:pt x="102299" y="982161"/>
                </a:lnTo>
                <a:cubicBezTo>
                  <a:pt x="90015" y="934301"/>
                  <a:pt x="87617" y="884452"/>
                  <a:pt x="95250" y="835640"/>
                </a:cubicBezTo>
                <a:cubicBezTo>
                  <a:pt x="103076" y="784563"/>
                  <a:pt x="114664" y="734130"/>
                  <a:pt x="129921" y="684751"/>
                </a:cubicBezTo>
                <a:cubicBezTo>
                  <a:pt x="238531" y="318407"/>
                  <a:pt x="555675" y="51835"/>
                  <a:pt x="936212" y="7030"/>
                </a:cubicBezTo>
                <a:cubicBezTo>
                  <a:pt x="997820" y="-150"/>
                  <a:pt x="1059947" y="-1835"/>
                  <a:pt x="1121855" y="1997"/>
                </a:cubicBezTo>
                <a:cubicBezTo>
                  <a:pt x="1183774" y="5595"/>
                  <a:pt x="1245223" y="14941"/>
                  <a:pt x="1305401" y="29915"/>
                </a:cubicBezTo>
                <a:cubicBezTo>
                  <a:pt x="1453647" y="66828"/>
                  <a:pt x="1591859" y="135998"/>
                  <a:pt x="1710119" y="232462"/>
                </a:cubicBezTo>
                <a:cubicBezTo>
                  <a:pt x="1828153" y="329224"/>
                  <a:pt x="1924167" y="449935"/>
                  <a:pt x="1991773" y="586563"/>
                </a:cubicBezTo>
                <a:cubicBezTo>
                  <a:pt x="2028254" y="661106"/>
                  <a:pt x="2059972" y="739637"/>
                  <a:pt x="2074259" y="82339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71" name="Google Shape;371;p21"/>
          <p:cNvGrpSpPr/>
          <p:nvPr/>
        </p:nvGrpSpPr>
        <p:grpSpPr>
          <a:xfrm>
            <a:off x="891887" y="2044866"/>
            <a:ext cx="365084" cy="405687"/>
            <a:chOff x="7587063" y="2593818"/>
            <a:chExt cx="391595" cy="440725"/>
          </a:xfrm>
        </p:grpSpPr>
        <p:sp>
          <p:nvSpPr>
            <p:cNvPr id="372" name="Google Shape;372;p21"/>
            <p:cNvSpPr/>
            <p:nvPr/>
          </p:nvSpPr>
          <p:spPr>
            <a:xfrm>
              <a:off x="7739690" y="2593885"/>
              <a:ext cx="238929" cy="206955"/>
            </a:xfrm>
            <a:custGeom>
              <a:avLst/>
              <a:gdLst/>
              <a:ahLst/>
              <a:cxnLst/>
              <a:rect l="l" t="t" r="r" b="b"/>
              <a:pathLst>
                <a:path w="238929" h="206955" extrusionOk="0">
                  <a:moveTo>
                    <a:pt x="51" y="124725"/>
                  </a:moveTo>
                  <a:cubicBezTo>
                    <a:pt x="1086" y="139638"/>
                    <a:pt x="18124" y="147803"/>
                    <a:pt x="30439" y="139331"/>
                  </a:cubicBezTo>
                  <a:cubicBezTo>
                    <a:pt x="41272" y="131873"/>
                    <a:pt x="56061" y="139641"/>
                    <a:pt x="56061" y="152803"/>
                  </a:cubicBezTo>
                  <a:lnTo>
                    <a:pt x="56061" y="206956"/>
                  </a:lnTo>
                  <a:lnTo>
                    <a:pt x="96629" y="206956"/>
                  </a:lnTo>
                  <a:cubicBezTo>
                    <a:pt x="89424" y="177536"/>
                    <a:pt x="112751" y="148874"/>
                    <a:pt x="143780" y="151016"/>
                  </a:cubicBezTo>
                  <a:cubicBezTo>
                    <a:pt x="171081" y="152908"/>
                    <a:pt x="191326" y="179196"/>
                    <a:pt x="184509" y="206956"/>
                  </a:cubicBezTo>
                  <a:lnTo>
                    <a:pt x="225487" y="206956"/>
                  </a:lnTo>
                  <a:cubicBezTo>
                    <a:pt x="259776" y="155113"/>
                    <a:pt x="225243" y="80107"/>
                    <a:pt x="158425" y="76676"/>
                  </a:cubicBezTo>
                  <a:cubicBezTo>
                    <a:pt x="165980" y="36777"/>
                    <a:pt x="135217" y="0"/>
                    <a:pt x="94900" y="0"/>
                  </a:cubicBezTo>
                  <a:cubicBezTo>
                    <a:pt x="80336" y="0"/>
                    <a:pt x="66882" y="4841"/>
                    <a:pt x="56061" y="12996"/>
                  </a:cubicBezTo>
                  <a:lnTo>
                    <a:pt x="56061" y="93818"/>
                  </a:lnTo>
                  <a:cubicBezTo>
                    <a:pt x="56061" y="106971"/>
                    <a:pt x="41284" y="114752"/>
                    <a:pt x="30438" y="107291"/>
                  </a:cubicBezTo>
                  <a:cubicBezTo>
                    <a:pt x="17260" y="98225"/>
                    <a:pt x="-1091" y="108239"/>
                    <a:pt x="51" y="12472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" name="Google Shape;373;p21"/>
            <p:cNvSpPr/>
            <p:nvPr/>
          </p:nvSpPr>
          <p:spPr>
            <a:xfrm>
              <a:off x="7587063" y="2593818"/>
              <a:ext cx="182872" cy="263075"/>
            </a:xfrm>
            <a:custGeom>
              <a:avLst/>
              <a:gdLst/>
              <a:ahLst/>
              <a:cxnLst/>
              <a:rect l="l" t="t" r="r" b="b"/>
              <a:pathLst>
                <a:path w="182872" h="263075" extrusionOk="0">
                  <a:moveTo>
                    <a:pt x="68857" y="207024"/>
                  </a:moveTo>
                  <a:cubicBezTo>
                    <a:pt x="82012" y="207024"/>
                    <a:pt x="89791" y="221804"/>
                    <a:pt x="82327" y="232648"/>
                  </a:cubicBezTo>
                  <a:cubicBezTo>
                    <a:pt x="73303" y="245760"/>
                    <a:pt x="83211" y="264168"/>
                    <a:pt x="99767" y="263025"/>
                  </a:cubicBezTo>
                  <a:cubicBezTo>
                    <a:pt x="114713" y="261989"/>
                    <a:pt x="122838" y="244937"/>
                    <a:pt x="114377" y="232645"/>
                  </a:cubicBezTo>
                  <a:cubicBezTo>
                    <a:pt x="106916" y="221806"/>
                    <a:pt x="114691" y="207024"/>
                    <a:pt x="127850" y="207024"/>
                  </a:cubicBezTo>
                  <a:lnTo>
                    <a:pt x="182873" y="207024"/>
                  </a:lnTo>
                  <a:lnTo>
                    <a:pt x="182873" y="167302"/>
                  </a:lnTo>
                  <a:cubicBezTo>
                    <a:pt x="155051" y="174137"/>
                    <a:pt x="128814" y="153815"/>
                    <a:pt x="126925" y="126577"/>
                  </a:cubicBezTo>
                  <a:cubicBezTo>
                    <a:pt x="124782" y="95679"/>
                    <a:pt x="153324" y="72198"/>
                    <a:pt x="182873" y="79433"/>
                  </a:cubicBezTo>
                  <a:lnTo>
                    <a:pt x="182873" y="13064"/>
                  </a:lnTo>
                  <a:cubicBezTo>
                    <a:pt x="136550" y="-21846"/>
                    <a:pt x="70190" y="18015"/>
                    <a:pt x="80355" y="75889"/>
                  </a:cubicBezTo>
                  <a:cubicBezTo>
                    <a:pt x="13138" y="79460"/>
                    <a:pt x="-20877" y="154629"/>
                    <a:pt x="13708" y="2070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" name="Google Shape;374;p21"/>
            <p:cNvSpPr/>
            <p:nvPr/>
          </p:nvSpPr>
          <p:spPr>
            <a:xfrm>
              <a:off x="7795751" y="2770605"/>
              <a:ext cx="182907" cy="263938"/>
            </a:xfrm>
            <a:custGeom>
              <a:avLst/>
              <a:gdLst/>
              <a:ahLst/>
              <a:cxnLst/>
              <a:rect l="l" t="t" r="r" b="b"/>
              <a:pathLst>
                <a:path w="182907" h="263938" extrusionOk="0">
                  <a:moveTo>
                    <a:pt x="168993" y="56053"/>
                  </a:moveTo>
                  <a:lnTo>
                    <a:pt x="114015" y="56053"/>
                  </a:lnTo>
                  <a:cubicBezTo>
                    <a:pt x="100854" y="56053"/>
                    <a:pt x="93082" y="41269"/>
                    <a:pt x="100543" y="30430"/>
                  </a:cubicBezTo>
                  <a:cubicBezTo>
                    <a:pt x="109011" y="18133"/>
                    <a:pt x="100864" y="1087"/>
                    <a:pt x="85933" y="51"/>
                  </a:cubicBezTo>
                  <a:cubicBezTo>
                    <a:pt x="69380" y="-1098"/>
                    <a:pt x="59466" y="17310"/>
                    <a:pt x="68493" y="30428"/>
                  </a:cubicBezTo>
                  <a:cubicBezTo>
                    <a:pt x="75954" y="41272"/>
                    <a:pt x="68182" y="56053"/>
                    <a:pt x="55023" y="56053"/>
                  </a:cubicBezTo>
                  <a:lnTo>
                    <a:pt x="0" y="56053"/>
                  </a:lnTo>
                  <a:lnTo>
                    <a:pt x="0" y="95751"/>
                  </a:lnTo>
                  <a:cubicBezTo>
                    <a:pt x="29464" y="88537"/>
                    <a:pt x="58096" y="111922"/>
                    <a:pt x="55948" y="142895"/>
                  </a:cubicBezTo>
                  <a:cubicBezTo>
                    <a:pt x="54058" y="170143"/>
                    <a:pt x="27814" y="190449"/>
                    <a:pt x="0" y="183621"/>
                  </a:cubicBezTo>
                  <a:lnTo>
                    <a:pt x="0" y="250875"/>
                  </a:lnTo>
                  <a:cubicBezTo>
                    <a:pt x="46323" y="285785"/>
                    <a:pt x="112683" y="245923"/>
                    <a:pt x="102518" y="188050"/>
                  </a:cubicBezTo>
                  <a:cubicBezTo>
                    <a:pt x="168119" y="184563"/>
                    <a:pt x="204582" y="110966"/>
                    <a:pt x="168993" y="560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" name="Google Shape;375;p21"/>
            <p:cNvSpPr/>
            <p:nvPr/>
          </p:nvSpPr>
          <p:spPr>
            <a:xfrm>
              <a:off x="7587070" y="2826658"/>
              <a:ext cx="238925" cy="207818"/>
            </a:xfrm>
            <a:custGeom>
              <a:avLst/>
              <a:gdLst/>
              <a:ahLst/>
              <a:cxnLst/>
              <a:rect l="l" t="t" r="r" b="b"/>
              <a:pathLst>
                <a:path w="238925" h="207818" extrusionOk="0">
                  <a:moveTo>
                    <a:pt x="238875" y="85056"/>
                  </a:moveTo>
                  <a:cubicBezTo>
                    <a:pt x="240017" y="68578"/>
                    <a:pt x="221667" y="58554"/>
                    <a:pt x="208489" y="67624"/>
                  </a:cubicBezTo>
                  <a:cubicBezTo>
                    <a:pt x="197649" y="75077"/>
                    <a:pt x="182865" y="67316"/>
                    <a:pt x="182865" y="54152"/>
                  </a:cubicBezTo>
                  <a:lnTo>
                    <a:pt x="182865" y="0"/>
                  </a:lnTo>
                  <a:lnTo>
                    <a:pt x="142274" y="0"/>
                  </a:lnTo>
                  <a:cubicBezTo>
                    <a:pt x="149301" y="28595"/>
                    <a:pt x="127520" y="56053"/>
                    <a:pt x="98289" y="56053"/>
                  </a:cubicBezTo>
                  <a:cubicBezTo>
                    <a:pt x="68782" y="56053"/>
                    <a:pt x="47473" y="28249"/>
                    <a:pt x="54394" y="0"/>
                  </a:cubicBezTo>
                  <a:lnTo>
                    <a:pt x="13705" y="0"/>
                  </a:lnTo>
                  <a:cubicBezTo>
                    <a:pt x="-20862" y="52389"/>
                    <a:pt x="13088" y="127680"/>
                    <a:pt x="80501" y="131142"/>
                  </a:cubicBezTo>
                  <a:cubicBezTo>
                    <a:pt x="72946" y="171041"/>
                    <a:pt x="103710" y="207818"/>
                    <a:pt x="144027" y="207818"/>
                  </a:cubicBezTo>
                  <a:cubicBezTo>
                    <a:pt x="158590" y="207818"/>
                    <a:pt x="172045" y="202977"/>
                    <a:pt x="182866" y="194822"/>
                  </a:cubicBezTo>
                  <a:lnTo>
                    <a:pt x="182866" y="113137"/>
                  </a:lnTo>
                  <a:cubicBezTo>
                    <a:pt x="182866" y="99986"/>
                    <a:pt x="197644" y="92203"/>
                    <a:pt x="208486" y="99664"/>
                  </a:cubicBezTo>
                  <a:cubicBezTo>
                    <a:pt x="220777" y="108123"/>
                    <a:pt x="237838" y="99999"/>
                    <a:pt x="238875" y="8505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6" name="Google Shape;376;p21"/>
          <p:cNvGrpSpPr/>
          <p:nvPr/>
        </p:nvGrpSpPr>
        <p:grpSpPr>
          <a:xfrm>
            <a:off x="15605610" y="1572492"/>
            <a:ext cx="405687" cy="405686"/>
            <a:chOff x="7562499" y="3566844"/>
            <a:chExt cx="440725" cy="440724"/>
          </a:xfrm>
        </p:grpSpPr>
        <p:sp>
          <p:nvSpPr>
            <p:cNvPr id="377" name="Google Shape;377;p21"/>
            <p:cNvSpPr/>
            <p:nvPr/>
          </p:nvSpPr>
          <p:spPr>
            <a:xfrm>
              <a:off x="7562499" y="3566844"/>
              <a:ext cx="440725" cy="78331"/>
            </a:xfrm>
            <a:custGeom>
              <a:avLst/>
              <a:gdLst/>
              <a:ahLst/>
              <a:cxnLst/>
              <a:rect l="l" t="t" r="r" b="b"/>
              <a:pathLst>
                <a:path w="440725" h="78331" extrusionOk="0">
                  <a:moveTo>
                    <a:pt x="427813" y="0"/>
                  </a:moveTo>
                  <a:lnTo>
                    <a:pt x="12912" y="0"/>
                  </a:lnTo>
                  <a:cubicBezTo>
                    <a:pt x="5781" y="0"/>
                    <a:pt x="0" y="5781"/>
                    <a:pt x="0" y="12912"/>
                  </a:cubicBezTo>
                  <a:lnTo>
                    <a:pt x="0" y="78332"/>
                  </a:lnTo>
                  <a:lnTo>
                    <a:pt x="440725" y="78332"/>
                  </a:lnTo>
                  <a:lnTo>
                    <a:pt x="440725" y="12912"/>
                  </a:lnTo>
                  <a:cubicBezTo>
                    <a:pt x="440725" y="5781"/>
                    <a:pt x="434944" y="0"/>
                    <a:pt x="427813" y="0"/>
                  </a:cubicBezTo>
                  <a:close/>
                  <a:moveTo>
                    <a:pt x="297834" y="52078"/>
                  </a:moveTo>
                  <a:cubicBezTo>
                    <a:pt x="290703" y="52078"/>
                    <a:pt x="284922" y="46297"/>
                    <a:pt x="284922" y="39166"/>
                  </a:cubicBezTo>
                  <a:cubicBezTo>
                    <a:pt x="284922" y="32035"/>
                    <a:pt x="290703" y="26254"/>
                    <a:pt x="297834" y="26254"/>
                  </a:cubicBezTo>
                  <a:cubicBezTo>
                    <a:pt x="304964" y="26254"/>
                    <a:pt x="310746" y="32035"/>
                    <a:pt x="310746" y="39166"/>
                  </a:cubicBezTo>
                  <a:cubicBezTo>
                    <a:pt x="310746" y="46297"/>
                    <a:pt x="304964" y="52078"/>
                    <a:pt x="297834" y="52078"/>
                  </a:cubicBezTo>
                  <a:close/>
                  <a:moveTo>
                    <a:pt x="349481" y="52078"/>
                  </a:moveTo>
                  <a:cubicBezTo>
                    <a:pt x="342350" y="52078"/>
                    <a:pt x="336569" y="46297"/>
                    <a:pt x="336569" y="39166"/>
                  </a:cubicBezTo>
                  <a:cubicBezTo>
                    <a:pt x="336569" y="32035"/>
                    <a:pt x="342350" y="26254"/>
                    <a:pt x="349481" y="26254"/>
                  </a:cubicBezTo>
                  <a:cubicBezTo>
                    <a:pt x="356612" y="26254"/>
                    <a:pt x="362393" y="32035"/>
                    <a:pt x="362393" y="39166"/>
                  </a:cubicBezTo>
                  <a:cubicBezTo>
                    <a:pt x="362393" y="46297"/>
                    <a:pt x="356612" y="52078"/>
                    <a:pt x="349481" y="52078"/>
                  </a:cubicBezTo>
                  <a:close/>
                  <a:moveTo>
                    <a:pt x="401129" y="52078"/>
                  </a:moveTo>
                  <a:cubicBezTo>
                    <a:pt x="393998" y="52078"/>
                    <a:pt x="388217" y="46297"/>
                    <a:pt x="388217" y="39166"/>
                  </a:cubicBezTo>
                  <a:cubicBezTo>
                    <a:pt x="388217" y="32035"/>
                    <a:pt x="393998" y="26254"/>
                    <a:pt x="401129" y="26254"/>
                  </a:cubicBezTo>
                  <a:cubicBezTo>
                    <a:pt x="408259" y="26254"/>
                    <a:pt x="414040" y="32035"/>
                    <a:pt x="414040" y="39166"/>
                  </a:cubicBezTo>
                  <a:cubicBezTo>
                    <a:pt x="414040" y="46297"/>
                    <a:pt x="408259" y="52078"/>
                    <a:pt x="401129" y="5207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" name="Google Shape;378;p21"/>
            <p:cNvSpPr/>
            <p:nvPr/>
          </p:nvSpPr>
          <p:spPr>
            <a:xfrm>
              <a:off x="7667515" y="3760020"/>
              <a:ext cx="232413" cy="50787"/>
            </a:xfrm>
            <a:custGeom>
              <a:avLst/>
              <a:gdLst/>
              <a:ahLst/>
              <a:cxnLst/>
              <a:rect l="l" t="t" r="r" b="b"/>
              <a:pathLst>
                <a:path w="232413" h="50787" extrusionOk="0">
                  <a:moveTo>
                    <a:pt x="25393" y="50788"/>
                  </a:moveTo>
                  <a:lnTo>
                    <a:pt x="139573" y="50788"/>
                  </a:lnTo>
                  <a:lnTo>
                    <a:pt x="139573" y="44231"/>
                  </a:lnTo>
                  <a:cubicBezTo>
                    <a:pt x="139573" y="32443"/>
                    <a:pt x="154159" y="26817"/>
                    <a:pt x="162069" y="35578"/>
                  </a:cubicBezTo>
                  <a:lnTo>
                    <a:pt x="175799" y="50787"/>
                  </a:lnTo>
                  <a:lnTo>
                    <a:pt x="207020" y="50787"/>
                  </a:lnTo>
                  <a:cubicBezTo>
                    <a:pt x="221023" y="50787"/>
                    <a:pt x="232414" y="39396"/>
                    <a:pt x="232414" y="25393"/>
                  </a:cubicBezTo>
                  <a:cubicBezTo>
                    <a:pt x="232414" y="11391"/>
                    <a:pt x="221023" y="0"/>
                    <a:pt x="207020" y="0"/>
                  </a:cubicBezTo>
                  <a:lnTo>
                    <a:pt x="25393" y="0"/>
                  </a:lnTo>
                  <a:cubicBezTo>
                    <a:pt x="11391" y="0"/>
                    <a:pt x="0" y="11391"/>
                    <a:pt x="0" y="25393"/>
                  </a:cubicBezTo>
                  <a:cubicBezTo>
                    <a:pt x="0" y="39396"/>
                    <a:pt x="11391" y="50788"/>
                    <a:pt x="25393" y="5078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9" name="Google Shape;379;p21"/>
            <p:cNvSpPr/>
            <p:nvPr/>
          </p:nvSpPr>
          <p:spPr>
            <a:xfrm>
              <a:off x="7832912" y="3837822"/>
              <a:ext cx="37212" cy="55533"/>
            </a:xfrm>
            <a:custGeom>
              <a:avLst/>
              <a:gdLst/>
              <a:ahLst/>
              <a:cxnLst/>
              <a:rect l="l" t="t" r="r" b="b"/>
              <a:pathLst>
                <a:path w="37212" h="55533" extrusionOk="0">
                  <a:moveTo>
                    <a:pt x="0" y="55534"/>
                  </a:moveTo>
                  <a:lnTo>
                    <a:pt x="37213" y="412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" name="Google Shape;380;p21"/>
            <p:cNvSpPr/>
            <p:nvPr/>
          </p:nvSpPr>
          <p:spPr>
            <a:xfrm>
              <a:off x="7562499" y="3670999"/>
              <a:ext cx="440725" cy="336569"/>
            </a:xfrm>
            <a:custGeom>
              <a:avLst/>
              <a:gdLst/>
              <a:ahLst/>
              <a:cxnLst/>
              <a:rect l="l" t="t" r="r" b="b"/>
              <a:pathLst>
                <a:path w="440725" h="336569" extrusionOk="0">
                  <a:moveTo>
                    <a:pt x="0" y="323657"/>
                  </a:moveTo>
                  <a:cubicBezTo>
                    <a:pt x="0" y="330788"/>
                    <a:pt x="5781" y="336569"/>
                    <a:pt x="12912" y="336569"/>
                  </a:cubicBezTo>
                  <a:lnTo>
                    <a:pt x="427813" y="336569"/>
                  </a:lnTo>
                  <a:cubicBezTo>
                    <a:pt x="434944" y="336569"/>
                    <a:pt x="440725" y="330788"/>
                    <a:pt x="440725" y="323657"/>
                  </a:cubicBezTo>
                  <a:lnTo>
                    <a:pt x="440725" y="0"/>
                  </a:lnTo>
                  <a:lnTo>
                    <a:pt x="0" y="0"/>
                  </a:lnTo>
                  <a:close/>
                  <a:moveTo>
                    <a:pt x="130410" y="63198"/>
                  </a:moveTo>
                  <a:lnTo>
                    <a:pt x="312037" y="63198"/>
                  </a:lnTo>
                  <a:cubicBezTo>
                    <a:pt x="340278" y="63198"/>
                    <a:pt x="363254" y="86173"/>
                    <a:pt x="363254" y="114415"/>
                  </a:cubicBezTo>
                  <a:cubicBezTo>
                    <a:pt x="363254" y="142656"/>
                    <a:pt x="340278" y="165632"/>
                    <a:pt x="312037" y="165632"/>
                  </a:cubicBezTo>
                  <a:lnTo>
                    <a:pt x="304128" y="165632"/>
                  </a:lnTo>
                  <a:lnTo>
                    <a:pt x="339392" y="204694"/>
                  </a:lnTo>
                  <a:cubicBezTo>
                    <a:pt x="345441" y="211394"/>
                    <a:pt x="342923" y="222136"/>
                    <a:pt x="334443" y="225397"/>
                  </a:cubicBezTo>
                  <a:lnTo>
                    <a:pt x="310340" y="234668"/>
                  </a:lnTo>
                  <a:lnTo>
                    <a:pt x="318477" y="255825"/>
                  </a:lnTo>
                  <a:cubicBezTo>
                    <a:pt x="321037" y="262480"/>
                    <a:pt x="317717" y="269951"/>
                    <a:pt x="311061" y="272511"/>
                  </a:cubicBezTo>
                  <a:cubicBezTo>
                    <a:pt x="304393" y="275076"/>
                    <a:pt x="296930" y="271738"/>
                    <a:pt x="294375" y="265095"/>
                  </a:cubicBezTo>
                  <a:lnTo>
                    <a:pt x="286238" y="243939"/>
                  </a:lnTo>
                  <a:lnTo>
                    <a:pt x="262136" y="253209"/>
                  </a:lnTo>
                  <a:cubicBezTo>
                    <a:pt x="253681" y="256462"/>
                    <a:pt x="244589" y="250198"/>
                    <a:pt x="244589" y="241157"/>
                  </a:cubicBezTo>
                  <a:lnTo>
                    <a:pt x="244589" y="165633"/>
                  </a:lnTo>
                  <a:lnTo>
                    <a:pt x="130410" y="165633"/>
                  </a:lnTo>
                  <a:cubicBezTo>
                    <a:pt x="102168" y="165633"/>
                    <a:pt x="79193" y="142657"/>
                    <a:pt x="79193" y="114415"/>
                  </a:cubicBezTo>
                  <a:cubicBezTo>
                    <a:pt x="79193" y="86174"/>
                    <a:pt x="102168" y="63198"/>
                    <a:pt x="130410" y="6319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1" name="Google Shape;381;p21"/>
          <p:cNvGrpSpPr/>
          <p:nvPr/>
        </p:nvGrpSpPr>
        <p:grpSpPr>
          <a:xfrm>
            <a:off x="2254713" y="-829786"/>
            <a:ext cx="405685" cy="405686"/>
            <a:chOff x="4386649" y="3566844"/>
            <a:chExt cx="440722" cy="440724"/>
          </a:xfrm>
        </p:grpSpPr>
        <p:sp>
          <p:nvSpPr>
            <p:cNvPr id="382" name="Google Shape;382;p21"/>
            <p:cNvSpPr/>
            <p:nvPr/>
          </p:nvSpPr>
          <p:spPr>
            <a:xfrm>
              <a:off x="4467882" y="3566844"/>
              <a:ext cx="242424" cy="52508"/>
            </a:xfrm>
            <a:custGeom>
              <a:avLst/>
              <a:gdLst/>
              <a:ahLst/>
              <a:cxnLst/>
              <a:rect l="l" t="t" r="r" b="b"/>
              <a:pathLst>
                <a:path w="242424" h="52508" extrusionOk="0">
                  <a:moveTo>
                    <a:pt x="10011" y="52508"/>
                  </a:moveTo>
                  <a:lnTo>
                    <a:pt x="242425" y="52508"/>
                  </a:lnTo>
                  <a:lnTo>
                    <a:pt x="242425" y="45622"/>
                  </a:lnTo>
                  <a:cubicBezTo>
                    <a:pt x="242425" y="20470"/>
                    <a:pt x="221955" y="0"/>
                    <a:pt x="196803" y="0"/>
                  </a:cubicBezTo>
                  <a:lnTo>
                    <a:pt x="0" y="0"/>
                  </a:lnTo>
                  <a:cubicBezTo>
                    <a:pt x="14060" y="20831"/>
                    <a:pt x="8878" y="39300"/>
                    <a:pt x="10011" y="5250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" name="Google Shape;383;p21"/>
            <p:cNvSpPr/>
            <p:nvPr/>
          </p:nvSpPr>
          <p:spPr>
            <a:xfrm>
              <a:off x="4386649" y="3566844"/>
              <a:ext cx="284921" cy="414901"/>
            </a:xfrm>
            <a:custGeom>
              <a:avLst/>
              <a:gdLst/>
              <a:ahLst/>
              <a:cxnLst/>
              <a:rect l="l" t="t" r="r" b="b"/>
              <a:pathLst>
                <a:path w="284921" h="414901" extrusionOk="0">
                  <a:moveTo>
                    <a:pt x="123093" y="310393"/>
                  </a:moveTo>
                  <a:cubicBezTo>
                    <a:pt x="123093" y="303332"/>
                    <a:pt x="128763" y="297603"/>
                    <a:pt x="135798" y="297491"/>
                  </a:cubicBezTo>
                  <a:cubicBezTo>
                    <a:pt x="138040" y="279179"/>
                    <a:pt x="143583" y="261874"/>
                    <a:pt x="151811" y="246186"/>
                  </a:cubicBezTo>
                  <a:lnTo>
                    <a:pt x="136005" y="246186"/>
                  </a:lnTo>
                  <a:cubicBezTo>
                    <a:pt x="128874" y="246186"/>
                    <a:pt x="123093" y="240405"/>
                    <a:pt x="123093" y="233274"/>
                  </a:cubicBezTo>
                  <a:cubicBezTo>
                    <a:pt x="123093" y="226144"/>
                    <a:pt x="128874" y="220363"/>
                    <a:pt x="136005" y="220363"/>
                  </a:cubicBezTo>
                  <a:lnTo>
                    <a:pt x="168937" y="220363"/>
                  </a:lnTo>
                  <a:cubicBezTo>
                    <a:pt x="196511" y="186840"/>
                    <a:pt x="238257" y="165396"/>
                    <a:pt x="284922" y="165277"/>
                  </a:cubicBezTo>
                  <a:lnTo>
                    <a:pt x="284922" y="78332"/>
                  </a:lnTo>
                  <a:lnTo>
                    <a:pt x="78332" y="78332"/>
                  </a:lnTo>
                  <a:cubicBezTo>
                    <a:pt x="71201" y="78332"/>
                    <a:pt x="65420" y="72551"/>
                    <a:pt x="65420" y="65420"/>
                  </a:cubicBezTo>
                  <a:lnTo>
                    <a:pt x="65420" y="32710"/>
                  </a:lnTo>
                  <a:cubicBezTo>
                    <a:pt x="65420" y="14674"/>
                    <a:pt x="50746" y="0"/>
                    <a:pt x="32710" y="0"/>
                  </a:cubicBezTo>
                  <a:cubicBezTo>
                    <a:pt x="14674" y="0"/>
                    <a:pt x="0" y="14674"/>
                    <a:pt x="0" y="32710"/>
                  </a:cubicBezTo>
                  <a:lnTo>
                    <a:pt x="0" y="401989"/>
                  </a:lnTo>
                  <a:cubicBezTo>
                    <a:pt x="0" y="409120"/>
                    <a:pt x="5781" y="414901"/>
                    <a:pt x="12912" y="414901"/>
                  </a:cubicBezTo>
                  <a:lnTo>
                    <a:pt x="171860" y="414901"/>
                  </a:lnTo>
                  <a:cubicBezTo>
                    <a:pt x="150219" y="390129"/>
                    <a:pt x="136538" y="358235"/>
                    <a:pt x="134852" y="323246"/>
                  </a:cubicBezTo>
                  <a:cubicBezTo>
                    <a:pt x="128261" y="322661"/>
                    <a:pt x="123093" y="317133"/>
                    <a:pt x="123093" y="310393"/>
                  </a:cubicBezTo>
                  <a:close/>
                  <a:moveTo>
                    <a:pt x="136005" y="142891"/>
                  </a:moveTo>
                  <a:lnTo>
                    <a:pt x="217780" y="142891"/>
                  </a:lnTo>
                  <a:cubicBezTo>
                    <a:pt x="224911" y="142891"/>
                    <a:pt x="230692" y="148672"/>
                    <a:pt x="230692" y="155803"/>
                  </a:cubicBezTo>
                  <a:cubicBezTo>
                    <a:pt x="230692" y="162934"/>
                    <a:pt x="224911" y="168715"/>
                    <a:pt x="217780" y="168715"/>
                  </a:cubicBezTo>
                  <a:lnTo>
                    <a:pt x="136005" y="168715"/>
                  </a:lnTo>
                  <a:cubicBezTo>
                    <a:pt x="128874" y="168715"/>
                    <a:pt x="123093" y="162934"/>
                    <a:pt x="123093" y="155803"/>
                  </a:cubicBezTo>
                  <a:cubicBezTo>
                    <a:pt x="123093" y="148672"/>
                    <a:pt x="128873" y="142891"/>
                    <a:pt x="136005" y="142891"/>
                  </a:cubicBezTo>
                  <a:close/>
                  <a:moveTo>
                    <a:pt x="105969" y="307041"/>
                  </a:moveTo>
                  <a:lnTo>
                    <a:pt x="80575" y="332434"/>
                  </a:lnTo>
                  <a:cubicBezTo>
                    <a:pt x="75533" y="337477"/>
                    <a:pt x="67358" y="337477"/>
                    <a:pt x="62315" y="332434"/>
                  </a:cubicBezTo>
                  <a:lnTo>
                    <a:pt x="49403" y="319522"/>
                  </a:lnTo>
                  <a:cubicBezTo>
                    <a:pt x="44361" y="314481"/>
                    <a:pt x="44361" y="306305"/>
                    <a:pt x="49403" y="301262"/>
                  </a:cubicBezTo>
                  <a:cubicBezTo>
                    <a:pt x="54445" y="296221"/>
                    <a:pt x="62621" y="296221"/>
                    <a:pt x="67663" y="301262"/>
                  </a:cubicBezTo>
                  <a:lnTo>
                    <a:pt x="71446" y="305045"/>
                  </a:lnTo>
                  <a:lnTo>
                    <a:pt x="87709" y="288781"/>
                  </a:lnTo>
                  <a:cubicBezTo>
                    <a:pt x="92751" y="283739"/>
                    <a:pt x="100927" y="283739"/>
                    <a:pt x="105969" y="288781"/>
                  </a:cubicBezTo>
                  <a:cubicBezTo>
                    <a:pt x="111011" y="293823"/>
                    <a:pt x="111011" y="301999"/>
                    <a:pt x="105969" y="307041"/>
                  </a:cubicBezTo>
                  <a:close/>
                  <a:moveTo>
                    <a:pt x="105969" y="229922"/>
                  </a:moveTo>
                  <a:lnTo>
                    <a:pt x="80575" y="255316"/>
                  </a:lnTo>
                  <a:cubicBezTo>
                    <a:pt x="75533" y="260358"/>
                    <a:pt x="67358" y="260358"/>
                    <a:pt x="62315" y="255316"/>
                  </a:cubicBezTo>
                  <a:lnTo>
                    <a:pt x="49403" y="242404"/>
                  </a:lnTo>
                  <a:cubicBezTo>
                    <a:pt x="44361" y="237362"/>
                    <a:pt x="44361" y="229186"/>
                    <a:pt x="49403" y="224144"/>
                  </a:cubicBezTo>
                  <a:cubicBezTo>
                    <a:pt x="54445" y="219102"/>
                    <a:pt x="62621" y="219102"/>
                    <a:pt x="67663" y="224144"/>
                  </a:cubicBezTo>
                  <a:lnTo>
                    <a:pt x="71446" y="227926"/>
                  </a:lnTo>
                  <a:lnTo>
                    <a:pt x="87709" y="211662"/>
                  </a:lnTo>
                  <a:cubicBezTo>
                    <a:pt x="92751" y="206620"/>
                    <a:pt x="100927" y="206620"/>
                    <a:pt x="105969" y="211662"/>
                  </a:cubicBezTo>
                  <a:cubicBezTo>
                    <a:pt x="111011" y="216705"/>
                    <a:pt x="111011" y="224881"/>
                    <a:pt x="105969" y="229922"/>
                  </a:cubicBezTo>
                  <a:close/>
                  <a:moveTo>
                    <a:pt x="105969" y="151590"/>
                  </a:moveTo>
                  <a:lnTo>
                    <a:pt x="80575" y="176984"/>
                  </a:lnTo>
                  <a:cubicBezTo>
                    <a:pt x="75534" y="182026"/>
                    <a:pt x="67358" y="182027"/>
                    <a:pt x="62315" y="176984"/>
                  </a:cubicBezTo>
                  <a:lnTo>
                    <a:pt x="49403" y="164072"/>
                  </a:lnTo>
                  <a:cubicBezTo>
                    <a:pt x="44361" y="159029"/>
                    <a:pt x="44361" y="150855"/>
                    <a:pt x="49403" y="145812"/>
                  </a:cubicBezTo>
                  <a:cubicBezTo>
                    <a:pt x="54445" y="140769"/>
                    <a:pt x="62621" y="140769"/>
                    <a:pt x="67663" y="145812"/>
                  </a:cubicBezTo>
                  <a:lnTo>
                    <a:pt x="71446" y="149593"/>
                  </a:lnTo>
                  <a:lnTo>
                    <a:pt x="87709" y="133331"/>
                  </a:lnTo>
                  <a:cubicBezTo>
                    <a:pt x="92751" y="128288"/>
                    <a:pt x="100927" y="128288"/>
                    <a:pt x="105969" y="133331"/>
                  </a:cubicBezTo>
                  <a:cubicBezTo>
                    <a:pt x="111011" y="138373"/>
                    <a:pt x="111011" y="146549"/>
                    <a:pt x="105969" y="1515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" name="Google Shape;384;p21"/>
            <p:cNvSpPr/>
            <p:nvPr/>
          </p:nvSpPr>
          <p:spPr>
            <a:xfrm>
              <a:off x="4628918" y="3839714"/>
              <a:ext cx="86079" cy="86079"/>
            </a:xfrm>
            <a:custGeom>
              <a:avLst/>
              <a:gdLst/>
              <a:ahLst/>
              <a:cxnLst/>
              <a:rect l="l" t="t" r="r" b="b"/>
              <a:pathLst>
                <a:path w="86079" h="86079" extrusionOk="0">
                  <a:moveTo>
                    <a:pt x="62929" y="4890"/>
                  </a:moveTo>
                  <a:cubicBezTo>
                    <a:pt x="56976" y="1773"/>
                    <a:pt x="50213" y="0"/>
                    <a:pt x="43040" y="0"/>
                  </a:cubicBezTo>
                  <a:cubicBezTo>
                    <a:pt x="19308" y="0"/>
                    <a:pt x="0" y="19308"/>
                    <a:pt x="0" y="43040"/>
                  </a:cubicBezTo>
                  <a:cubicBezTo>
                    <a:pt x="0" y="66772"/>
                    <a:pt x="19308" y="86079"/>
                    <a:pt x="43040" y="86079"/>
                  </a:cubicBezTo>
                  <a:cubicBezTo>
                    <a:pt x="66772" y="86079"/>
                    <a:pt x="86079" y="66772"/>
                    <a:pt x="86079" y="43040"/>
                  </a:cubicBezTo>
                  <a:cubicBezTo>
                    <a:pt x="86079" y="35867"/>
                    <a:pt x="84306" y="29103"/>
                    <a:pt x="81189" y="23150"/>
                  </a:cubicBezTo>
                  <a:lnTo>
                    <a:pt x="52169" y="52170"/>
                  </a:lnTo>
                  <a:cubicBezTo>
                    <a:pt x="47126" y="57212"/>
                    <a:pt x="38952" y="57212"/>
                    <a:pt x="33909" y="52170"/>
                  </a:cubicBezTo>
                  <a:cubicBezTo>
                    <a:pt x="28867" y="47128"/>
                    <a:pt x="28867" y="38953"/>
                    <a:pt x="33909" y="339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" name="Google Shape;385;p21"/>
            <p:cNvSpPr/>
            <p:nvPr/>
          </p:nvSpPr>
          <p:spPr>
            <a:xfrm>
              <a:off x="4547143" y="3757925"/>
              <a:ext cx="249629" cy="249643"/>
            </a:xfrm>
            <a:custGeom>
              <a:avLst/>
              <a:gdLst/>
              <a:ahLst/>
              <a:cxnLst/>
              <a:rect l="l" t="t" r="r" b="b"/>
              <a:pathLst>
                <a:path w="249629" h="249643" extrusionOk="0">
                  <a:moveTo>
                    <a:pt x="209428" y="113419"/>
                  </a:moveTo>
                  <a:lnTo>
                    <a:pt x="191445" y="107425"/>
                  </a:lnTo>
                  <a:cubicBezTo>
                    <a:pt x="202882" y="151178"/>
                    <a:pt x="169639" y="193692"/>
                    <a:pt x="124815" y="193692"/>
                  </a:cubicBezTo>
                  <a:cubicBezTo>
                    <a:pt x="86844" y="193692"/>
                    <a:pt x="55951" y="162800"/>
                    <a:pt x="55951" y="124829"/>
                  </a:cubicBezTo>
                  <a:cubicBezTo>
                    <a:pt x="55951" y="79971"/>
                    <a:pt x="98505" y="46772"/>
                    <a:pt x="142219" y="58199"/>
                  </a:cubicBezTo>
                  <a:lnTo>
                    <a:pt x="136228" y="40225"/>
                  </a:lnTo>
                  <a:cubicBezTo>
                    <a:pt x="131704" y="26656"/>
                    <a:pt x="134946" y="11992"/>
                    <a:pt x="144642" y="1596"/>
                  </a:cubicBezTo>
                  <a:cubicBezTo>
                    <a:pt x="69045" y="-10523"/>
                    <a:pt x="0" y="47921"/>
                    <a:pt x="0" y="124829"/>
                  </a:cubicBezTo>
                  <a:cubicBezTo>
                    <a:pt x="0" y="193652"/>
                    <a:pt x="55992" y="249644"/>
                    <a:pt x="124815" y="249644"/>
                  </a:cubicBezTo>
                  <a:cubicBezTo>
                    <a:pt x="193638" y="249644"/>
                    <a:pt x="249629" y="193652"/>
                    <a:pt x="249629" y="124829"/>
                  </a:cubicBezTo>
                  <a:cubicBezTo>
                    <a:pt x="249629" y="118088"/>
                    <a:pt x="249085" y="111473"/>
                    <a:pt x="248051" y="105019"/>
                  </a:cubicBezTo>
                  <a:cubicBezTo>
                    <a:pt x="237256" y="115082"/>
                    <a:pt x="222355" y="117724"/>
                    <a:pt x="209428" y="1134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" name="Google Shape;386;p21"/>
            <p:cNvSpPr/>
            <p:nvPr/>
          </p:nvSpPr>
          <p:spPr>
            <a:xfrm>
              <a:off x="4707205" y="3727337"/>
              <a:ext cx="120166" cy="120167"/>
            </a:xfrm>
            <a:custGeom>
              <a:avLst/>
              <a:gdLst/>
              <a:ahLst/>
              <a:cxnLst/>
              <a:rect l="l" t="t" r="r" b="b"/>
              <a:pathLst>
                <a:path w="120166" h="120167" extrusionOk="0">
                  <a:moveTo>
                    <a:pt x="111340" y="49356"/>
                  </a:moveTo>
                  <a:lnTo>
                    <a:pt x="80944" y="39225"/>
                  </a:lnTo>
                  <a:lnTo>
                    <a:pt x="70812" y="8828"/>
                  </a:lnTo>
                  <a:cubicBezTo>
                    <a:pt x="67783" y="-259"/>
                    <a:pt x="56218" y="-3003"/>
                    <a:pt x="49433" y="3781"/>
                  </a:cubicBezTo>
                  <a:lnTo>
                    <a:pt x="3782" y="49432"/>
                  </a:lnTo>
                  <a:cubicBezTo>
                    <a:pt x="324" y="52890"/>
                    <a:pt x="-883" y="58005"/>
                    <a:pt x="663" y="62645"/>
                  </a:cubicBezTo>
                  <a:lnTo>
                    <a:pt x="12836" y="99165"/>
                  </a:lnTo>
                  <a:cubicBezTo>
                    <a:pt x="14121" y="103020"/>
                    <a:pt x="17146" y="106046"/>
                    <a:pt x="21001" y="107331"/>
                  </a:cubicBezTo>
                  <a:cubicBezTo>
                    <a:pt x="59030" y="119772"/>
                    <a:pt x="57905" y="120167"/>
                    <a:pt x="61603" y="120167"/>
                  </a:cubicBezTo>
                  <a:cubicBezTo>
                    <a:pt x="64974" y="120167"/>
                    <a:pt x="68274" y="118847"/>
                    <a:pt x="70735" y="116385"/>
                  </a:cubicBezTo>
                  <a:lnTo>
                    <a:pt x="116385" y="70735"/>
                  </a:lnTo>
                  <a:cubicBezTo>
                    <a:pt x="123160" y="63963"/>
                    <a:pt x="120443" y="52390"/>
                    <a:pt x="111340" y="4935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87" name="Google Shape;387;p21"/>
          <p:cNvSpPr/>
          <p:nvPr/>
        </p:nvSpPr>
        <p:spPr>
          <a:xfrm rot="-7895613">
            <a:off x="-2208893" y="1249041"/>
            <a:ext cx="624780" cy="1165628"/>
          </a:xfrm>
          <a:custGeom>
            <a:avLst/>
            <a:gdLst/>
            <a:ahLst/>
            <a:cxnLst/>
            <a:rect l="l" t="t" r="r" b="b"/>
            <a:pathLst>
              <a:path w="700009" h="1305980" extrusionOk="0">
                <a:moveTo>
                  <a:pt x="96211" y="1229104"/>
                </a:moveTo>
                <a:cubicBezTo>
                  <a:pt x="93763" y="1226447"/>
                  <a:pt x="93763" y="1223799"/>
                  <a:pt x="94115" y="1220532"/>
                </a:cubicBezTo>
                <a:cubicBezTo>
                  <a:pt x="94858" y="1213626"/>
                  <a:pt x="93829" y="1206539"/>
                  <a:pt x="94153" y="1199558"/>
                </a:cubicBezTo>
                <a:cubicBezTo>
                  <a:pt x="94401" y="1194090"/>
                  <a:pt x="94515" y="1188690"/>
                  <a:pt x="94220" y="1183213"/>
                </a:cubicBezTo>
                <a:cubicBezTo>
                  <a:pt x="94039" y="1179898"/>
                  <a:pt x="95049" y="1176517"/>
                  <a:pt x="95582" y="1172726"/>
                </a:cubicBezTo>
                <a:cubicBezTo>
                  <a:pt x="94982" y="1172288"/>
                  <a:pt x="93820" y="1171449"/>
                  <a:pt x="92496" y="1170487"/>
                </a:cubicBezTo>
                <a:cubicBezTo>
                  <a:pt x="92839" y="1167373"/>
                  <a:pt x="92515" y="1163925"/>
                  <a:pt x="93725" y="1161153"/>
                </a:cubicBezTo>
                <a:cubicBezTo>
                  <a:pt x="94839" y="1158591"/>
                  <a:pt x="89762" y="1155609"/>
                  <a:pt x="94572" y="1153857"/>
                </a:cubicBezTo>
                <a:cubicBezTo>
                  <a:pt x="90172" y="1150228"/>
                  <a:pt x="93391" y="1146808"/>
                  <a:pt x="94515" y="1143065"/>
                </a:cubicBezTo>
                <a:cubicBezTo>
                  <a:pt x="95087" y="1141160"/>
                  <a:pt x="93725" y="1138683"/>
                  <a:pt x="93239" y="1136502"/>
                </a:cubicBezTo>
                <a:cubicBezTo>
                  <a:pt x="94277" y="1136197"/>
                  <a:pt x="95039" y="1135978"/>
                  <a:pt x="95811" y="1135750"/>
                </a:cubicBezTo>
                <a:cubicBezTo>
                  <a:pt x="95906" y="1135178"/>
                  <a:pt x="96249" y="1134511"/>
                  <a:pt x="96068" y="1134054"/>
                </a:cubicBezTo>
                <a:cubicBezTo>
                  <a:pt x="94001" y="1128701"/>
                  <a:pt x="93810" y="1122967"/>
                  <a:pt x="92610" y="1117443"/>
                </a:cubicBezTo>
                <a:cubicBezTo>
                  <a:pt x="92486" y="1116871"/>
                  <a:pt x="92382" y="1116252"/>
                  <a:pt x="92477" y="1115690"/>
                </a:cubicBezTo>
                <a:cubicBezTo>
                  <a:pt x="93534" y="1109727"/>
                  <a:pt x="95382" y="1103803"/>
                  <a:pt x="95525" y="1097821"/>
                </a:cubicBezTo>
                <a:cubicBezTo>
                  <a:pt x="95658" y="1092020"/>
                  <a:pt x="95096" y="1086267"/>
                  <a:pt x="97030" y="1080638"/>
                </a:cubicBezTo>
                <a:cubicBezTo>
                  <a:pt x="97306" y="1079828"/>
                  <a:pt x="97449" y="1078809"/>
                  <a:pt x="97211" y="1078009"/>
                </a:cubicBezTo>
                <a:cubicBezTo>
                  <a:pt x="94734" y="1069732"/>
                  <a:pt x="98754" y="1061893"/>
                  <a:pt x="98935" y="1053749"/>
                </a:cubicBezTo>
                <a:cubicBezTo>
                  <a:pt x="99059" y="1048196"/>
                  <a:pt x="102097" y="1042814"/>
                  <a:pt x="99154" y="1036994"/>
                </a:cubicBezTo>
                <a:cubicBezTo>
                  <a:pt x="98592" y="1035880"/>
                  <a:pt x="101392" y="1033384"/>
                  <a:pt x="101135" y="1031765"/>
                </a:cubicBezTo>
                <a:cubicBezTo>
                  <a:pt x="99802" y="1023488"/>
                  <a:pt x="104459" y="1016116"/>
                  <a:pt x="104259" y="1008067"/>
                </a:cubicBezTo>
                <a:cubicBezTo>
                  <a:pt x="104212" y="1006314"/>
                  <a:pt x="104440" y="1004552"/>
                  <a:pt x="104373" y="1002800"/>
                </a:cubicBezTo>
                <a:cubicBezTo>
                  <a:pt x="104221" y="998761"/>
                  <a:pt x="104040" y="995161"/>
                  <a:pt x="106679" y="991217"/>
                </a:cubicBezTo>
                <a:cubicBezTo>
                  <a:pt x="108736" y="988160"/>
                  <a:pt x="108193" y="983283"/>
                  <a:pt x="108593" y="979197"/>
                </a:cubicBezTo>
                <a:cubicBezTo>
                  <a:pt x="109879" y="966052"/>
                  <a:pt x="111041" y="952898"/>
                  <a:pt x="112336" y="939763"/>
                </a:cubicBezTo>
                <a:cubicBezTo>
                  <a:pt x="112441" y="938658"/>
                  <a:pt x="113365" y="937658"/>
                  <a:pt x="113556" y="936544"/>
                </a:cubicBezTo>
                <a:cubicBezTo>
                  <a:pt x="114308" y="932229"/>
                  <a:pt x="117166" y="928333"/>
                  <a:pt x="115299" y="923428"/>
                </a:cubicBezTo>
                <a:cubicBezTo>
                  <a:pt x="114470" y="921247"/>
                  <a:pt x="114661" y="917808"/>
                  <a:pt x="115880" y="915884"/>
                </a:cubicBezTo>
                <a:cubicBezTo>
                  <a:pt x="119118" y="910741"/>
                  <a:pt x="118690" y="905311"/>
                  <a:pt x="118642" y="899777"/>
                </a:cubicBezTo>
                <a:cubicBezTo>
                  <a:pt x="118632" y="898387"/>
                  <a:pt x="118937" y="896844"/>
                  <a:pt x="119585" y="895634"/>
                </a:cubicBezTo>
                <a:cubicBezTo>
                  <a:pt x="121623" y="891814"/>
                  <a:pt x="124309" y="888214"/>
                  <a:pt x="121814" y="883547"/>
                </a:cubicBezTo>
                <a:cubicBezTo>
                  <a:pt x="121604" y="883156"/>
                  <a:pt x="121938" y="882394"/>
                  <a:pt x="122157" y="881861"/>
                </a:cubicBezTo>
                <a:cubicBezTo>
                  <a:pt x="123605" y="878365"/>
                  <a:pt x="125595" y="874993"/>
                  <a:pt x="126424" y="871364"/>
                </a:cubicBezTo>
                <a:cubicBezTo>
                  <a:pt x="127157" y="868145"/>
                  <a:pt x="125548" y="864116"/>
                  <a:pt x="126872" y="861353"/>
                </a:cubicBezTo>
                <a:cubicBezTo>
                  <a:pt x="129672" y="855534"/>
                  <a:pt x="129843" y="849028"/>
                  <a:pt x="132520" y="843304"/>
                </a:cubicBezTo>
                <a:cubicBezTo>
                  <a:pt x="134063" y="839998"/>
                  <a:pt x="134568" y="836693"/>
                  <a:pt x="134406" y="833036"/>
                </a:cubicBezTo>
                <a:cubicBezTo>
                  <a:pt x="134234" y="828959"/>
                  <a:pt x="134120" y="824692"/>
                  <a:pt x="137673" y="821491"/>
                </a:cubicBezTo>
                <a:cubicBezTo>
                  <a:pt x="138483" y="820767"/>
                  <a:pt x="139445" y="819091"/>
                  <a:pt x="139130" y="818424"/>
                </a:cubicBezTo>
                <a:cubicBezTo>
                  <a:pt x="135358" y="810480"/>
                  <a:pt x="144236" y="804861"/>
                  <a:pt x="142893" y="797403"/>
                </a:cubicBezTo>
                <a:cubicBezTo>
                  <a:pt x="142769" y="796736"/>
                  <a:pt x="143855" y="795926"/>
                  <a:pt x="144102" y="795098"/>
                </a:cubicBezTo>
                <a:cubicBezTo>
                  <a:pt x="146055" y="788649"/>
                  <a:pt x="152370" y="784487"/>
                  <a:pt x="151532" y="776105"/>
                </a:cubicBezTo>
                <a:cubicBezTo>
                  <a:pt x="150894" y="769694"/>
                  <a:pt x="155837" y="762884"/>
                  <a:pt x="156780" y="756416"/>
                </a:cubicBezTo>
                <a:cubicBezTo>
                  <a:pt x="158133" y="747168"/>
                  <a:pt x="164562" y="739395"/>
                  <a:pt x="163495" y="729746"/>
                </a:cubicBezTo>
                <a:cubicBezTo>
                  <a:pt x="169734" y="725994"/>
                  <a:pt x="166534" y="717936"/>
                  <a:pt x="171201" y="713040"/>
                </a:cubicBezTo>
                <a:cubicBezTo>
                  <a:pt x="173401" y="710725"/>
                  <a:pt x="172420" y="705658"/>
                  <a:pt x="173715" y="702153"/>
                </a:cubicBezTo>
                <a:cubicBezTo>
                  <a:pt x="177868" y="690999"/>
                  <a:pt x="181536" y="679769"/>
                  <a:pt x="183936" y="668072"/>
                </a:cubicBezTo>
                <a:cubicBezTo>
                  <a:pt x="184698" y="664319"/>
                  <a:pt x="187841" y="661081"/>
                  <a:pt x="189660" y="657490"/>
                </a:cubicBezTo>
                <a:cubicBezTo>
                  <a:pt x="190365" y="656099"/>
                  <a:pt x="190556" y="654404"/>
                  <a:pt x="190737" y="652813"/>
                </a:cubicBezTo>
                <a:cubicBezTo>
                  <a:pt x="190956" y="650879"/>
                  <a:pt x="190394" y="648708"/>
                  <a:pt x="191089" y="647012"/>
                </a:cubicBezTo>
                <a:cubicBezTo>
                  <a:pt x="193547" y="641050"/>
                  <a:pt x="194937" y="634830"/>
                  <a:pt x="196642" y="628658"/>
                </a:cubicBezTo>
                <a:cubicBezTo>
                  <a:pt x="198490" y="621990"/>
                  <a:pt x="201690" y="615704"/>
                  <a:pt x="204319" y="609265"/>
                </a:cubicBezTo>
                <a:cubicBezTo>
                  <a:pt x="205634" y="606026"/>
                  <a:pt x="207158" y="602854"/>
                  <a:pt x="208225" y="599540"/>
                </a:cubicBezTo>
                <a:cubicBezTo>
                  <a:pt x="208767" y="597844"/>
                  <a:pt x="209187" y="597158"/>
                  <a:pt x="211120" y="597501"/>
                </a:cubicBezTo>
                <a:cubicBezTo>
                  <a:pt x="211587" y="597587"/>
                  <a:pt x="212425" y="595625"/>
                  <a:pt x="213101" y="594596"/>
                </a:cubicBezTo>
                <a:cubicBezTo>
                  <a:pt x="212168" y="594139"/>
                  <a:pt x="211234" y="593691"/>
                  <a:pt x="210311" y="593234"/>
                </a:cubicBezTo>
                <a:cubicBezTo>
                  <a:pt x="210263" y="592682"/>
                  <a:pt x="210063" y="592101"/>
                  <a:pt x="210187" y="591596"/>
                </a:cubicBezTo>
                <a:cubicBezTo>
                  <a:pt x="211034" y="588253"/>
                  <a:pt x="216568" y="586919"/>
                  <a:pt x="214235" y="582195"/>
                </a:cubicBezTo>
                <a:cubicBezTo>
                  <a:pt x="221579" y="579899"/>
                  <a:pt x="218721" y="572565"/>
                  <a:pt x="221141" y="567821"/>
                </a:cubicBezTo>
                <a:cubicBezTo>
                  <a:pt x="222293" y="565555"/>
                  <a:pt x="222826" y="563250"/>
                  <a:pt x="224741" y="561135"/>
                </a:cubicBezTo>
                <a:cubicBezTo>
                  <a:pt x="226808" y="558858"/>
                  <a:pt x="230189" y="556496"/>
                  <a:pt x="228418" y="552096"/>
                </a:cubicBezTo>
                <a:cubicBezTo>
                  <a:pt x="228018" y="551096"/>
                  <a:pt x="229780" y="549153"/>
                  <a:pt x="230694" y="547733"/>
                </a:cubicBezTo>
                <a:cubicBezTo>
                  <a:pt x="231437" y="546571"/>
                  <a:pt x="232713" y="545666"/>
                  <a:pt x="233199" y="544438"/>
                </a:cubicBezTo>
                <a:cubicBezTo>
                  <a:pt x="234275" y="541742"/>
                  <a:pt x="238590" y="536113"/>
                  <a:pt x="241524" y="534236"/>
                </a:cubicBezTo>
                <a:cubicBezTo>
                  <a:pt x="240352" y="533751"/>
                  <a:pt x="239295" y="533313"/>
                  <a:pt x="237905" y="532731"/>
                </a:cubicBezTo>
                <a:cubicBezTo>
                  <a:pt x="241972" y="525026"/>
                  <a:pt x="246029" y="517349"/>
                  <a:pt x="250077" y="509662"/>
                </a:cubicBezTo>
                <a:cubicBezTo>
                  <a:pt x="250630" y="508614"/>
                  <a:pt x="251754" y="507290"/>
                  <a:pt x="251478" y="506481"/>
                </a:cubicBezTo>
                <a:cubicBezTo>
                  <a:pt x="249696" y="501223"/>
                  <a:pt x="256621" y="499775"/>
                  <a:pt x="256202" y="495232"/>
                </a:cubicBezTo>
                <a:cubicBezTo>
                  <a:pt x="261927" y="493527"/>
                  <a:pt x="260364" y="487678"/>
                  <a:pt x="262479" y="483925"/>
                </a:cubicBezTo>
                <a:cubicBezTo>
                  <a:pt x="263755" y="481649"/>
                  <a:pt x="262346" y="477772"/>
                  <a:pt x="266660" y="477391"/>
                </a:cubicBezTo>
                <a:cubicBezTo>
                  <a:pt x="267622" y="472905"/>
                  <a:pt x="274166" y="471219"/>
                  <a:pt x="272642" y="465418"/>
                </a:cubicBezTo>
                <a:cubicBezTo>
                  <a:pt x="272452" y="464694"/>
                  <a:pt x="272899" y="463523"/>
                  <a:pt x="273452" y="462942"/>
                </a:cubicBezTo>
                <a:cubicBezTo>
                  <a:pt x="277538" y="458655"/>
                  <a:pt x="279348" y="453131"/>
                  <a:pt x="281977" y="448026"/>
                </a:cubicBezTo>
                <a:cubicBezTo>
                  <a:pt x="283624" y="444835"/>
                  <a:pt x="284291" y="440644"/>
                  <a:pt x="288873" y="439615"/>
                </a:cubicBezTo>
                <a:cubicBezTo>
                  <a:pt x="289568" y="439463"/>
                  <a:pt x="290006" y="437824"/>
                  <a:pt x="290406" y="436824"/>
                </a:cubicBezTo>
                <a:cubicBezTo>
                  <a:pt x="291264" y="434700"/>
                  <a:pt x="292692" y="432538"/>
                  <a:pt x="292664" y="430404"/>
                </a:cubicBezTo>
                <a:cubicBezTo>
                  <a:pt x="292616" y="426718"/>
                  <a:pt x="298550" y="429223"/>
                  <a:pt x="297788" y="424556"/>
                </a:cubicBezTo>
                <a:cubicBezTo>
                  <a:pt x="297426" y="422337"/>
                  <a:pt x="299550" y="419422"/>
                  <a:pt x="301141" y="417269"/>
                </a:cubicBezTo>
                <a:cubicBezTo>
                  <a:pt x="302265" y="415755"/>
                  <a:pt x="304399" y="414993"/>
                  <a:pt x="306294" y="413745"/>
                </a:cubicBezTo>
                <a:cubicBezTo>
                  <a:pt x="305703" y="412907"/>
                  <a:pt x="304980" y="411888"/>
                  <a:pt x="304313" y="410954"/>
                </a:cubicBezTo>
                <a:cubicBezTo>
                  <a:pt x="306246" y="407354"/>
                  <a:pt x="307970" y="403696"/>
                  <a:pt x="310142" y="400343"/>
                </a:cubicBezTo>
                <a:cubicBezTo>
                  <a:pt x="310990" y="399039"/>
                  <a:pt x="313057" y="397438"/>
                  <a:pt x="314247" y="397657"/>
                </a:cubicBezTo>
                <a:cubicBezTo>
                  <a:pt x="317762" y="398324"/>
                  <a:pt x="319419" y="395409"/>
                  <a:pt x="318972" y="393895"/>
                </a:cubicBezTo>
                <a:cubicBezTo>
                  <a:pt x="317572" y="389180"/>
                  <a:pt x="321315" y="387028"/>
                  <a:pt x="323010" y="383999"/>
                </a:cubicBezTo>
                <a:cubicBezTo>
                  <a:pt x="324668" y="381027"/>
                  <a:pt x="326935" y="378207"/>
                  <a:pt x="329497" y="375979"/>
                </a:cubicBezTo>
                <a:cubicBezTo>
                  <a:pt x="331831" y="373950"/>
                  <a:pt x="330364" y="368892"/>
                  <a:pt x="335193" y="369130"/>
                </a:cubicBezTo>
                <a:cubicBezTo>
                  <a:pt x="336431" y="362548"/>
                  <a:pt x="343175" y="359014"/>
                  <a:pt x="344280" y="351414"/>
                </a:cubicBezTo>
                <a:cubicBezTo>
                  <a:pt x="345232" y="353490"/>
                  <a:pt x="345775" y="354671"/>
                  <a:pt x="346328" y="355871"/>
                </a:cubicBezTo>
                <a:cubicBezTo>
                  <a:pt x="348414" y="354681"/>
                  <a:pt x="348661" y="353319"/>
                  <a:pt x="348042" y="350833"/>
                </a:cubicBezTo>
                <a:cubicBezTo>
                  <a:pt x="347394" y="348232"/>
                  <a:pt x="347290" y="344651"/>
                  <a:pt x="352176" y="345270"/>
                </a:cubicBezTo>
                <a:cubicBezTo>
                  <a:pt x="352662" y="345337"/>
                  <a:pt x="354224" y="342917"/>
                  <a:pt x="353929" y="342174"/>
                </a:cubicBezTo>
                <a:cubicBezTo>
                  <a:pt x="352481" y="338441"/>
                  <a:pt x="356634" y="337069"/>
                  <a:pt x="356919" y="334173"/>
                </a:cubicBezTo>
                <a:cubicBezTo>
                  <a:pt x="357786" y="334307"/>
                  <a:pt x="358662" y="334440"/>
                  <a:pt x="360158" y="334669"/>
                </a:cubicBezTo>
                <a:cubicBezTo>
                  <a:pt x="358005" y="329811"/>
                  <a:pt x="359710" y="326096"/>
                  <a:pt x="364149" y="324505"/>
                </a:cubicBezTo>
                <a:cubicBezTo>
                  <a:pt x="367006" y="323477"/>
                  <a:pt x="367540" y="322477"/>
                  <a:pt x="367444" y="319629"/>
                </a:cubicBezTo>
                <a:cubicBezTo>
                  <a:pt x="367387" y="317952"/>
                  <a:pt x="368930" y="315704"/>
                  <a:pt x="370407" y="314580"/>
                </a:cubicBezTo>
                <a:cubicBezTo>
                  <a:pt x="375446" y="310751"/>
                  <a:pt x="377312" y="304846"/>
                  <a:pt x="380294" y="299788"/>
                </a:cubicBezTo>
                <a:cubicBezTo>
                  <a:pt x="382770" y="295597"/>
                  <a:pt x="385332" y="292768"/>
                  <a:pt x="390733" y="293092"/>
                </a:cubicBezTo>
                <a:cubicBezTo>
                  <a:pt x="390162" y="290787"/>
                  <a:pt x="389762" y="289149"/>
                  <a:pt x="389238" y="287053"/>
                </a:cubicBezTo>
                <a:cubicBezTo>
                  <a:pt x="391543" y="286605"/>
                  <a:pt x="393781" y="286167"/>
                  <a:pt x="396743" y="285586"/>
                </a:cubicBezTo>
                <a:cubicBezTo>
                  <a:pt x="395819" y="279271"/>
                  <a:pt x="399248" y="274975"/>
                  <a:pt x="404563" y="271718"/>
                </a:cubicBezTo>
                <a:cubicBezTo>
                  <a:pt x="405649" y="271051"/>
                  <a:pt x="407088" y="269575"/>
                  <a:pt x="407002" y="268584"/>
                </a:cubicBezTo>
                <a:cubicBezTo>
                  <a:pt x="406402" y="261917"/>
                  <a:pt x="411450" y="260364"/>
                  <a:pt x="415946" y="258288"/>
                </a:cubicBezTo>
                <a:cubicBezTo>
                  <a:pt x="417594" y="255059"/>
                  <a:pt x="417451" y="251325"/>
                  <a:pt x="421956" y="249220"/>
                </a:cubicBezTo>
                <a:cubicBezTo>
                  <a:pt x="424966" y="247820"/>
                  <a:pt x="426204" y="242648"/>
                  <a:pt x="428100" y="239419"/>
                </a:cubicBezTo>
                <a:cubicBezTo>
                  <a:pt x="428557" y="240019"/>
                  <a:pt x="429452" y="241219"/>
                  <a:pt x="430671" y="242828"/>
                </a:cubicBezTo>
                <a:cubicBezTo>
                  <a:pt x="432272" y="231579"/>
                  <a:pt x="436691" y="223483"/>
                  <a:pt x="449312" y="221893"/>
                </a:cubicBezTo>
                <a:cubicBezTo>
                  <a:pt x="447597" y="221235"/>
                  <a:pt x="446797" y="220921"/>
                  <a:pt x="445835" y="220549"/>
                </a:cubicBezTo>
                <a:cubicBezTo>
                  <a:pt x="447969" y="215949"/>
                  <a:pt x="449874" y="211129"/>
                  <a:pt x="454579" y="208443"/>
                </a:cubicBezTo>
                <a:cubicBezTo>
                  <a:pt x="457865" y="206567"/>
                  <a:pt x="455617" y="203852"/>
                  <a:pt x="455894" y="201623"/>
                </a:cubicBezTo>
                <a:cubicBezTo>
                  <a:pt x="460123" y="199356"/>
                  <a:pt x="460008" y="205100"/>
                  <a:pt x="463799" y="205205"/>
                </a:cubicBezTo>
                <a:cubicBezTo>
                  <a:pt x="463847" y="203319"/>
                  <a:pt x="464266" y="201385"/>
                  <a:pt x="463876" y="199642"/>
                </a:cubicBezTo>
                <a:cubicBezTo>
                  <a:pt x="462656" y="194299"/>
                  <a:pt x="463123" y="192727"/>
                  <a:pt x="467505" y="189860"/>
                </a:cubicBezTo>
                <a:cubicBezTo>
                  <a:pt x="470324" y="188022"/>
                  <a:pt x="473124" y="186145"/>
                  <a:pt x="476315" y="184040"/>
                </a:cubicBezTo>
                <a:cubicBezTo>
                  <a:pt x="478163" y="174334"/>
                  <a:pt x="486897" y="167857"/>
                  <a:pt x="491527" y="158970"/>
                </a:cubicBezTo>
                <a:cubicBezTo>
                  <a:pt x="497013" y="160313"/>
                  <a:pt x="496861" y="151750"/>
                  <a:pt x="502623" y="152770"/>
                </a:cubicBezTo>
                <a:cubicBezTo>
                  <a:pt x="503338" y="151246"/>
                  <a:pt x="503966" y="149350"/>
                  <a:pt x="505033" y="147750"/>
                </a:cubicBezTo>
                <a:cubicBezTo>
                  <a:pt x="507129" y="144616"/>
                  <a:pt x="509272" y="141502"/>
                  <a:pt x="514006" y="142435"/>
                </a:cubicBezTo>
                <a:cubicBezTo>
                  <a:pt x="514768" y="142587"/>
                  <a:pt x="516835" y="140149"/>
                  <a:pt x="516730" y="140006"/>
                </a:cubicBezTo>
                <a:cubicBezTo>
                  <a:pt x="514663" y="137063"/>
                  <a:pt x="517120" y="136015"/>
                  <a:pt x="518654" y="134244"/>
                </a:cubicBezTo>
                <a:cubicBezTo>
                  <a:pt x="521473" y="130986"/>
                  <a:pt x="523883" y="127376"/>
                  <a:pt x="526960" y="123252"/>
                </a:cubicBezTo>
                <a:cubicBezTo>
                  <a:pt x="528150" y="123928"/>
                  <a:pt x="529970" y="124947"/>
                  <a:pt x="532008" y="126100"/>
                </a:cubicBezTo>
                <a:cubicBezTo>
                  <a:pt x="532379" y="123109"/>
                  <a:pt x="533351" y="120842"/>
                  <a:pt x="535923" y="119175"/>
                </a:cubicBezTo>
                <a:cubicBezTo>
                  <a:pt x="539066" y="117146"/>
                  <a:pt x="542438" y="114908"/>
                  <a:pt x="541028" y="110088"/>
                </a:cubicBezTo>
                <a:cubicBezTo>
                  <a:pt x="540838" y="109450"/>
                  <a:pt x="541371" y="107945"/>
                  <a:pt x="541704" y="107897"/>
                </a:cubicBezTo>
                <a:cubicBezTo>
                  <a:pt x="546705" y="107240"/>
                  <a:pt x="546648" y="102116"/>
                  <a:pt x="549324" y="99439"/>
                </a:cubicBezTo>
                <a:cubicBezTo>
                  <a:pt x="553792" y="94981"/>
                  <a:pt x="557621" y="89552"/>
                  <a:pt x="565041" y="89876"/>
                </a:cubicBezTo>
                <a:cubicBezTo>
                  <a:pt x="565679" y="89905"/>
                  <a:pt x="566365" y="88857"/>
                  <a:pt x="567174" y="88190"/>
                </a:cubicBezTo>
                <a:cubicBezTo>
                  <a:pt x="566288" y="86752"/>
                  <a:pt x="565469" y="85409"/>
                  <a:pt x="564736" y="84199"/>
                </a:cubicBezTo>
                <a:cubicBezTo>
                  <a:pt x="566965" y="79627"/>
                  <a:pt x="571337" y="82123"/>
                  <a:pt x="575089" y="80351"/>
                </a:cubicBezTo>
                <a:cubicBezTo>
                  <a:pt x="574318" y="78932"/>
                  <a:pt x="573623" y="77675"/>
                  <a:pt x="572661" y="75912"/>
                </a:cubicBezTo>
                <a:cubicBezTo>
                  <a:pt x="573442" y="74798"/>
                  <a:pt x="574566" y="73179"/>
                  <a:pt x="575890" y="71293"/>
                </a:cubicBezTo>
                <a:cubicBezTo>
                  <a:pt x="576452" y="72464"/>
                  <a:pt x="576918" y="73426"/>
                  <a:pt x="577442" y="74512"/>
                </a:cubicBezTo>
                <a:cubicBezTo>
                  <a:pt x="579823" y="71217"/>
                  <a:pt x="582167" y="67978"/>
                  <a:pt x="585091" y="63930"/>
                </a:cubicBezTo>
                <a:cubicBezTo>
                  <a:pt x="586424" y="66197"/>
                  <a:pt x="587224" y="67559"/>
                  <a:pt x="588101" y="69054"/>
                </a:cubicBezTo>
                <a:cubicBezTo>
                  <a:pt x="593930" y="67178"/>
                  <a:pt x="585929" y="60768"/>
                  <a:pt x="591939" y="59063"/>
                </a:cubicBezTo>
                <a:cubicBezTo>
                  <a:pt x="592215" y="60244"/>
                  <a:pt x="592558" y="61711"/>
                  <a:pt x="593044" y="63759"/>
                </a:cubicBezTo>
                <a:cubicBezTo>
                  <a:pt x="596206" y="62720"/>
                  <a:pt x="597511" y="60510"/>
                  <a:pt x="598073" y="57529"/>
                </a:cubicBezTo>
                <a:cubicBezTo>
                  <a:pt x="599083" y="52148"/>
                  <a:pt x="603550" y="49481"/>
                  <a:pt x="607370" y="46566"/>
                </a:cubicBezTo>
                <a:cubicBezTo>
                  <a:pt x="609160" y="45194"/>
                  <a:pt x="612008" y="45204"/>
                  <a:pt x="614875" y="44451"/>
                </a:cubicBezTo>
                <a:cubicBezTo>
                  <a:pt x="615428" y="42899"/>
                  <a:pt x="611961" y="39956"/>
                  <a:pt x="616504" y="38108"/>
                </a:cubicBezTo>
                <a:cubicBezTo>
                  <a:pt x="616885" y="38765"/>
                  <a:pt x="617457" y="39736"/>
                  <a:pt x="617943" y="40565"/>
                </a:cubicBezTo>
                <a:cubicBezTo>
                  <a:pt x="618809" y="40260"/>
                  <a:pt x="619628" y="40222"/>
                  <a:pt x="619771" y="39879"/>
                </a:cubicBezTo>
                <a:cubicBezTo>
                  <a:pt x="620181" y="38917"/>
                  <a:pt x="620114" y="37717"/>
                  <a:pt x="620600" y="36812"/>
                </a:cubicBezTo>
                <a:cubicBezTo>
                  <a:pt x="622315" y="33593"/>
                  <a:pt x="627591" y="34698"/>
                  <a:pt x="628458" y="29545"/>
                </a:cubicBezTo>
                <a:cubicBezTo>
                  <a:pt x="628915" y="26801"/>
                  <a:pt x="634316" y="26278"/>
                  <a:pt x="635221" y="22163"/>
                </a:cubicBezTo>
                <a:cubicBezTo>
                  <a:pt x="635535" y="20744"/>
                  <a:pt x="642660" y="19610"/>
                  <a:pt x="646041" y="19905"/>
                </a:cubicBezTo>
                <a:cubicBezTo>
                  <a:pt x="647622" y="12857"/>
                  <a:pt x="653280" y="11209"/>
                  <a:pt x="659376" y="10704"/>
                </a:cubicBezTo>
                <a:cubicBezTo>
                  <a:pt x="659510" y="6142"/>
                  <a:pt x="659824" y="5913"/>
                  <a:pt x="664625" y="3313"/>
                </a:cubicBezTo>
                <a:cubicBezTo>
                  <a:pt x="667053" y="1998"/>
                  <a:pt x="668663" y="-1288"/>
                  <a:pt x="672416" y="541"/>
                </a:cubicBezTo>
                <a:cubicBezTo>
                  <a:pt x="672263" y="1913"/>
                  <a:pt x="672111" y="3218"/>
                  <a:pt x="671930" y="4789"/>
                </a:cubicBezTo>
                <a:cubicBezTo>
                  <a:pt x="676912" y="5370"/>
                  <a:pt x="682493" y="4513"/>
                  <a:pt x="685522" y="10257"/>
                </a:cubicBezTo>
                <a:cubicBezTo>
                  <a:pt x="685818" y="13162"/>
                  <a:pt x="686141" y="16305"/>
                  <a:pt x="686380" y="18667"/>
                </a:cubicBezTo>
                <a:cubicBezTo>
                  <a:pt x="688799" y="21220"/>
                  <a:pt x="689742" y="14362"/>
                  <a:pt x="692104" y="18981"/>
                </a:cubicBezTo>
                <a:cubicBezTo>
                  <a:pt x="692495" y="19743"/>
                  <a:pt x="695809" y="19010"/>
                  <a:pt x="698229" y="18962"/>
                </a:cubicBezTo>
                <a:cubicBezTo>
                  <a:pt x="699486" y="21972"/>
                  <a:pt x="694476" y="26516"/>
                  <a:pt x="700010" y="28583"/>
                </a:cubicBezTo>
                <a:cubicBezTo>
                  <a:pt x="697819" y="32917"/>
                  <a:pt x="692533" y="34831"/>
                  <a:pt x="692790" y="40203"/>
                </a:cubicBezTo>
                <a:cubicBezTo>
                  <a:pt x="686646" y="41003"/>
                  <a:pt x="686265" y="48166"/>
                  <a:pt x="681589" y="50385"/>
                </a:cubicBezTo>
                <a:cubicBezTo>
                  <a:pt x="679074" y="51576"/>
                  <a:pt x="678026" y="53186"/>
                  <a:pt x="677607" y="55700"/>
                </a:cubicBezTo>
                <a:cubicBezTo>
                  <a:pt x="677474" y="56510"/>
                  <a:pt x="676826" y="57891"/>
                  <a:pt x="676369" y="57901"/>
                </a:cubicBezTo>
                <a:cubicBezTo>
                  <a:pt x="670254" y="58120"/>
                  <a:pt x="669235" y="64892"/>
                  <a:pt x="664577" y="66911"/>
                </a:cubicBezTo>
                <a:cubicBezTo>
                  <a:pt x="664063" y="67140"/>
                  <a:pt x="663310" y="67197"/>
                  <a:pt x="663043" y="67588"/>
                </a:cubicBezTo>
                <a:cubicBezTo>
                  <a:pt x="661138" y="70464"/>
                  <a:pt x="659843" y="73988"/>
                  <a:pt x="657347" y="76160"/>
                </a:cubicBezTo>
                <a:cubicBezTo>
                  <a:pt x="655100" y="78122"/>
                  <a:pt x="651575" y="78637"/>
                  <a:pt x="648365" y="79894"/>
                </a:cubicBezTo>
                <a:cubicBezTo>
                  <a:pt x="648727" y="81970"/>
                  <a:pt x="649004" y="83628"/>
                  <a:pt x="649413" y="85999"/>
                </a:cubicBezTo>
                <a:cubicBezTo>
                  <a:pt x="646194" y="86590"/>
                  <a:pt x="642974" y="87180"/>
                  <a:pt x="639336" y="87857"/>
                </a:cubicBezTo>
                <a:cubicBezTo>
                  <a:pt x="639879" y="89600"/>
                  <a:pt x="640326" y="91067"/>
                  <a:pt x="640907" y="92924"/>
                </a:cubicBezTo>
                <a:cubicBezTo>
                  <a:pt x="639012" y="92267"/>
                  <a:pt x="637516" y="91743"/>
                  <a:pt x="637478" y="91724"/>
                </a:cubicBezTo>
                <a:cubicBezTo>
                  <a:pt x="631449" y="92057"/>
                  <a:pt x="637221" y="97858"/>
                  <a:pt x="632001" y="98753"/>
                </a:cubicBezTo>
                <a:cubicBezTo>
                  <a:pt x="630039" y="99096"/>
                  <a:pt x="628706" y="103106"/>
                  <a:pt x="626715" y="105964"/>
                </a:cubicBezTo>
                <a:cubicBezTo>
                  <a:pt x="624686" y="106002"/>
                  <a:pt x="621476" y="105135"/>
                  <a:pt x="619914" y="106364"/>
                </a:cubicBezTo>
                <a:cubicBezTo>
                  <a:pt x="618323" y="107621"/>
                  <a:pt x="618371" y="110936"/>
                  <a:pt x="617628" y="113612"/>
                </a:cubicBezTo>
                <a:cubicBezTo>
                  <a:pt x="615466" y="113860"/>
                  <a:pt x="613199" y="114127"/>
                  <a:pt x="610856" y="114393"/>
                </a:cubicBezTo>
                <a:cubicBezTo>
                  <a:pt x="608618" y="117194"/>
                  <a:pt x="610865" y="124080"/>
                  <a:pt x="603807" y="122213"/>
                </a:cubicBezTo>
                <a:cubicBezTo>
                  <a:pt x="603569" y="122147"/>
                  <a:pt x="602960" y="123490"/>
                  <a:pt x="602531" y="124176"/>
                </a:cubicBezTo>
                <a:cubicBezTo>
                  <a:pt x="601645" y="125595"/>
                  <a:pt x="601055" y="127443"/>
                  <a:pt x="599797" y="128348"/>
                </a:cubicBezTo>
                <a:cubicBezTo>
                  <a:pt x="598150" y="129529"/>
                  <a:pt x="595606" y="129548"/>
                  <a:pt x="594130" y="130843"/>
                </a:cubicBezTo>
                <a:cubicBezTo>
                  <a:pt x="592720" y="132081"/>
                  <a:pt x="592339" y="134415"/>
                  <a:pt x="591234" y="136082"/>
                </a:cubicBezTo>
                <a:cubicBezTo>
                  <a:pt x="588615" y="139987"/>
                  <a:pt x="585700" y="143683"/>
                  <a:pt x="580481" y="144035"/>
                </a:cubicBezTo>
                <a:cubicBezTo>
                  <a:pt x="575880" y="144340"/>
                  <a:pt x="575185" y="149103"/>
                  <a:pt x="572089" y="151093"/>
                </a:cubicBezTo>
                <a:cubicBezTo>
                  <a:pt x="573680" y="156808"/>
                  <a:pt x="568670" y="154237"/>
                  <a:pt x="566460" y="155332"/>
                </a:cubicBezTo>
                <a:cubicBezTo>
                  <a:pt x="566889" y="157056"/>
                  <a:pt x="567279" y="158647"/>
                  <a:pt x="567679" y="160285"/>
                </a:cubicBezTo>
                <a:cubicBezTo>
                  <a:pt x="564755" y="160761"/>
                  <a:pt x="562088" y="161190"/>
                  <a:pt x="559145" y="161666"/>
                </a:cubicBezTo>
                <a:cubicBezTo>
                  <a:pt x="559545" y="164276"/>
                  <a:pt x="559830" y="166095"/>
                  <a:pt x="560269" y="168943"/>
                </a:cubicBezTo>
                <a:cubicBezTo>
                  <a:pt x="558030" y="167629"/>
                  <a:pt x="556735" y="166867"/>
                  <a:pt x="554439" y="165514"/>
                </a:cubicBezTo>
                <a:cubicBezTo>
                  <a:pt x="554706" y="167991"/>
                  <a:pt x="554868" y="169553"/>
                  <a:pt x="555077" y="171515"/>
                </a:cubicBezTo>
                <a:cubicBezTo>
                  <a:pt x="553744" y="171543"/>
                  <a:pt x="552410" y="171572"/>
                  <a:pt x="550715" y="171610"/>
                </a:cubicBezTo>
                <a:cubicBezTo>
                  <a:pt x="550601" y="174839"/>
                  <a:pt x="549153" y="177087"/>
                  <a:pt x="546877" y="179716"/>
                </a:cubicBezTo>
                <a:cubicBezTo>
                  <a:pt x="542609" y="184650"/>
                  <a:pt x="535618" y="187364"/>
                  <a:pt x="534303" y="195042"/>
                </a:cubicBezTo>
                <a:cubicBezTo>
                  <a:pt x="533370" y="200518"/>
                  <a:pt x="528503" y="199509"/>
                  <a:pt x="523874" y="198594"/>
                </a:cubicBezTo>
                <a:cubicBezTo>
                  <a:pt x="524598" y="200795"/>
                  <a:pt x="525093" y="202319"/>
                  <a:pt x="525721" y="204224"/>
                </a:cubicBezTo>
                <a:cubicBezTo>
                  <a:pt x="523102" y="204281"/>
                  <a:pt x="520692" y="204329"/>
                  <a:pt x="517892" y="204386"/>
                </a:cubicBezTo>
                <a:cubicBezTo>
                  <a:pt x="517301" y="208167"/>
                  <a:pt x="518549" y="212034"/>
                  <a:pt x="514053" y="214473"/>
                </a:cubicBezTo>
                <a:cubicBezTo>
                  <a:pt x="511444" y="215892"/>
                  <a:pt x="511891" y="220997"/>
                  <a:pt x="508614" y="222988"/>
                </a:cubicBezTo>
                <a:cubicBezTo>
                  <a:pt x="505462" y="224912"/>
                  <a:pt x="502261" y="226750"/>
                  <a:pt x="499385" y="228446"/>
                </a:cubicBezTo>
                <a:cubicBezTo>
                  <a:pt x="499280" y="230941"/>
                  <a:pt x="499699" y="233332"/>
                  <a:pt x="498975" y="235294"/>
                </a:cubicBezTo>
                <a:cubicBezTo>
                  <a:pt x="498108" y="237618"/>
                  <a:pt x="495308" y="236294"/>
                  <a:pt x="493717" y="236904"/>
                </a:cubicBezTo>
                <a:cubicBezTo>
                  <a:pt x="491108" y="237895"/>
                  <a:pt x="487269" y="239038"/>
                  <a:pt x="488431" y="243676"/>
                </a:cubicBezTo>
                <a:cubicBezTo>
                  <a:pt x="488736" y="244886"/>
                  <a:pt x="488364" y="246981"/>
                  <a:pt x="487507" y="247629"/>
                </a:cubicBezTo>
                <a:cubicBezTo>
                  <a:pt x="480487" y="252963"/>
                  <a:pt x="476668" y="261783"/>
                  <a:pt x="468076" y="265403"/>
                </a:cubicBezTo>
                <a:cubicBezTo>
                  <a:pt x="467076" y="265822"/>
                  <a:pt x="465619" y="267117"/>
                  <a:pt x="465714" y="267841"/>
                </a:cubicBezTo>
                <a:cubicBezTo>
                  <a:pt x="466123" y="271070"/>
                  <a:pt x="465247" y="273804"/>
                  <a:pt x="462647" y="275461"/>
                </a:cubicBezTo>
                <a:cubicBezTo>
                  <a:pt x="460285" y="276957"/>
                  <a:pt x="457456" y="277709"/>
                  <a:pt x="454817" y="278785"/>
                </a:cubicBezTo>
                <a:cubicBezTo>
                  <a:pt x="456475" y="284939"/>
                  <a:pt x="455646" y="288034"/>
                  <a:pt x="450360" y="289787"/>
                </a:cubicBezTo>
                <a:cubicBezTo>
                  <a:pt x="446016" y="291225"/>
                  <a:pt x="443187" y="293063"/>
                  <a:pt x="442282" y="297769"/>
                </a:cubicBezTo>
                <a:cubicBezTo>
                  <a:pt x="441901" y="299769"/>
                  <a:pt x="441254" y="301874"/>
                  <a:pt x="437777" y="301912"/>
                </a:cubicBezTo>
                <a:cubicBezTo>
                  <a:pt x="435967" y="301941"/>
                  <a:pt x="434215" y="305465"/>
                  <a:pt x="432310" y="307551"/>
                </a:cubicBezTo>
                <a:cubicBezTo>
                  <a:pt x="433043" y="308161"/>
                  <a:pt x="433881" y="308846"/>
                  <a:pt x="435015" y="309789"/>
                </a:cubicBezTo>
                <a:cubicBezTo>
                  <a:pt x="432710" y="313104"/>
                  <a:pt x="430395" y="316438"/>
                  <a:pt x="427804" y="320171"/>
                </a:cubicBezTo>
                <a:cubicBezTo>
                  <a:pt x="425318" y="320305"/>
                  <a:pt x="421480" y="317705"/>
                  <a:pt x="420051" y="323391"/>
                </a:cubicBezTo>
                <a:cubicBezTo>
                  <a:pt x="420594" y="324048"/>
                  <a:pt x="421613" y="325286"/>
                  <a:pt x="422623" y="326525"/>
                </a:cubicBezTo>
                <a:cubicBezTo>
                  <a:pt x="422328" y="327001"/>
                  <a:pt x="422118" y="327763"/>
                  <a:pt x="421708" y="327896"/>
                </a:cubicBezTo>
                <a:cubicBezTo>
                  <a:pt x="417832" y="329154"/>
                  <a:pt x="415289" y="331087"/>
                  <a:pt x="414031" y="335535"/>
                </a:cubicBezTo>
                <a:cubicBezTo>
                  <a:pt x="413279" y="338183"/>
                  <a:pt x="409602" y="339260"/>
                  <a:pt x="408554" y="343260"/>
                </a:cubicBezTo>
                <a:cubicBezTo>
                  <a:pt x="407364" y="347842"/>
                  <a:pt x="402744" y="351528"/>
                  <a:pt x="399668" y="355633"/>
                </a:cubicBezTo>
                <a:cubicBezTo>
                  <a:pt x="398125" y="357691"/>
                  <a:pt x="396781" y="359910"/>
                  <a:pt x="395181" y="361920"/>
                </a:cubicBezTo>
                <a:cubicBezTo>
                  <a:pt x="394143" y="363224"/>
                  <a:pt x="392972" y="364901"/>
                  <a:pt x="391533" y="365339"/>
                </a:cubicBezTo>
                <a:cubicBezTo>
                  <a:pt x="383856" y="367692"/>
                  <a:pt x="383008" y="373226"/>
                  <a:pt x="384180" y="379912"/>
                </a:cubicBezTo>
                <a:cubicBezTo>
                  <a:pt x="384228" y="380160"/>
                  <a:pt x="383989" y="380446"/>
                  <a:pt x="383885" y="380712"/>
                </a:cubicBezTo>
                <a:cubicBezTo>
                  <a:pt x="378017" y="382751"/>
                  <a:pt x="375769" y="388085"/>
                  <a:pt x="372740" y="392761"/>
                </a:cubicBezTo>
                <a:cubicBezTo>
                  <a:pt x="370854" y="395676"/>
                  <a:pt x="368892" y="398648"/>
                  <a:pt x="366435" y="401029"/>
                </a:cubicBezTo>
                <a:cubicBezTo>
                  <a:pt x="365435" y="402001"/>
                  <a:pt x="363006" y="401496"/>
                  <a:pt x="360329" y="401744"/>
                </a:cubicBezTo>
                <a:cubicBezTo>
                  <a:pt x="362082" y="403868"/>
                  <a:pt x="363282" y="405316"/>
                  <a:pt x="364339" y="406592"/>
                </a:cubicBezTo>
                <a:cubicBezTo>
                  <a:pt x="365063" y="410469"/>
                  <a:pt x="358091" y="408278"/>
                  <a:pt x="359920" y="412754"/>
                </a:cubicBezTo>
                <a:cubicBezTo>
                  <a:pt x="357357" y="413974"/>
                  <a:pt x="354795" y="415202"/>
                  <a:pt x="351671" y="416698"/>
                </a:cubicBezTo>
                <a:cubicBezTo>
                  <a:pt x="351833" y="418936"/>
                  <a:pt x="352519" y="421556"/>
                  <a:pt x="352052" y="423965"/>
                </a:cubicBezTo>
                <a:cubicBezTo>
                  <a:pt x="351585" y="426394"/>
                  <a:pt x="349976" y="428614"/>
                  <a:pt x="348547" y="431585"/>
                </a:cubicBezTo>
                <a:cubicBezTo>
                  <a:pt x="347432" y="429404"/>
                  <a:pt x="346823" y="428204"/>
                  <a:pt x="345470" y="425556"/>
                </a:cubicBezTo>
                <a:cubicBezTo>
                  <a:pt x="345556" y="429899"/>
                  <a:pt x="345623" y="432709"/>
                  <a:pt x="345651" y="434491"/>
                </a:cubicBezTo>
                <a:cubicBezTo>
                  <a:pt x="343384" y="436243"/>
                  <a:pt x="341260" y="437053"/>
                  <a:pt x="340670" y="438491"/>
                </a:cubicBezTo>
                <a:cubicBezTo>
                  <a:pt x="338555" y="443663"/>
                  <a:pt x="337403" y="445825"/>
                  <a:pt x="333116" y="449921"/>
                </a:cubicBezTo>
                <a:cubicBezTo>
                  <a:pt x="332697" y="450321"/>
                  <a:pt x="331897" y="450693"/>
                  <a:pt x="331888" y="451102"/>
                </a:cubicBezTo>
                <a:cubicBezTo>
                  <a:pt x="331735" y="454617"/>
                  <a:pt x="331659" y="457874"/>
                  <a:pt x="328906" y="460865"/>
                </a:cubicBezTo>
                <a:cubicBezTo>
                  <a:pt x="326592" y="463389"/>
                  <a:pt x="325392" y="466933"/>
                  <a:pt x="323677" y="470067"/>
                </a:cubicBezTo>
                <a:cubicBezTo>
                  <a:pt x="322639" y="469933"/>
                  <a:pt x="321486" y="469790"/>
                  <a:pt x="320324" y="469647"/>
                </a:cubicBezTo>
                <a:cubicBezTo>
                  <a:pt x="320000" y="470143"/>
                  <a:pt x="319400" y="470647"/>
                  <a:pt x="319419" y="471124"/>
                </a:cubicBezTo>
                <a:cubicBezTo>
                  <a:pt x="319743" y="478372"/>
                  <a:pt x="316171" y="484640"/>
                  <a:pt x="312657" y="490164"/>
                </a:cubicBezTo>
                <a:cubicBezTo>
                  <a:pt x="309399" y="495279"/>
                  <a:pt x="306751" y="500651"/>
                  <a:pt x="303703" y="505833"/>
                </a:cubicBezTo>
                <a:cubicBezTo>
                  <a:pt x="302265" y="508271"/>
                  <a:pt x="300912" y="510767"/>
                  <a:pt x="299455" y="513358"/>
                </a:cubicBezTo>
                <a:cubicBezTo>
                  <a:pt x="294702" y="513339"/>
                  <a:pt x="294702" y="513339"/>
                  <a:pt x="294931" y="517472"/>
                </a:cubicBezTo>
                <a:cubicBezTo>
                  <a:pt x="295274" y="523778"/>
                  <a:pt x="291587" y="528493"/>
                  <a:pt x="288406" y="533313"/>
                </a:cubicBezTo>
                <a:cubicBezTo>
                  <a:pt x="287796" y="534236"/>
                  <a:pt x="285749" y="534208"/>
                  <a:pt x="283958" y="534732"/>
                </a:cubicBezTo>
                <a:cubicBezTo>
                  <a:pt x="283710" y="537799"/>
                  <a:pt x="283453" y="540990"/>
                  <a:pt x="283158" y="544695"/>
                </a:cubicBezTo>
                <a:cubicBezTo>
                  <a:pt x="281148" y="544733"/>
                  <a:pt x="279376" y="544771"/>
                  <a:pt x="277233" y="544819"/>
                </a:cubicBezTo>
                <a:cubicBezTo>
                  <a:pt x="281824" y="551543"/>
                  <a:pt x="280148" y="555744"/>
                  <a:pt x="271375" y="558868"/>
                </a:cubicBezTo>
                <a:cubicBezTo>
                  <a:pt x="270575" y="563345"/>
                  <a:pt x="270337" y="568003"/>
                  <a:pt x="268813" y="572194"/>
                </a:cubicBezTo>
                <a:cubicBezTo>
                  <a:pt x="267241" y="576518"/>
                  <a:pt x="265194" y="581080"/>
                  <a:pt x="259593" y="581995"/>
                </a:cubicBezTo>
                <a:cubicBezTo>
                  <a:pt x="259869" y="584204"/>
                  <a:pt x="260088" y="585909"/>
                  <a:pt x="260364" y="588053"/>
                </a:cubicBezTo>
                <a:cubicBezTo>
                  <a:pt x="258698" y="588729"/>
                  <a:pt x="256202" y="588967"/>
                  <a:pt x="255469" y="590234"/>
                </a:cubicBezTo>
                <a:cubicBezTo>
                  <a:pt x="254630" y="591663"/>
                  <a:pt x="255764" y="594101"/>
                  <a:pt x="255345" y="595949"/>
                </a:cubicBezTo>
                <a:cubicBezTo>
                  <a:pt x="254526" y="599606"/>
                  <a:pt x="253402" y="603226"/>
                  <a:pt x="251973" y="606683"/>
                </a:cubicBezTo>
                <a:cubicBezTo>
                  <a:pt x="251697" y="607360"/>
                  <a:pt x="249449" y="607217"/>
                  <a:pt x="248096" y="607465"/>
                </a:cubicBezTo>
                <a:cubicBezTo>
                  <a:pt x="247372" y="616399"/>
                  <a:pt x="245001" y="624733"/>
                  <a:pt x="238895" y="631763"/>
                </a:cubicBezTo>
                <a:cubicBezTo>
                  <a:pt x="237952" y="632849"/>
                  <a:pt x="238076" y="634878"/>
                  <a:pt x="237790" y="636478"/>
                </a:cubicBezTo>
                <a:cubicBezTo>
                  <a:pt x="237647" y="637240"/>
                  <a:pt x="238009" y="638497"/>
                  <a:pt x="237628" y="638745"/>
                </a:cubicBezTo>
                <a:cubicBezTo>
                  <a:pt x="232790" y="641859"/>
                  <a:pt x="232675" y="647222"/>
                  <a:pt x="231504" y="651946"/>
                </a:cubicBezTo>
                <a:cubicBezTo>
                  <a:pt x="231104" y="653575"/>
                  <a:pt x="230923" y="654461"/>
                  <a:pt x="229227" y="654899"/>
                </a:cubicBezTo>
                <a:cubicBezTo>
                  <a:pt x="227094" y="655452"/>
                  <a:pt x="227141" y="657128"/>
                  <a:pt x="227056" y="659081"/>
                </a:cubicBezTo>
                <a:cubicBezTo>
                  <a:pt x="226798" y="665319"/>
                  <a:pt x="224998" y="670930"/>
                  <a:pt x="219035" y="674397"/>
                </a:cubicBezTo>
                <a:cubicBezTo>
                  <a:pt x="220083" y="675864"/>
                  <a:pt x="221045" y="677226"/>
                  <a:pt x="222255" y="678912"/>
                </a:cubicBezTo>
                <a:cubicBezTo>
                  <a:pt x="220550" y="679550"/>
                  <a:pt x="219226" y="680045"/>
                  <a:pt x="217902" y="680550"/>
                </a:cubicBezTo>
                <a:cubicBezTo>
                  <a:pt x="218578" y="681417"/>
                  <a:pt x="219245" y="682284"/>
                  <a:pt x="219921" y="683160"/>
                </a:cubicBezTo>
                <a:cubicBezTo>
                  <a:pt x="219759" y="683703"/>
                  <a:pt x="219759" y="684522"/>
                  <a:pt x="219407" y="684731"/>
                </a:cubicBezTo>
                <a:cubicBezTo>
                  <a:pt x="213216" y="688380"/>
                  <a:pt x="213740" y="694990"/>
                  <a:pt x="212349" y="700724"/>
                </a:cubicBezTo>
                <a:cubicBezTo>
                  <a:pt x="212168" y="701448"/>
                  <a:pt x="213044" y="702838"/>
                  <a:pt x="212768" y="703058"/>
                </a:cubicBezTo>
                <a:cubicBezTo>
                  <a:pt x="207253" y="707334"/>
                  <a:pt x="208510" y="714211"/>
                  <a:pt x="206253" y="719698"/>
                </a:cubicBezTo>
                <a:cubicBezTo>
                  <a:pt x="204510" y="723917"/>
                  <a:pt x="204938" y="729194"/>
                  <a:pt x="200252" y="732013"/>
                </a:cubicBezTo>
                <a:cubicBezTo>
                  <a:pt x="199881" y="732232"/>
                  <a:pt x="199824" y="733090"/>
                  <a:pt x="199747" y="733661"/>
                </a:cubicBezTo>
                <a:cubicBezTo>
                  <a:pt x="197938" y="747196"/>
                  <a:pt x="192680" y="759617"/>
                  <a:pt x="187355" y="772009"/>
                </a:cubicBezTo>
                <a:cubicBezTo>
                  <a:pt x="187012" y="772809"/>
                  <a:pt x="185841" y="773943"/>
                  <a:pt x="186022" y="774171"/>
                </a:cubicBezTo>
                <a:cubicBezTo>
                  <a:pt x="189889" y="779162"/>
                  <a:pt x="185298" y="783563"/>
                  <a:pt x="184774" y="788125"/>
                </a:cubicBezTo>
                <a:cubicBezTo>
                  <a:pt x="184269" y="792535"/>
                  <a:pt x="180307" y="796536"/>
                  <a:pt x="179754" y="800955"/>
                </a:cubicBezTo>
                <a:cubicBezTo>
                  <a:pt x="179040" y="806747"/>
                  <a:pt x="173773" y="811128"/>
                  <a:pt x="175982" y="818043"/>
                </a:cubicBezTo>
                <a:cubicBezTo>
                  <a:pt x="177002" y="821234"/>
                  <a:pt x="173944" y="825816"/>
                  <a:pt x="173354" y="830054"/>
                </a:cubicBezTo>
                <a:cubicBezTo>
                  <a:pt x="172534" y="835979"/>
                  <a:pt x="170429" y="841722"/>
                  <a:pt x="168877" y="847542"/>
                </a:cubicBezTo>
                <a:cubicBezTo>
                  <a:pt x="167705" y="851943"/>
                  <a:pt x="166619" y="856372"/>
                  <a:pt x="165362" y="860744"/>
                </a:cubicBezTo>
                <a:cubicBezTo>
                  <a:pt x="164152" y="864954"/>
                  <a:pt x="162676" y="869088"/>
                  <a:pt x="161523" y="873317"/>
                </a:cubicBezTo>
                <a:cubicBezTo>
                  <a:pt x="161085" y="874908"/>
                  <a:pt x="160695" y="876870"/>
                  <a:pt x="161247" y="878289"/>
                </a:cubicBezTo>
                <a:cubicBezTo>
                  <a:pt x="162209" y="880775"/>
                  <a:pt x="161952" y="882318"/>
                  <a:pt x="160419" y="884671"/>
                </a:cubicBezTo>
                <a:cubicBezTo>
                  <a:pt x="159018" y="886823"/>
                  <a:pt x="159514" y="890167"/>
                  <a:pt x="159037" y="892957"/>
                </a:cubicBezTo>
                <a:cubicBezTo>
                  <a:pt x="158533" y="895862"/>
                  <a:pt x="159714" y="899968"/>
                  <a:pt x="154732" y="899692"/>
                </a:cubicBezTo>
                <a:cubicBezTo>
                  <a:pt x="154580" y="902644"/>
                  <a:pt x="154723" y="905511"/>
                  <a:pt x="154237" y="908274"/>
                </a:cubicBezTo>
                <a:cubicBezTo>
                  <a:pt x="151103" y="926104"/>
                  <a:pt x="147912" y="943916"/>
                  <a:pt x="144550" y="961699"/>
                </a:cubicBezTo>
                <a:cubicBezTo>
                  <a:pt x="143912" y="965081"/>
                  <a:pt x="141492" y="968167"/>
                  <a:pt x="143331" y="971862"/>
                </a:cubicBezTo>
                <a:cubicBezTo>
                  <a:pt x="143521" y="972244"/>
                  <a:pt x="143369" y="973129"/>
                  <a:pt x="143045" y="973396"/>
                </a:cubicBezTo>
                <a:cubicBezTo>
                  <a:pt x="137749" y="977901"/>
                  <a:pt x="140045" y="983454"/>
                  <a:pt x="140826" y="988808"/>
                </a:cubicBezTo>
                <a:cubicBezTo>
                  <a:pt x="140997" y="989970"/>
                  <a:pt x="141683" y="991760"/>
                  <a:pt x="141188" y="992217"/>
                </a:cubicBezTo>
                <a:cubicBezTo>
                  <a:pt x="136463" y="996561"/>
                  <a:pt x="139435" y="1001857"/>
                  <a:pt x="138902" y="1006733"/>
                </a:cubicBezTo>
                <a:cubicBezTo>
                  <a:pt x="138330" y="1011944"/>
                  <a:pt x="136225" y="1016973"/>
                  <a:pt x="135120" y="1022145"/>
                </a:cubicBezTo>
                <a:cubicBezTo>
                  <a:pt x="134587" y="1024660"/>
                  <a:pt x="134825" y="1027346"/>
                  <a:pt x="134692" y="1029955"/>
                </a:cubicBezTo>
                <a:cubicBezTo>
                  <a:pt x="134625" y="1031346"/>
                  <a:pt x="134606" y="1032756"/>
                  <a:pt x="134377" y="1034118"/>
                </a:cubicBezTo>
                <a:cubicBezTo>
                  <a:pt x="133272" y="1040719"/>
                  <a:pt x="130062" y="1047253"/>
                  <a:pt x="133787" y="1053997"/>
                </a:cubicBezTo>
                <a:cubicBezTo>
                  <a:pt x="133930" y="1054244"/>
                  <a:pt x="134063" y="1054616"/>
                  <a:pt x="133977" y="1054854"/>
                </a:cubicBezTo>
                <a:cubicBezTo>
                  <a:pt x="132834" y="1058169"/>
                  <a:pt x="131758" y="1061521"/>
                  <a:pt x="130443" y="1064769"/>
                </a:cubicBezTo>
                <a:cubicBezTo>
                  <a:pt x="129062" y="1068160"/>
                  <a:pt x="133234" y="1070875"/>
                  <a:pt x="130853" y="1074923"/>
                </a:cubicBezTo>
                <a:cubicBezTo>
                  <a:pt x="128967" y="1078133"/>
                  <a:pt x="129405" y="1082810"/>
                  <a:pt x="129138" y="1086858"/>
                </a:cubicBezTo>
                <a:cubicBezTo>
                  <a:pt x="128881" y="1090668"/>
                  <a:pt x="129367" y="1094545"/>
                  <a:pt x="128948" y="1098326"/>
                </a:cubicBezTo>
                <a:cubicBezTo>
                  <a:pt x="128510" y="1102365"/>
                  <a:pt x="127386" y="1106327"/>
                  <a:pt x="126586" y="1110337"/>
                </a:cubicBezTo>
                <a:cubicBezTo>
                  <a:pt x="126414" y="1111175"/>
                  <a:pt x="126138" y="1112090"/>
                  <a:pt x="126310" y="1112880"/>
                </a:cubicBezTo>
                <a:cubicBezTo>
                  <a:pt x="127976" y="1120338"/>
                  <a:pt x="127862" y="1120291"/>
                  <a:pt x="125071" y="1129149"/>
                </a:cubicBezTo>
                <a:cubicBezTo>
                  <a:pt x="124395" y="1131292"/>
                  <a:pt x="124138" y="1135254"/>
                  <a:pt x="125252" y="1135959"/>
                </a:cubicBezTo>
                <a:cubicBezTo>
                  <a:pt x="129586" y="1138750"/>
                  <a:pt x="126376" y="1142703"/>
                  <a:pt x="127500" y="1145913"/>
                </a:cubicBezTo>
                <a:cubicBezTo>
                  <a:pt x="128596" y="1149056"/>
                  <a:pt x="128662" y="1152676"/>
                  <a:pt x="128596" y="1156076"/>
                </a:cubicBezTo>
                <a:cubicBezTo>
                  <a:pt x="128548" y="1158352"/>
                  <a:pt x="128053" y="1161000"/>
                  <a:pt x="126786" y="1162810"/>
                </a:cubicBezTo>
                <a:cubicBezTo>
                  <a:pt x="123576" y="1167420"/>
                  <a:pt x="123947" y="1172078"/>
                  <a:pt x="125357" y="1177022"/>
                </a:cubicBezTo>
                <a:cubicBezTo>
                  <a:pt x="126557" y="1181232"/>
                  <a:pt x="127976" y="1185423"/>
                  <a:pt x="128596" y="1189728"/>
                </a:cubicBezTo>
                <a:cubicBezTo>
                  <a:pt x="128938" y="1192138"/>
                  <a:pt x="128176" y="1194881"/>
                  <a:pt x="127272" y="1197224"/>
                </a:cubicBezTo>
                <a:cubicBezTo>
                  <a:pt x="126891" y="1198215"/>
                  <a:pt x="124852" y="1198577"/>
                  <a:pt x="123395" y="1199310"/>
                </a:cubicBezTo>
                <a:cubicBezTo>
                  <a:pt x="124805" y="1200367"/>
                  <a:pt x="126148" y="1201377"/>
                  <a:pt x="128053" y="1202796"/>
                </a:cubicBezTo>
                <a:cubicBezTo>
                  <a:pt x="127586" y="1204272"/>
                  <a:pt x="127062" y="1205863"/>
                  <a:pt x="126595" y="1207473"/>
                </a:cubicBezTo>
                <a:cubicBezTo>
                  <a:pt x="126300" y="1208502"/>
                  <a:pt x="125595" y="1210283"/>
                  <a:pt x="125910" y="1210502"/>
                </a:cubicBezTo>
                <a:cubicBezTo>
                  <a:pt x="130615" y="1213693"/>
                  <a:pt x="126700" y="1216741"/>
                  <a:pt x="125900" y="1219808"/>
                </a:cubicBezTo>
                <a:cubicBezTo>
                  <a:pt x="125681" y="1220636"/>
                  <a:pt x="125471" y="1221465"/>
                  <a:pt x="125243" y="1222351"/>
                </a:cubicBezTo>
                <a:cubicBezTo>
                  <a:pt x="132291" y="1221627"/>
                  <a:pt x="134396" y="1220655"/>
                  <a:pt x="134911" y="1215150"/>
                </a:cubicBezTo>
                <a:cubicBezTo>
                  <a:pt x="135263" y="1211321"/>
                  <a:pt x="138073" y="1211512"/>
                  <a:pt x="140378" y="1209568"/>
                </a:cubicBezTo>
                <a:cubicBezTo>
                  <a:pt x="138625" y="1202491"/>
                  <a:pt x="143340" y="1197824"/>
                  <a:pt x="148112" y="1193471"/>
                </a:cubicBezTo>
                <a:cubicBezTo>
                  <a:pt x="149951" y="1191795"/>
                  <a:pt x="151903" y="1190509"/>
                  <a:pt x="151494" y="1187842"/>
                </a:cubicBezTo>
                <a:cubicBezTo>
                  <a:pt x="150655" y="1182365"/>
                  <a:pt x="153408" y="1178307"/>
                  <a:pt x="156294" y="1174164"/>
                </a:cubicBezTo>
                <a:cubicBezTo>
                  <a:pt x="157895" y="1171859"/>
                  <a:pt x="159095" y="1169278"/>
                  <a:pt x="160504" y="1166773"/>
                </a:cubicBezTo>
                <a:cubicBezTo>
                  <a:pt x="160866" y="1167611"/>
                  <a:pt x="161314" y="1168630"/>
                  <a:pt x="161962" y="1170097"/>
                </a:cubicBezTo>
                <a:cubicBezTo>
                  <a:pt x="163114" y="1166382"/>
                  <a:pt x="164162" y="1162991"/>
                  <a:pt x="165362" y="1159105"/>
                </a:cubicBezTo>
                <a:cubicBezTo>
                  <a:pt x="166686" y="1159143"/>
                  <a:pt x="167943" y="1159181"/>
                  <a:pt x="169906" y="1159238"/>
                </a:cubicBezTo>
                <a:cubicBezTo>
                  <a:pt x="169372" y="1157752"/>
                  <a:pt x="168934" y="1156505"/>
                  <a:pt x="168486" y="1155257"/>
                </a:cubicBezTo>
                <a:cubicBezTo>
                  <a:pt x="168839" y="1154952"/>
                  <a:pt x="169286" y="1154314"/>
                  <a:pt x="169515" y="1154390"/>
                </a:cubicBezTo>
                <a:cubicBezTo>
                  <a:pt x="171582" y="1155066"/>
                  <a:pt x="172773" y="1154685"/>
                  <a:pt x="173287" y="1152285"/>
                </a:cubicBezTo>
                <a:cubicBezTo>
                  <a:pt x="173963" y="1149132"/>
                  <a:pt x="180031" y="1140074"/>
                  <a:pt x="182145" y="1138741"/>
                </a:cubicBezTo>
                <a:cubicBezTo>
                  <a:pt x="185507" y="1136626"/>
                  <a:pt x="188708" y="1134969"/>
                  <a:pt x="193156" y="1136483"/>
                </a:cubicBezTo>
                <a:cubicBezTo>
                  <a:pt x="197499" y="1137969"/>
                  <a:pt x="202281" y="1138198"/>
                  <a:pt x="207329" y="1139045"/>
                </a:cubicBezTo>
                <a:cubicBezTo>
                  <a:pt x="208396" y="1141084"/>
                  <a:pt x="209844" y="1143598"/>
                  <a:pt x="211044" y="1146227"/>
                </a:cubicBezTo>
                <a:cubicBezTo>
                  <a:pt x="211644" y="1147532"/>
                  <a:pt x="212587" y="1149647"/>
                  <a:pt x="212035" y="1150371"/>
                </a:cubicBezTo>
                <a:cubicBezTo>
                  <a:pt x="208444" y="1155038"/>
                  <a:pt x="211206" y="1160486"/>
                  <a:pt x="209844" y="1165525"/>
                </a:cubicBezTo>
                <a:cubicBezTo>
                  <a:pt x="208425" y="1170764"/>
                  <a:pt x="206386" y="1175459"/>
                  <a:pt x="203862" y="1180146"/>
                </a:cubicBezTo>
                <a:cubicBezTo>
                  <a:pt x="202786" y="1182156"/>
                  <a:pt x="202814" y="1184727"/>
                  <a:pt x="202119" y="1186975"/>
                </a:cubicBezTo>
                <a:cubicBezTo>
                  <a:pt x="201519" y="1188909"/>
                  <a:pt x="201128" y="1191700"/>
                  <a:pt x="199747" y="1192452"/>
                </a:cubicBezTo>
                <a:cubicBezTo>
                  <a:pt x="196128" y="1194433"/>
                  <a:pt x="195613" y="1198072"/>
                  <a:pt x="194128" y="1201091"/>
                </a:cubicBezTo>
                <a:cubicBezTo>
                  <a:pt x="189575" y="1210330"/>
                  <a:pt x="184479" y="1219189"/>
                  <a:pt x="178221" y="1227409"/>
                </a:cubicBezTo>
                <a:cubicBezTo>
                  <a:pt x="176583" y="1229561"/>
                  <a:pt x="173849" y="1231685"/>
                  <a:pt x="175449" y="1235295"/>
                </a:cubicBezTo>
                <a:cubicBezTo>
                  <a:pt x="175716" y="1235896"/>
                  <a:pt x="174763" y="1237477"/>
                  <a:pt x="173973" y="1238020"/>
                </a:cubicBezTo>
                <a:cubicBezTo>
                  <a:pt x="168677" y="1241620"/>
                  <a:pt x="165534" y="1246649"/>
                  <a:pt x="162838" y="1252364"/>
                </a:cubicBezTo>
                <a:cubicBezTo>
                  <a:pt x="161152" y="1255927"/>
                  <a:pt x="157828" y="1258717"/>
                  <a:pt x="155228" y="1261851"/>
                </a:cubicBezTo>
                <a:cubicBezTo>
                  <a:pt x="153589" y="1263823"/>
                  <a:pt x="151446" y="1265566"/>
                  <a:pt x="150436" y="1267823"/>
                </a:cubicBezTo>
                <a:cubicBezTo>
                  <a:pt x="149455" y="1270014"/>
                  <a:pt x="149874" y="1272805"/>
                  <a:pt x="149198" y="1275186"/>
                </a:cubicBezTo>
                <a:cubicBezTo>
                  <a:pt x="148846" y="1276424"/>
                  <a:pt x="147512" y="1277415"/>
                  <a:pt x="146522" y="1278415"/>
                </a:cubicBezTo>
                <a:cubicBezTo>
                  <a:pt x="145569" y="1279377"/>
                  <a:pt x="143855" y="1280044"/>
                  <a:pt x="143550" y="1281139"/>
                </a:cubicBezTo>
                <a:cubicBezTo>
                  <a:pt x="142026" y="1286645"/>
                  <a:pt x="134920" y="1288302"/>
                  <a:pt x="134501" y="1294522"/>
                </a:cubicBezTo>
                <a:cubicBezTo>
                  <a:pt x="134473" y="1295008"/>
                  <a:pt x="133196" y="1295646"/>
                  <a:pt x="132415" y="1295817"/>
                </a:cubicBezTo>
                <a:cubicBezTo>
                  <a:pt x="124357" y="1297637"/>
                  <a:pt x="123490" y="1298170"/>
                  <a:pt x="119956" y="1303390"/>
                </a:cubicBezTo>
                <a:cubicBezTo>
                  <a:pt x="115203" y="1304295"/>
                  <a:pt x="111165" y="1305057"/>
                  <a:pt x="106336" y="1305981"/>
                </a:cubicBezTo>
                <a:cubicBezTo>
                  <a:pt x="103526" y="1302247"/>
                  <a:pt x="99240" y="1298951"/>
                  <a:pt x="93315" y="1298294"/>
                </a:cubicBezTo>
                <a:cubicBezTo>
                  <a:pt x="92220" y="1298170"/>
                  <a:pt x="90838" y="1297503"/>
                  <a:pt x="90248" y="1296646"/>
                </a:cubicBezTo>
                <a:cubicBezTo>
                  <a:pt x="88210" y="1293646"/>
                  <a:pt x="86381" y="1290550"/>
                  <a:pt x="82352" y="1289940"/>
                </a:cubicBezTo>
                <a:cubicBezTo>
                  <a:pt x="78685" y="1281311"/>
                  <a:pt x="69064" y="1276691"/>
                  <a:pt x="66940" y="1266976"/>
                </a:cubicBezTo>
                <a:cubicBezTo>
                  <a:pt x="66693" y="1265823"/>
                  <a:pt x="65264" y="1264956"/>
                  <a:pt x="64454" y="1263899"/>
                </a:cubicBezTo>
                <a:cubicBezTo>
                  <a:pt x="63711" y="1262927"/>
                  <a:pt x="62616" y="1261946"/>
                  <a:pt x="62444" y="1260842"/>
                </a:cubicBezTo>
                <a:cubicBezTo>
                  <a:pt x="61444" y="1254593"/>
                  <a:pt x="56682" y="1251050"/>
                  <a:pt x="52672" y="1246992"/>
                </a:cubicBezTo>
                <a:cubicBezTo>
                  <a:pt x="52291" y="1246602"/>
                  <a:pt x="50986" y="1247135"/>
                  <a:pt x="50205" y="1247230"/>
                </a:cubicBezTo>
                <a:cubicBezTo>
                  <a:pt x="49005" y="1243201"/>
                  <a:pt x="47871" y="1239115"/>
                  <a:pt x="46528" y="1235095"/>
                </a:cubicBezTo>
                <a:cubicBezTo>
                  <a:pt x="46204" y="1234124"/>
                  <a:pt x="45338" y="1233162"/>
                  <a:pt x="44471" y="1232562"/>
                </a:cubicBezTo>
                <a:cubicBezTo>
                  <a:pt x="42299" y="1231076"/>
                  <a:pt x="36956" y="1225551"/>
                  <a:pt x="35803" y="1223399"/>
                </a:cubicBezTo>
                <a:cubicBezTo>
                  <a:pt x="34993" y="1221875"/>
                  <a:pt x="34441" y="1219703"/>
                  <a:pt x="33155" y="1219036"/>
                </a:cubicBezTo>
                <a:cubicBezTo>
                  <a:pt x="30117" y="1217474"/>
                  <a:pt x="29364" y="1214645"/>
                  <a:pt x="28135" y="1212026"/>
                </a:cubicBezTo>
                <a:cubicBezTo>
                  <a:pt x="25430" y="1206282"/>
                  <a:pt x="24106" y="1199024"/>
                  <a:pt x="19763" y="1195119"/>
                </a:cubicBezTo>
                <a:cubicBezTo>
                  <a:pt x="14324" y="1190223"/>
                  <a:pt x="13086" y="1183137"/>
                  <a:pt x="7933" y="1178355"/>
                </a:cubicBezTo>
                <a:cubicBezTo>
                  <a:pt x="4704" y="1175364"/>
                  <a:pt x="2599" y="1171030"/>
                  <a:pt x="494" y="1167030"/>
                </a:cubicBezTo>
                <a:cubicBezTo>
                  <a:pt x="-59" y="1165982"/>
                  <a:pt x="2008" y="1163601"/>
                  <a:pt x="1494" y="1162458"/>
                </a:cubicBezTo>
                <a:cubicBezTo>
                  <a:pt x="627" y="1160553"/>
                  <a:pt x="-811" y="1159057"/>
                  <a:pt x="580" y="1156857"/>
                </a:cubicBezTo>
                <a:cubicBezTo>
                  <a:pt x="894" y="1156362"/>
                  <a:pt x="970" y="1155714"/>
                  <a:pt x="1294" y="1155228"/>
                </a:cubicBezTo>
                <a:cubicBezTo>
                  <a:pt x="3228" y="1152399"/>
                  <a:pt x="1075" y="1147913"/>
                  <a:pt x="5333" y="1145941"/>
                </a:cubicBezTo>
                <a:cubicBezTo>
                  <a:pt x="8390" y="1144522"/>
                  <a:pt x="11200" y="1142579"/>
                  <a:pt x="14200" y="1140826"/>
                </a:cubicBezTo>
                <a:cubicBezTo>
                  <a:pt x="14115" y="1139931"/>
                  <a:pt x="14000" y="1138845"/>
                  <a:pt x="13857" y="1137512"/>
                </a:cubicBezTo>
                <a:cubicBezTo>
                  <a:pt x="16848" y="1138055"/>
                  <a:pt x="19639" y="1138569"/>
                  <a:pt x="22325" y="1139055"/>
                </a:cubicBezTo>
                <a:cubicBezTo>
                  <a:pt x="22573" y="1140217"/>
                  <a:pt x="22725" y="1141360"/>
                  <a:pt x="23078" y="1142427"/>
                </a:cubicBezTo>
                <a:cubicBezTo>
                  <a:pt x="24221" y="1145837"/>
                  <a:pt x="29307" y="1142684"/>
                  <a:pt x="30431" y="1147161"/>
                </a:cubicBezTo>
                <a:cubicBezTo>
                  <a:pt x="31155" y="1150018"/>
                  <a:pt x="34250" y="1152190"/>
                  <a:pt x="35717" y="1154971"/>
                </a:cubicBezTo>
                <a:cubicBezTo>
                  <a:pt x="39556" y="1162267"/>
                  <a:pt x="47814" y="1166401"/>
                  <a:pt x="49900" y="1174936"/>
                </a:cubicBezTo>
                <a:cubicBezTo>
                  <a:pt x="50091" y="1175726"/>
                  <a:pt x="50700" y="1176650"/>
                  <a:pt x="51386" y="1177060"/>
                </a:cubicBezTo>
                <a:cubicBezTo>
                  <a:pt x="57815" y="1180879"/>
                  <a:pt x="61340" y="1187023"/>
                  <a:pt x="64883" y="1193252"/>
                </a:cubicBezTo>
                <a:cubicBezTo>
                  <a:pt x="66016" y="1195243"/>
                  <a:pt x="68131" y="1196643"/>
                  <a:pt x="69607" y="1198462"/>
                </a:cubicBezTo>
                <a:cubicBezTo>
                  <a:pt x="70836" y="1199986"/>
                  <a:pt x="71855" y="1201701"/>
                  <a:pt x="72827" y="1203415"/>
                </a:cubicBezTo>
                <a:cubicBezTo>
                  <a:pt x="73389" y="1204415"/>
                  <a:pt x="73360" y="1205892"/>
                  <a:pt x="74122" y="1206606"/>
                </a:cubicBezTo>
                <a:cubicBezTo>
                  <a:pt x="81066" y="1213140"/>
                  <a:pt x="86247" y="1221160"/>
                  <a:pt x="92448" y="1228314"/>
                </a:cubicBezTo>
                <a:cubicBezTo>
                  <a:pt x="92972" y="1228923"/>
                  <a:pt x="93772" y="1229295"/>
                  <a:pt x="94448" y="1229771"/>
                </a:cubicBezTo>
                <a:cubicBezTo>
                  <a:pt x="94991" y="1229542"/>
                  <a:pt x="95601" y="1229323"/>
                  <a:pt x="96211" y="122910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9" name="Google Shape;389;p21"/>
          <p:cNvSpPr/>
          <p:nvPr/>
        </p:nvSpPr>
        <p:spPr>
          <a:xfrm rot="-7895613">
            <a:off x="14463236" y="1665656"/>
            <a:ext cx="624780" cy="1165628"/>
          </a:xfrm>
          <a:custGeom>
            <a:avLst/>
            <a:gdLst/>
            <a:ahLst/>
            <a:cxnLst/>
            <a:rect l="l" t="t" r="r" b="b"/>
            <a:pathLst>
              <a:path w="700009" h="1305980" extrusionOk="0">
                <a:moveTo>
                  <a:pt x="96211" y="1229104"/>
                </a:moveTo>
                <a:cubicBezTo>
                  <a:pt x="93763" y="1226447"/>
                  <a:pt x="93763" y="1223799"/>
                  <a:pt x="94115" y="1220532"/>
                </a:cubicBezTo>
                <a:cubicBezTo>
                  <a:pt x="94858" y="1213626"/>
                  <a:pt x="93829" y="1206539"/>
                  <a:pt x="94153" y="1199558"/>
                </a:cubicBezTo>
                <a:cubicBezTo>
                  <a:pt x="94401" y="1194090"/>
                  <a:pt x="94515" y="1188690"/>
                  <a:pt x="94220" y="1183213"/>
                </a:cubicBezTo>
                <a:cubicBezTo>
                  <a:pt x="94039" y="1179898"/>
                  <a:pt x="95049" y="1176517"/>
                  <a:pt x="95582" y="1172726"/>
                </a:cubicBezTo>
                <a:cubicBezTo>
                  <a:pt x="94982" y="1172288"/>
                  <a:pt x="93820" y="1171449"/>
                  <a:pt x="92496" y="1170487"/>
                </a:cubicBezTo>
                <a:cubicBezTo>
                  <a:pt x="92839" y="1167373"/>
                  <a:pt x="92515" y="1163925"/>
                  <a:pt x="93725" y="1161153"/>
                </a:cubicBezTo>
                <a:cubicBezTo>
                  <a:pt x="94839" y="1158591"/>
                  <a:pt x="89762" y="1155609"/>
                  <a:pt x="94572" y="1153857"/>
                </a:cubicBezTo>
                <a:cubicBezTo>
                  <a:pt x="90172" y="1150228"/>
                  <a:pt x="93391" y="1146808"/>
                  <a:pt x="94515" y="1143065"/>
                </a:cubicBezTo>
                <a:cubicBezTo>
                  <a:pt x="95087" y="1141160"/>
                  <a:pt x="93725" y="1138683"/>
                  <a:pt x="93239" y="1136502"/>
                </a:cubicBezTo>
                <a:cubicBezTo>
                  <a:pt x="94277" y="1136197"/>
                  <a:pt x="95039" y="1135978"/>
                  <a:pt x="95811" y="1135750"/>
                </a:cubicBezTo>
                <a:cubicBezTo>
                  <a:pt x="95906" y="1135178"/>
                  <a:pt x="96249" y="1134511"/>
                  <a:pt x="96068" y="1134054"/>
                </a:cubicBezTo>
                <a:cubicBezTo>
                  <a:pt x="94001" y="1128701"/>
                  <a:pt x="93810" y="1122967"/>
                  <a:pt x="92610" y="1117443"/>
                </a:cubicBezTo>
                <a:cubicBezTo>
                  <a:pt x="92486" y="1116871"/>
                  <a:pt x="92382" y="1116252"/>
                  <a:pt x="92477" y="1115690"/>
                </a:cubicBezTo>
                <a:cubicBezTo>
                  <a:pt x="93534" y="1109727"/>
                  <a:pt x="95382" y="1103803"/>
                  <a:pt x="95525" y="1097821"/>
                </a:cubicBezTo>
                <a:cubicBezTo>
                  <a:pt x="95658" y="1092020"/>
                  <a:pt x="95096" y="1086267"/>
                  <a:pt x="97030" y="1080638"/>
                </a:cubicBezTo>
                <a:cubicBezTo>
                  <a:pt x="97306" y="1079828"/>
                  <a:pt x="97449" y="1078809"/>
                  <a:pt x="97211" y="1078009"/>
                </a:cubicBezTo>
                <a:cubicBezTo>
                  <a:pt x="94734" y="1069732"/>
                  <a:pt x="98754" y="1061893"/>
                  <a:pt x="98935" y="1053749"/>
                </a:cubicBezTo>
                <a:cubicBezTo>
                  <a:pt x="99059" y="1048196"/>
                  <a:pt x="102097" y="1042814"/>
                  <a:pt x="99154" y="1036994"/>
                </a:cubicBezTo>
                <a:cubicBezTo>
                  <a:pt x="98592" y="1035880"/>
                  <a:pt x="101392" y="1033384"/>
                  <a:pt x="101135" y="1031765"/>
                </a:cubicBezTo>
                <a:cubicBezTo>
                  <a:pt x="99802" y="1023488"/>
                  <a:pt x="104459" y="1016116"/>
                  <a:pt x="104259" y="1008067"/>
                </a:cubicBezTo>
                <a:cubicBezTo>
                  <a:pt x="104212" y="1006314"/>
                  <a:pt x="104440" y="1004552"/>
                  <a:pt x="104373" y="1002800"/>
                </a:cubicBezTo>
                <a:cubicBezTo>
                  <a:pt x="104221" y="998761"/>
                  <a:pt x="104040" y="995161"/>
                  <a:pt x="106679" y="991217"/>
                </a:cubicBezTo>
                <a:cubicBezTo>
                  <a:pt x="108736" y="988160"/>
                  <a:pt x="108193" y="983283"/>
                  <a:pt x="108593" y="979197"/>
                </a:cubicBezTo>
                <a:cubicBezTo>
                  <a:pt x="109879" y="966052"/>
                  <a:pt x="111041" y="952898"/>
                  <a:pt x="112336" y="939763"/>
                </a:cubicBezTo>
                <a:cubicBezTo>
                  <a:pt x="112441" y="938658"/>
                  <a:pt x="113365" y="937658"/>
                  <a:pt x="113556" y="936544"/>
                </a:cubicBezTo>
                <a:cubicBezTo>
                  <a:pt x="114308" y="932229"/>
                  <a:pt x="117166" y="928333"/>
                  <a:pt x="115299" y="923428"/>
                </a:cubicBezTo>
                <a:cubicBezTo>
                  <a:pt x="114470" y="921247"/>
                  <a:pt x="114661" y="917808"/>
                  <a:pt x="115880" y="915884"/>
                </a:cubicBezTo>
                <a:cubicBezTo>
                  <a:pt x="119118" y="910741"/>
                  <a:pt x="118690" y="905311"/>
                  <a:pt x="118642" y="899777"/>
                </a:cubicBezTo>
                <a:cubicBezTo>
                  <a:pt x="118632" y="898387"/>
                  <a:pt x="118937" y="896844"/>
                  <a:pt x="119585" y="895634"/>
                </a:cubicBezTo>
                <a:cubicBezTo>
                  <a:pt x="121623" y="891814"/>
                  <a:pt x="124309" y="888214"/>
                  <a:pt x="121814" y="883547"/>
                </a:cubicBezTo>
                <a:cubicBezTo>
                  <a:pt x="121604" y="883156"/>
                  <a:pt x="121938" y="882394"/>
                  <a:pt x="122157" y="881861"/>
                </a:cubicBezTo>
                <a:cubicBezTo>
                  <a:pt x="123605" y="878365"/>
                  <a:pt x="125595" y="874993"/>
                  <a:pt x="126424" y="871364"/>
                </a:cubicBezTo>
                <a:cubicBezTo>
                  <a:pt x="127157" y="868145"/>
                  <a:pt x="125548" y="864116"/>
                  <a:pt x="126872" y="861353"/>
                </a:cubicBezTo>
                <a:cubicBezTo>
                  <a:pt x="129672" y="855534"/>
                  <a:pt x="129843" y="849028"/>
                  <a:pt x="132520" y="843304"/>
                </a:cubicBezTo>
                <a:cubicBezTo>
                  <a:pt x="134063" y="839998"/>
                  <a:pt x="134568" y="836693"/>
                  <a:pt x="134406" y="833036"/>
                </a:cubicBezTo>
                <a:cubicBezTo>
                  <a:pt x="134234" y="828959"/>
                  <a:pt x="134120" y="824692"/>
                  <a:pt x="137673" y="821491"/>
                </a:cubicBezTo>
                <a:cubicBezTo>
                  <a:pt x="138483" y="820767"/>
                  <a:pt x="139445" y="819091"/>
                  <a:pt x="139130" y="818424"/>
                </a:cubicBezTo>
                <a:cubicBezTo>
                  <a:pt x="135358" y="810480"/>
                  <a:pt x="144236" y="804861"/>
                  <a:pt x="142893" y="797403"/>
                </a:cubicBezTo>
                <a:cubicBezTo>
                  <a:pt x="142769" y="796736"/>
                  <a:pt x="143855" y="795926"/>
                  <a:pt x="144102" y="795098"/>
                </a:cubicBezTo>
                <a:cubicBezTo>
                  <a:pt x="146055" y="788649"/>
                  <a:pt x="152370" y="784487"/>
                  <a:pt x="151532" y="776105"/>
                </a:cubicBezTo>
                <a:cubicBezTo>
                  <a:pt x="150894" y="769694"/>
                  <a:pt x="155837" y="762884"/>
                  <a:pt x="156780" y="756416"/>
                </a:cubicBezTo>
                <a:cubicBezTo>
                  <a:pt x="158133" y="747168"/>
                  <a:pt x="164562" y="739395"/>
                  <a:pt x="163495" y="729746"/>
                </a:cubicBezTo>
                <a:cubicBezTo>
                  <a:pt x="169734" y="725994"/>
                  <a:pt x="166534" y="717936"/>
                  <a:pt x="171201" y="713040"/>
                </a:cubicBezTo>
                <a:cubicBezTo>
                  <a:pt x="173401" y="710725"/>
                  <a:pt x="172420" y="705658"/>
                  <a:pt x="173715" y="702153"/>
                </a:cubicBezTo>
                <a:cubicBezTo>
                  <a:pt x="177868" y="690999"/>
                  <a:pt x="181536" y="679769"/>
                  <a:pt x="183936" y="668072"/>
                </a:cubicBezTo>
                <a:cubicBezTo>
                  <a:pt x="184698" y="664319"/>
                  <a:pt x="187841" y="661081"/>
                  <a:pt x="189660" y="657490"/>
                </a:cubicBezTo>
                <a:cubicBezTo>
                  <a:pt x="190365" y="656099"/>
                  <a:pt x="190556" y="654404"/>
                  <a:pt x="190737" y="652813"/>
                </a:cubicBezTo>
                <a:cubicBezTo>
                  <a:pt x="190956" y="650879"/>
                  <a:pt x="190394" y="648708"/>
                  <a:pt x="191089" y="647012"/>
                </a:cubicBezTo>
                <a:cubicBezTo>
                  <a:pt x="193547" y="641050"/>
                  <a:pt x="194937" y="634830"/>
                  <a:pt x="196642" y="628658"/>
                </a:cubicBezTo>
                <a:cubicBezTo>
                  <a:pt x="198490" y="621990"/>
                  <a:pt x="201690" y="615704"/>
                  <a:pt x="204319" y="609265"/>
                </a:cubicBezTo>
                <a:cubicBezTo>
                  <a:pt x="205634" y="606026"/>
                  <a:pt x="207158" y="602854"/>
                  <a:pt x="208225" y="599540"/>
                </a:cubicBezTo>
                <a:cubicBezTo>
                  <a:pt x="208767" y="597844"/>
                  <a:pt x="209187" y="597158"/>
                  <a:pt x="211120" y="597501"/>
                </a:cubicBezTo>
                <a:cubicBezTo>
                  <a:pt x="211587" y="597587"/>
                  <a:pt x="212425" y="595625"/>
                  <a:pt x="213101" y="594596"/>
                </a:cubicBezTo>
                <a:cubicBezTo>
                  <a:pt x="212168" y="594139"/>
                  <a:pt x="211234" y="593691"/>
                  <a:pt x="210311" y="593234"/>
                </a:cubicBezTo>
                <a:cubicBezTo>
                  <a:pt x="210263" y="592682"/>
                  <a:pt x="210063" y="592101"/>
                  <a:pt x="210187" y="591596"/>
                </a:cubicBezTo>
                <a:cubicBezTo>
                  <a:pt x="211034" y="588253"/>
                  <a:pt x="216568" y="586919"/>
                  <a:pt x="214235" y="582195"/>
                </a:cubicBezTo>
                <a:cubicBezTo>
                  <a:pt x="221579" y="579899"/>
                  <a:pt x="218721" y="572565"/>
                  <a:pt x="221141" y="567821"/>
                </a:cubicBezTo>
                <a:cubicBezTo>
                  <a:pt x="222293" y="565555"/>
                  <a:pt x="222826" y="563250"/>
                  <a:pt x="224741" y="561135"/>
                </a:cubicBezTo>
                <a:cubicBezTo>
                  <a:pt x="226808" y="558858"/>
                  <a:pt x="230189" y="556496"/>
                  <a:pt x="228418" y="552096"/>
                </a:cubicBezTo>
                <a:cubicBezTo>
                  <a:pt x="228018" y="551096"/>
                  <a:pt x="229780" y="549153"/>
                  <a:pt x="230694" y="547733"/>
                </a:cubicBezTo>
                <a:cubicBezTo>
                  <a:pt x="231437" y="546571"/>
                  <a:pt x="232713" y="545666"/>
                  <a:pt x="233199" y="544438"/>
                </a:cubicBezTo>
                <a:cubicBezTo>
                  <a:pt x="234275" y="541742"/>
                  <a:pt x="238590" y="536113"/>
                  <a:pt x="241524" y="534236"/>
                </a:cubicBezTo>
                <a:cubicBezTo>
                  <a:pt x="240352" y="533751"/>
                  <a:pt x="239295" y="533313"/>
                  <a:pt x="237905" y="532731"/>
                </a:cubicBezTo>
                <a:cubicBezTo>
                  <a:pt x="241972" y="525026"/>
                  <a:pt x="246029" y="517349"/>
                  <a:pt x="250077" y="509662"/>
                </a:cubicBezTo>
                <a:cubicBezTo>
                  <a:pt x="250630" y="508614"/>
                  <a:pt x="251754" y="507290"/>
                  <a:pt x="251478" y="506481"/>
                </a:cubicBezTo>
                <a:cubicBezTo>
                  <a:pt x="249696" y="501223"/>
                  <a:pt x="256621" y="499775"/>
                  <a:pt x="256202" y="495232"/>
                </a:cubicBezTo>
                <a:cubicBezTo>
                  <a:pt x="261927" y="493527"/>
                  <a:pt x="260364" y="487678"/>
                  <a:pt x="262479" y="483925"/>
                </a:cubicBezTo>
                <a:cubicBezTo>
                  <a:pt x="263755" y="481649"/>
                  <a:pt x="262346" y="477772"/>
                  <a:pt x="266660" y="477391"/>
                </a:cubicBezTo>
                <a:cubicBezTo>
                  <a:pt x="267622" y="472905"/>
                  <a:pt x="274166" y="471219"/>
                  <a:pt x="272642" y="465418"/>
                </a:cubicBezTo>
                <a:cubicBezTo>
                  <a:pt x="272452" y="464694"/>
                  <a:pt x="272899" y="463523"/>
                  <a:pt x="273452" y="462942"/>
                </a:cubicBezTo>
                <a:cubicBezTo>
                  <a:pt x="277538" y="458655"/>
                  <a:pt x="279348" y="453131"/>
                  <a:pt x="281977" y="448026"/>
                </a:cubicBezTo>
                <a:cubicBezTo>
                  <a:pt x="283624" y="444835"/>
                  <a:pt x="284291" y="440644"/>
                  <a:pt x="288873" y="439615"/>
                </a:cubicBezTo>
                <a:cubicBezTo>
                  <a:pt x="289568" y="439463"/>
                  <a:pt x="290006" y="437824"/>
                  <a:pt x="290406" y="436824"/>
                </a:cubicBezTo>
                <a:cubicBezTo>
                  <a:pt x="291264" y="434700"/>
                  <a:pt x="292692" y="432538"/>
                  <a:pt x="292664" y="430404"/>
                </a:cubicBezTo>
                <a:cubicBezTo>
                  <a:pt x="292616" y="426718"/>
                  <a:pt x="298550" y="429223"/>
                  <a:pt x="297788" y="424556"/>
                </a:cubicBezTo>
                <a:cubicBezTo>
                  <a:pt x="297426" y="422337"/>
                  <a:pt x="299550" y="419422"/>
                  <a:pt x="301141" y="417269"/>
                </a:cubicBezTo>
                <a:cubicBezTo>
                  <a:pt x="302265" y="415755"/>
                  <a:pt x="304399" y="414993"/>
                  <a:pt x="306294" y="413745"/>
                </a:cubicBezTo>
                <a:cubicBezTo>
                  <a:pt x="305703" y="412907"/>
                  <a:pt x="304980" y="411888"/>
                  <a:pt x="304313" y="410954"/>
                </a:cubicBezTo>
                <a:cubicBezTo>
                  <a:pt x="306246" y="407354"/>
                  <a:pt x="307970" y="403696"/>
                  <a:pt x="310142" y="400343"/>
                </a:cubicBezTo>
                <a:cubicBezTo>
                  <a:pt x="310990" y="399039"/>
                  <a:pt x="313057" y="397438"/>
                  <a:pt x="314247" y="397657"/>
                </a:cubicBezTo>
                <a:cubicBezTo>
                  <a:pt x="317762" y="398324"/>
                  <a:pt x="319419" y="395409"/>
                  <a:pt x="318972" y="393895"/>
                </a:cubicBezTo>
                <a:cubicBezTo>
                  <a:pt x="317572" y="389180"/>
                  <a:pt x="321315" y="387028"/>
                  <a:pt x="323010" y="383999"/>
                </a:cubicBezTo>
                <a:cubicBezTo>
                  <a:pt x="324668" y="381027"/>
                  <a:pt x="326935" y="378207"/>
                  <a:pt x="329497" y="375979"/>
                </a:cubicBezTo>
                <a:cubicBezTo>
                  <a:pt x="331831" y="373950"/>
                  <a:pt x="330364" y="368892"/>
                  <a:pt x="335193" y="369130"/>
                </a:cubicBezTo>
                <a:cubicBezTo>
                  <a:pt x="336431" y="362548"/>
                  <a:pt x="343175" y="359014"/>
                  <a:pt x="344280" y="351414"/>
                </a:cubicBezTo>
                <a:cubicBezTo>
                  <a:pt x="345232" y="353490"/>
                  <a:pt x="345775" y="354671"/>
                  <a:pt x="346328" y="355871"/>
                </a:cubicBezTo>
                <a:cubicBezTo>
                  <a:pt x="348414" y="354681"/>
                  <a:pt x="348661" y="353319"/>
                  <a:pt x="348042" y="350833"/>
                </a:cubicBezTo>
                <a:cubicBezTo>
                  <a:pt x="347394" y="348232"/>
                  <a:pt x="347290" y="344651"/>
                  <a:pt x="352176" y="345270"/>
                </a:cubicBezTo>
                <a:cubicBezTo>
                  <a:pt x="352662" y="345337"/>
                  <a:pt x="354224" y="342917"/>
                  <a:pt x="353929" y="342174"/>
                </a:cubicBezTo>
                <a:cubicBezTo>
                  <a:pt x="352481" y="338441"/>
                  <a:pt x="356634" y="337069"/>
                  <a:pt x="356919" y="334173"/>
                </a:cubicBezTo>
                <a:cubicBezTo>
                  <a:pt x="357786" y="334307"/>
                  <a:pt x="358662" y="334440"/>
                  <a:pt x="360158" y="334669"/>
                </a:cubicBezTo>
                <a:cubicBezTo>
                  <a:pt x="358005" y="329811"/>
                  <a:pt x="359710" y="326096"/>
                  <a:pt x="364149" y="324505"/>
                </a:cubicBezTo>
                <a:cubicBezTo>
                  <a:pt x="367006" y="323477"/>
                  <a:pt x="367540" y="322477"/>
                  <a:pt x="367444" y="319629"/>
                </a:cubicBezTo>
                <a:cubicBezTo>
                  <a:pt x="367387" y="317952"/>
                  <a:pt x="368930" y="315704"/>
                  <a:pt x="370407" y="314580"/>
                </a:cubicBezTo>
                <a:cubicBezTo>
                  <a:pt x="375446" y="310751"/>
                  <a:pt x="377312" y="304846"/>
                  <a:pt x="380294" y="299788"/>
                </a:cubicBezTo>
                <a:cubicBezTo>
                  <a:pt x="382770" y="295597"/>
                  <a:pt x="385332" y="292768"/>
                  <a:pt x="390733" y="293092"/>
                </a:cubicBezTo>
                <a:cubicBezTo>
                  <a:pt x="390162" y="290787"/>
                  <a:pt x="389762" y="289149"/>
                  <a:pt x="389238" y="287053"/>
                </a:cubicBezTo>
                <a:cubicBezTo>
                  <a:pt x="391543" y="286605"/>
                  <a:pt x="393781" y="286167"/>
                  <a:pt x="396743" y="285586"/>
                </a:cubicBezTo>
                <a:cubicBezTo>
                  <a:pt x="395819" y="279271"/>
                  <a:pt x="399248" y="274975"/>
                  <a:pt x="404563" y="271718"/>
                </a:cubicBezTo>
                <a:cubicBezTo>
                  <a:pt x="405649" y="271051"/>
                  <a:pt x="407088" y="269575"/>
                  <a:pt x="407002" y="268584"/>
                </a:cubicBezTo>
                <a:cubicBezTo>
                  <a:pt x="406402" y="261917"/>
                  <a:pt x="411450" y="260364"/>
                  <a:pt x="415946" y="258288"/>
                </a:cubicBezTo>
                <a:cubicBezTo>
                  <a:pt x="417594" y="255059"/>
                  <a:pt x="417451" y="251325"/>
                  <a:pt x="421956" y="249220"/>
                </a:cubicBezTo>
                <a:cubicBezTo>
                  <a:pt x="424966" y="247820"/>
                  <a:pt x="426204" y="242648"/>
                  <a:pt x="428100" y="239419"/>
                </a:cubicBezTo>
                <a:cubicBezTo>
                  <a:pt x="428557" y="240019"/>
                  <a:pt x="429452" y="241219"/>
                  <a:pt x="430671" y="242828"/>
                </a:cubicBezTo>
                <a:cubicBezTo>
                  <a:pt x="432272" y="231579"/>
                  <a:pt x="436691" y="223483"/>
                  <a:pt x="449312" y="221893"/>
                </a:cubicBezTo>
                <a:cubicBezTo>
                  <a:pt x="447597" y="221235"/>
                  <a:pt x="446797" y="220921"/>
                  <a:pt x="445835" y="220549"/>
                </a:cubicBezTo>
                <a:cubicBezTo>
                  <a:pt x="447969" y="215949"/>
                  <a:pt x="449874" y="211129"/>
                  <a:pt x="454579" y="208443"/>
                </a:cubicBezTo>
                <a:cubicBezTo>
                  <a:pt x="457865" y="206567"/>
                  <a:pt x="455617" y="203852"/>
                  <a:pt x="455894" y="201623"/>
                </a:cubicBezTo>
                <a:cubicBezTo>
                  <a:pt x="460123" y="199356"/>
                  <a:pt x="460008" y="205100"/>
                  <a:pt x="463799" y="205205"/>
                </a:cubicBezTo>
                <a:cubicBezTo>
                  <a:pt x="463847" y="203319"/>
                  <a:pt x="464266" y="201385"/>
                  <a:pt x="463876" y="199642"/>
                </a:cubicBezTo>
                <a:cubicBezTo>
                  <a:pt x="462656" y="194299"/>
                  <a:pt x="463123" y="192727"/>
                  <a:pt x="467505" y="189860"/>
                </a:cubicBezTo>
                <a:cubicBezTo>
                  <a:pt x="470324" y="188022"/>
                  <a:pt x="473124" y="186145"/>
                  <a:pt x="476315" y="184040"/>
                </a:cubicBezTo>
                <a:cubicBezTo>
                  <a:pt x="478163" y="174334"/>
                  <a:pt x="486897" y="167857"/>
                  <a:pt x="491527" y="158970"/>
                </a:cubicBezTo>
                <a:cubicBezTo>
                  <a:pt x="497013" y="160313"/>
                  <a:pt x="496861" y="151750"/>
                  <a:pt x="502623" y="152770"/>
                </a:cubicBezTo>
                <a:cubicBezTo>
                  <a:pt x="503338" y="151246"/>
                  <a:pt x="503966" y="149350"/>
                  <a:pt x="505033" y="147750"/>
                </a:cubicBezTo>
                <a:cubicBezTo>
                  <a:pt x="507129" y="144616"/>
                  <a:pt x="509272" y="141502"/>
                  <a:pt x="514006" y="142435"/>
                </a:cubicBezTo>
                <a:cubicBezTo>
                  <a:pt x="514768" y="142587"/>
                  <a:pt x="516835" y="140149"/>
                  <a:pt x="516730" y="140006"/>
                </a:cubicBezTo>
                <a:cubicBezTo>
                  <a:pt x="514663" y="137063"/>
                  <a:pt x="517120" y="136015"/>
                  <a:pt x="518654" y="134244"/>
                </a:cubicBezTo>
                <a:cubicBezTo>
                  <a:pt x="521473" y="130986"/>
                  <a:pt x="523883" y="127376"/>
                  <a:pt x="526960" y="123252"/>
                </a:cubicBezTo>
                <a:cubicBezTo>
                  <a:pt x="528150" y="123928"/>
                  <a:pt x="529970" y="124947"/>
                  <a:pt x="532008" y="126100"/>
                </a:cubicBezTo>
                <a:cubicBezTo>
                  <a:pt x="532379" y="123109"/>
                  <a:pt x="533351" y="120842"/>
                  <a:pt x="535923" y="119175"/>
                </a:cubicBezTo>
                <a:cubicBezTo>
                  <a:pt x="539066" y="117146"/>
                  <a:pt x="542438" y="114908"/>
                  <a:pt x="541028" y="110088"/>
                </a:cubicBezTo>
                <a:cubicBezTo>
                  <a:pt x="540838" y="109450"/>
                  <a:pt x="541371" y="107945"/>
                  <a:pt x="541704" y="107897"/>
                </a:cubicBezTo>
                <a:cubicBezTo>
                  <a:pt x="546705" y="107240"/>
                  <a:pt x="546648" y="102116"/>
                  <a:pt x="549324" y="99439"/>
                </a:cubicBezTo>
                <a:cubicBezTo>
                  <a:pt x="553792" y="94981"/>
                  <a:pt x="557621" y="89552"/>
                  <a:pt x="565041" y="89876"/>
                </a:cubicBezTo>
                <a:cubicBezTo>
                  <a:pt x="565679" y="89905"/>
                  <a:pt x="566365" y="88857"/>
                  <a:pt x="567174" y="88190"/>
                </a:cubicBezTo>
                <a:cubicBezTo>
                  <a:pt x="566288" y="86752"/>
                  <a:pt x="565469" y="85409"/>
                  <a:pt x="564736" y="84199"/>
                </a:cubicBezTo>
                <a:cubicBezTo>
                  <a:pt x="566965" y="79627"/>
                  <a:pt x="571337" y="82123"/>
                  <a:pt x="575089" y="80351"/>
                </a:cubicBezTo>
                <a:cubicBezTo>
                  <a:pt x="574318" y="78932"/>
                  <a:pt x="573623" y="77675"/>
                  <a:pt x="572661" y="75912"/>
                </a:cubicBezTo>
                <a:cubicBezTo>
                  <a:pt x="573442" y="74798"/>
                  <a:pt x="574566" y="73179"/>
                  <a:pt x="575890" y="71293"/>
                </a:cubicBezTo>
                <a:cubicBezTo>
                  <a:pt x="576452" y="72464"/>
                  <a:pt x="576918" y="73426"/>
                  <a:pt x="577442" y="74512"/>
                </a:cubicBezTo>
                <a:cubicBezTo>
                  <a:pt x="579823" y="71217"/>
                  <a:pt x="582167" y="67978"/>
                  <a:pt x="585091" y="63930"/>
                </a:cubicBezTo>
                <a:cubicBezTo>
                  <a:pt x="586424" y="66197"/>
                  <a:pt x="587224" y="67559"/>
                  <a:pt x="588101" y="69054"/>
                </a:cubicBezTo>
                <a:cubicBezTo>
                  <a:pt x="593930" y="67178"/>
                  <a:pt x="585929" y="60768"/>
                  <a:pt x="591939" y="59063"/>
                </a:cubicBezTo>
                <a:cubicBezTo>
                  <a:pt x="592215" y="60244"/>
                  <a:pt x="592558" y="61711"/>
                  <a:pt x="593044" y="63759"/>
                </a:cubicBezTo>
                <a:cubicBezTo>
                  <a:pt x="596206" y="62720"/>
                  <a:pt x="597511" y="60510"/>
                  <a:pt x="598073" y="57529"/>
                </a:cubicBezTo>
                <a:cubicBezTo>
                  <a:pt x="599083" y="52148"/>
                  <a:pt x="603550" y="49481"/>
                  <a:pt x="607370" y="46566"/>
                </a:cubicBezTo>
                <a:cubicBezTo>
                  <a:pt x="609160" y="45194"/>
                  <a:pt x="612008" y="45204"/>
                  <a:pt x="614875" y="44451"/>
                </a:cubicBezTo>
                <a:cubicBezTo>
                  <a:pt x="615428" y="42899"/>
                  <a:pt x="611961" y="39956"/>
                  <a:pt x="616504" y="38108"/>
                </a:cubicBezTo>
                <a:cubicBezTo>
                  <a:pt x="616885" y="38765"/>
                  <a:pt x="617457" y="39736"/>
                  <a:pt x="617943" y="40565"/>
                </a:cubicBezTo>
                <a:cubicBezTo>
                  <a:pt x="618809" y="40260"/>
                  <a:pt x="619628" y="40222"/>
                  <a:pt x="619771" y="39879"/>
                </a:cubicBezTo>
                <a:cubicBezTo>
                  <a:pt x="620181" y="38917"/>
                  <a:pt x="620114" y="37717"/>
                  <a:pt x="620600" y="36812"/>
                </a:cubicBezTo>
                <a:cubicBezTo>
                  <a:pt x="622315" y="33593"/>
                  <a:pt x="627591" y="34698"/>
                  <a:pt x="628458" y="29545"/>
                </a:cubicBezTo>
                <a:cubicBezTo>
                  <a:pt x="628915" y="26801"/>
                  <a:pt x="634316" y="26278"/>
                  <a:pt x="635221" y="22163"/>
                </a:cubicBezTo>
                <a:cubicBezTo>
                  <a:pt x="635535" y="20744"/>
                  <a:pt x="642660" y="19610"/>
                  <a:pt x="646041" y="19905"/>
                </a:cubicBezTo>
                <a:cubicBezTo>
                  <a:pt x="647622" y="12857"/>
                  <a:pt x="653280" y="11209"/>
                  <a:pt x="659376" y="10704"/>
                </a:cubicBezTo>
                <a:cubicBezTo>
                  <a:pt x="659510" y="6142"/>
                  <a:pt x="659824" y="5913"/>
                  <a:pt x="664625" y="3313"/>
                </a:cubicBezTo>
                <a:cubicBezTo>
                  <a:pt x="667053" y="1998"/>
                  <a:pt x="668663" y="-1288"/>
                  <a:pt x="672416" y="541"/>
                </a:cubicBezTo>
                <a:cubicBezTo>
                  <a:pt x="672263" y="1913"/>
                  <a:pt x="672111" y="3218"/>
                  <a:pt x="671930" y="4789"/>
                </a:cubicBezTo>
                <a:cubicBezTo>
                  <a:pt x="676912" y="5370"/>
                  <a:pt x="682493" y="4513"/>
                  <a:pt x="685522" y="10257"/>
                </a:cubicBezTo>
                <a:cubicBezTo>
                  <a:pt x="685818" y="13162"/>
                  <a:pt x="686141" y="16305"/>
                  <a:pt x="686380" y="18667"/>
                </a:cubicBezTo>
                <a:cubicBezTo>
                  <a:pt x="688799" y="21220"/>
                  <a:pt x="689742" y="14362"/>
                  <a:pt x="692104" y="18981"/>
                </a:cubicBezTo>
                <a:cubicBezTo>
                  <a:pt x="692495" y="19743"/>
                  <a:pt x="695809" y="19010"/>
                  <a:pt x="698229" y="18962"/>
                </a:cubicBezTo>
                <a:cubicBezTo>
                  <a:pt x="699486" y="21972"/>
                  <a:pt x="694476" y="26516"/>
                  <a:pt x="700010" y="28583"/>
                </a:cubicBezTo>
                <a:cubicBezTo>
                  <a:pt x="697819" y="32917"/>
                  <a:pt x="692533" y="34831"/>
                  <a:pt x="692790" y="40203"/>
                </a:cubicBezTo>
                <a:cubicBezTo>
                  <a:pt x="686646" y="41003"/>
                  <a:pt x="686265" y="48166"/>
                  <a:pt x="681589" y="50385"/>
                </a:cubicBezTo>
                <a:cubicBezTo>
                  <a:pt x="679074" y="51576"/>
                  <a:pt x="678026" y="53186"/>
                  <a:pt x="677607" y="55700"/>
                </a:cubicBezTo>
                <a:cubicBezTo>
                  <a:pt x="677474" y="56510"/>
                  <a:pt x="676826" y="57891"/>
                  <a:pt x="676369" y="57901"/>
                </a:cubicBezTo>
                <a:cubicBezTo>
                  <a:pt x="670254" y="58120"/>
                  <a:pt x="669235" y="64892"/>
                  <a:pt x="664577" y="66911"/>
                </a:cubicBezTo>
                <a:cubicBezTo>
                  <a:pt x="664063" y="67140"/>
                  <a:pt x="663310" y="67197"/>
                  <a:pt x="663043" y="67588"/>
                </a:cubicBezTo>
                <a:cubicBezTo>
                  <a:pt x="661138" y="70464"/>
                  <a:pt x="659843" y="73988"/>
                  <a:pt x="657347" y="76160"/>
                </a:cubicBezTo>
                <a:cubicBezTo>
                  <a:pt x="655100" y="78122"/>
                  <a:pt x="651575" y="78637"/>
                  <a:pt x="648365" y="79894"/>
                </a:cubicBezTo>
                <a:cubicBezTo>
                  <a:pt x="648727" y="81970"/>
                  <a:pt x="649004" y="83628"/>
                  <a:pt x="649413" y="85999"/>
                </a:cubicBezTo>
                <a:cubicBezTo>
                  <a:pt x="646194" y="86590"/>
                  <a:pt x="642974" y="87180"/>
                  <a:pt x="639336" y="87857"/>
                </a:cubicBezTo>
                <a:cubicBezTo>
                  <a:pt x="639879" y="89600"/>
                  <a:pt x="640326" y="91067"/>
                  <a:pt x="640907" y="92924"/>
                </a:cubicBezTo>
                <a:cubicBezTo>
                  <a:pt x="639012" y="92267"/>
                  <a:pt x="637516" y="91743"/>
                  <a:pt x="637478" y="91724"/>
                </a:cubicBezTo>
                <a:cubicBezTo>
                  <a:pt x="631449" y="92057"/>
                  <a:pt x="637221" y="97858"/>
                  <a:pt x="632001" y="98753"/>
                </a:cubicBezTo>
                <a:cubicBezTo>
                  <a:pt x="630039" y="99096"/>
                  <a:pt x="628706" y="103106"/>
                  <a:pt x="626715" y="105964"/>
                </a:cubicBezTo>
                <a:cubicBezTo>
                  <a:pt x="624686" y="106002"/>
                  <a:pt x="621476" y="105135"/>
                  <a:pt x="619914" y="106364"/>
                </a:cubicBezTo>
                <a:cubicBezTo>
                  <a:pt x="618323" y="107621"/>
                  <a:pt x="618371" y="110936"/>
                  <a:pt x="617628" y="113612"/>
                </a:cubicBezTo>
                <a:cubicBezTo>
                  <a:pt x="615466" y="113860"/>
                  <a:pt x="613199" y="114127"/>
                  <a:pt x="610856" y="114393"/>
                </a:cubicBezTo>
                <a:cubicBezTo>
                  <a:pt x="608618" y="117194"/>
                  <a:pt x="610865" y="124080"/>
                  <a:pt x="603807" y="122213"/>
                </a:cubicBezTo>
                <a:cubicBezTo>
                  <a:pt x="603569" y="122147"/>
                  <a:pt x="602960" y="123490"/>
                  <a:pt x="602531" y="124176"/>
                </a:cubicBezTo>
                <a:cubicBezTo>
                  <a:pt x="601645" y="125595"/>
                  <a:pt x="601055" y="127443"/>
                  <a:pt x="599797" y="128348"/>
                </a:cubicBezTo>
                <a:cubicBezTo>
                  <a:pt x="598150" y="129529"/>
                  <a:pt x="595606" y="129548"/>
                  <a:pt x="594130" y="130843"/>
                </a:cubicBezTo>
                <a:cubicBezTo>
                  <a:pt x="592720" y="132081"/>
                  <a:pt x="592339" y="134415"/>
                  <a:pt x="591234" y="136082"/>
                </a:cubicBezTo>
                <a:cubicBezTo>
                  <a:pt x="588615" y="139987"/>
                  <a:pt x="585700" y="143683"/>
                  <a:pt x="580481" y="144035"/>
                </a:cubicBezTo>
                <a:cubicBezTo>
                  <a:pt x="575880" y="144340"/>
                  <a:pt x="575185" y="149103"/>
                  <a:pt x="572089" y="151093"/>
                </a:cubicBezTo>
                <a:cubicBezTo>
                  <a:pt x="573680" y="156808"/>
                  <a:pt x="568670" y="154237"/>
                  <a:pt x="566460" y="155332"/>
                </a:cubicBezTo>
                <a:cubicBezTo>
                  <a:pt x="566889" y="157056"/>
                  <a:pt x="567279" y="158647"/>
                  <a:pt x="567679" y="160285"/>
                </a:cubicBezTo>
                <a:cubicBezTo>
                  <a:pt x="564755" y="160761"/>
                  <a:pt x="562088" y="161190"/>
                  <a:pt x="559145" y="161666"/>
                </a:cubicBezTo>
                <a:cubicBezTo>
                  <a:pt x="559545" y="164276"/>
                  <a:pt x="559830" y="166095"/>
                  <a:pt x="560269" y="168943"/>
                </a:cubicBezTo>
                <a:cubicBezTo>
                  <a:pt x="558030" y="167629"/>
                  <a:pt x="556735" y="166867"/>
                  <a:pt x="554439" y="165514"/>
                </a:cubicBezTo>
                <a:cubicBezTo>
                  <a:pt x="554706" y="167991"/>
                  <a:pt x="554868" y="169553"/>
                  <a:pt x="555077" y="171515"/>
                </a:cubicBezTo>
                <a:cubicBezTo>
                  <a:pt x="553744" y="171543"/>
                  <a:pt x="552410" y="171572"/>
                  <a:pt x="550715" y="171610"/>
                </a:cubicBezTo>
                <a:cubicBezTo>
                  <a:pt x="550601" y="174839"/>
                  <a:pt x="549153" y="177087"/>
                  <a:pt x="546877" y="179716"/>
                </a:cubicBezTo>
                <a:cubicBezTo>
                  <a:pt x="542609" y="184650"/>
                  <a:pt x="535618" y="187364"/>
                  <a:pt x="534303" y="195042"/>
                </a:cubicBezTo>
                <a:cubicBezTo>
                  <a:pt x="533370" y="200518"/>
                  <a:pt x="528503" y="199509"/>
                  <a:pt x="523874" y="198594"/>
                </a:cubicBezTo>
                <a:cubicBezTo>
                  <a:pt x="524598" y="200795"/>
                  <a:pt x="525093" y="202319"/>
                  <a:pt x="525721" y="204224"/>
                </a:cubicBezTo>
                <a:cubicBezTo>
                  <a:pt x="523102" y="204281"/>
                  <a:pt x="520692" y="204329"/>
                  <a:pt x="517892" y="204386"/>
                </a:cubicBezTo>
                <a:cubicBezTo>
                  <a:pt x="517301" y="208167"/>
                  <a:pt x="518549" y="212034"/>
                  <a:pt x="514053" y="214473"/>
                </a:cubicBezTo>
                <a:cubicBezTo>
                  <a:pt x="511444" y="215892"/>
                  <a:pt x="511891" y="220997"/>
                  <a:pt x="508614" y="222988"/>
                </a:cubicBezTo>
                <a:cubicBezTo>
                  <a:pt x="505462" y="224912"/>
                  <a:pt x="502261" y="226750"/>
                  <a:pt x="499385" y="228446"/>
                </a:cubicBezTo>
                <a:cubicBezTo>
                  <a:pt x="499280" y="230941"/>
                  <a:pt x="499699" y="233332"/>
                  <a:pt x="498975" y="235294"/>
                </a:cubicBezTo>
                <a:cubicBezTo>
                  <a:pt x="498108" y="237618"/>
                  <a:pt x="495308" y="236294"/>
                  <a:pt x="493717" y="236904"/>
                </a:cubicBezTo>
                <a:cubicBezTo>
                  <a:pt x="491108" y="237895"/>
                  <a:pt x="487269" y="239038"/>
                  <a:pt x="488431" y="243676"/>
                </a:cubicBezTo>
                <a:cubicBezTo>
                  <a:pt x="488736" y="244886"/>
                  <a:pt x="488364" y="246981"/>
                  <a:pt x="487507" y="247629"/>
                </a:cubicBezTo>
                <a:cubicBezTo>
                  <a:pt x="480487" y="252963"/>
                  <a:pt x="476668" y="261783"/>
                  <a:pt x="468076" y="265403"/>
                </a:cubicBezTo>
                <a:cubicBezTo>
                  <a:pt x="467076" y="265822"/>
                  <a:pt x="465619" y="267117"/>
                  <a:pt x="465714" y="267841"/>
                </a:cubicBezTo>
                <a:cubicBezTo>
                  <a:pt x="466123" y="271070"/>
                  <a:pt x="465247" y="273804"/>
                  <a:pt x="462647" y="275461"/>
                </a:cubicBezTo>
                <a:cubicBezTo>
                  <a:pt x="460285" y="276957"/>
                  <a:pt x="457456" y="277709"/>
                  <a:pt x="454817" y="278785"/>
                </a:cubicBezTo>
                <a:cubicBezTo>
                  <a:pt x="456475" y="284939"/>
                  <a:pt x="455646" y="288034"/>
                  <a:pt x="450360" y="289787"/>
                </a:cubicBezTo>
                <a:cubicBezTo>
                  <a:pt x="446016" y="291225"/>
                  <a:pt x="443187" y="293063"/>
                  <a:pt x="442282" y="297769"/>
                </a:cubicBezTo>
                <a:cubicBezTo>
                  <a:pt x="441901" y="299769"/>
                  <a:pt x="441254" y="301874"/>
                  <a:pt x="437777" y="301912"/>
                </a:cubicBezTo>
                <a:cubicBezTo>
                  <a:pt x="435967" y="301941"/>
                  <a:pt x="434215" y="305465"/>
                  <a:pt x="432310" y="307551"/>
                </a:cubicBezTo>
                <a:cubicBezTo>
                  <a:pt x="433043" y="308161"/>
                  <a:pt x="433881" y="308846"/>
                  <a:pt x="435015" y="309789"/>
                </a:cubicBezTo>
                <a:cubicBezTo>
                  <a:pt x="432710" y="313104"/>
                  <a:pt x="430395" y="316438"/>
                  <a:pt x="427804" y="320171"/>
                </a:cubicBezTo>
                <a:cubicBezTo>
                  <a:pt x="425318" y="320305"/>
                  <a:pt x="421480" y="317705"/>
                  <a:pt x="420051" y="323391"/>
                </a:cubicBezTo>
                <a:cubicBezTo>
                  <a:pt x="420594" y="324048"/>
                  <a:pt x="421613" y="325286"/>
                  <a:pt x="422623" y="326525"/>
                </a:cubicBezTo>
                <a:cubicBezTo>
                  <a:pt x="422328" y="327001"/>
                  <a:pt x="422118" y="327763"/>
                  <a:pt x="421708" y="327896"/>
                </a:cubicBezTo>
                <a:cubicBezTo>
                  <a:pt x="417832" y="329154"/>
                  <a:pt x="415289" y="331087"/>
                  <a:pt x="414031" y="335535"/>
                </a:cubicBezTo>
                <a:cubicBezTo>
                  <a:pt x="413279" y="338183"/>
                  <a:pt x="409602" y="339260"/>
                  <a:pt x="408554" y="343260"/>
                </a:cubicBezTo>
                <a:cubicBezTo>
                  <a:pt x="407364" y="347842"/>
                  <a:pt x="402744" y="351528"/>
                  <a:pt x="399668" y="355633"/>
                </a:cubicBezTo>
                <a:cubicBezTo>
                  <a:pt x="398125" y="357691"/>
                  <a:pt x="396781" y="359910"/>
                  <a:pt x="395181" y="361920"/>
                </a:cubicBezTo>
                <a:cubicBezTo>
                  <a:pt x="394143" y="363224"/>
                  <a:pt x="392972" y="364901"/>
                  <a:pt x="391533" y="365339"/>
                </a:cubicBezTo>
                <a:cubicBezTo>
                  <a:pt x="383856" y="367692"/>
                  <a:pt x="383008" y="373226"/>
                  <a:pt x="384180" y="379912"/>
                </a:cubicBezTo>
                <a:cubicBezTo>
                  <a:pt x="384228" y="380160"/>
                  <a:pt x="383989" y="380446"/>
                  <a:pt x="383885" y="380712"/>
                </a:cubicBezTo>
                <a:cubicBezTo>
                  <a:pt x="378017" y="382751"/>
                  <a:pt x="375769" y="388085"/>
                  <a:pt x="372740" y="392761"/>
                </a:cubicBezTo>
                <a:cubicBezTo>
                  <a:pt x="370854" y="395676"/>
                  <a:pt x="368892" y="398648"/>
                  <a:pt x="366435" y="401029"/>
                </a:cubicBezTo>
                <a:cubicBezTo>
                  <a:pt x="365435" y="402001"/>
                  <a:pt x="363006" y="401496"/>
                  <a:pt x="360329" y="401744"/>
                </a:cubicBezTo>
                <a:cubicBezTo>
                  <a:pt x="362082" y="403868"/>
                  <a:pt x="363282" y="405316"/>
                  <a:pt x="364339" y="406592"/>
                </a:cubicBezTo>
                <a:cubicBezTo>
                  <a:pt x="365063" y="410469"/>
                  <a:pt x="358091" y="408278"/>
                  <a:pt x="359920" y="412754"/>
                </a:cubicBezTo>
                <a:cubicBezTo>
                  <a:pt x="357357" y="413974"/>
                  <a:pt x="354795" y="415202"/>
                  <a:pt x="351671" y="416698"/>
                </a:cubicBezTo>
                <a:cubicBezTo>
                  <a:pt x="351833" y="418936"/>
                  <a:pt x="352519" y="421556"/>
                  <a:pt x="352052" y="423965"/>
                </a:cubicBezTo>
                <a:cubicBezTo>
                  <a:pt x="351585" y="426394"/>
                  <a:pt x="349976" y="428614"/>
                  <a:pt x="348547" y="431585"/>
                </a:cubicBezTo>
                <a:cubicBezTo>
                  <a:pt x="347432" y="429404"/>
                  <a:pt x="346823" y="428204"/>
                  <a:pt x="345470" y="425556"/>
                </a:cubicBezTo>
                <a:cubicBezTo>
                  <a:pt x="345556" y="429899"/>
                  <a:pt x="345623" y="432709"/>
                  <a:pt x="345651" y="434491"/>
                </a:cubicBezTo>
                <a:cubicBezTo>
                  <a:pt x="343384" y="436243"/>
                  <a:pt x="341260" y="437053"/>
                  <a:pt x="340670" y="438491"/>
                </a:cubicBezTo>
                <a:cubicBezTo>
                  <a:pt x="338555" y="443663"/>
                  <a:pt x="337403" y="445825"/>
                  <a:pt x="333116" y="449921"/>
                </a:cubicBezTo>
                <a:cubicBezTo>
                  <a:pt x="332697" y="450321"/>
                  <a:pt x="331897" y="450693"/>
                  <a:pt x="331888" y="451102"/>
                </a:cubicBezTo>
                <a:cubicBezTo>
                  <a:pt x="331735" y="454617"/>
                  <a:pt x="331659" y="457874"/>
                  <a:pt x="328906" y="460865"/>
                </a:cubicBezTo>
                <a:cubicBezTo>
                  <a:pt x="326592" y="463389"/>
                  <a:pt x="325392" y="466933"/>
                  <a:pt x="323677" y="470067"/>
                </a:cubicBezTo>
                <a:cubicBezTo>
                  <a:pt x="322639" y="469933"/>
                  <a:pt x="321486" y="469790"/>
                  <a:pt x="320324" y="469647"/>
                </a:cubicBezTo>
                <a:cubicBezTo>
                  <a:pt x="320000" y="470143"/>
                  <a:pt x="319400" y="470647"/>
                  <a:pt x="319419" y="471124"/>
                </a:cubicBezTo>
                <a:cubicBezTo>
                  <a:pt x="319743" y="478372"/>
                  <a:pt x="316171" y="484640"/>
                  <a:pt x="312657" y="490164"/>
                </a:cubicBezTo>
                <a:cubicBezTo>
                  <a:pt x="309399" y="495279"/>
                  <a:pt x="306751" y="500651"/>
                  <a:pt x="303703" y="505833"/>
                </a:cubicBezTo>
                <a:cubicBezTo>
                  <a:pt x="302265" y="508271"/>
                  <a:pt x="300912" y="510767"/>
                  <a:pt x="299455" y="513358"/>
                </a:cubicBezTo>
                <a:cubicBezTo>
                  <a:pt x="294702" y="513339"/>
                  <a:pt x="294702" y="513339"/>
                  <a:pt x="294931" y="517472"/>
                </a:cubicBezTo>
                <a:cubicBezTo>
                  <a:pt x="295274" y="523778"/>
                  <a:pt x="291587" y="528493"/>
                  <a:pt x="288406" y="533313"/>
                </a:cubicBezTo>
                <a:cubicBezTo>
                  <a:pt x="287796" y="534236"/>
                  <a:pt x="285749" y="534208"/>
                  <a:pt x="283958" y="534732"/>
                </a:cubicBezTo>
                <a:cubicBezTo>
                  <a:pt x="283710" y="537799"/>
                  <a:pt x="283453" y="540990"/>
                  <a:pt x="283158" y="544695"/>
                </a:cubicBezTo>
                <a:cubicBezTo>
                  <a:pt x="281148" y="544733"/>
                  <a:pt x="279376" y="544771"/>
                  <a:pt x="277233" y="544819"/>
                </a:cubicBezTo>
                <a:cubicBezTo>
                  <a:pt x="281824" y="551543"/>
                  <a:pt x="280148" y="555744"/>
                  <a:pt x="271375" y="558868"/>
                </a:cubicBezTo>
                <a:cubicBezTo>
                  <a:pt x="270575" y="563345"/>
                  <a:pt x="270337" y="568003"/>
                  <a:pt x="268813" y="572194"/>
                </a:cubicBezTo>
                <a:cubicBezTo>
                  <a:pt x="267241" y="576518"/>
                  <a:pt x="265194" y="581080"/>
                  <a:pt x="259593" y="581995"/>
                </a:cubicBezTo>
                <a:cubicBezTo>
                  <a:pt x="259869" y="584204"/>
                  <a:pt x="260088" y="585909"/>
                  <a:pt x="260364" y="588053"/>
                </a:cubicBezTo>
                <a:cubicBezTo>
                  <a:pt x="258698" y="588729"/>
                  <a:pt x="256202" y="588967"/>
                  <a:pt x="255469" y="590234"/>
                </a:cubicBezTo>
                <a:cubicBezTo>
                  <a:pt x="254630" y="591663"/>
                  <a:pt x="255764" y="594101"/>
                  <a:pt x="255345" y="595949"/>
                </a:cubicBezTo>
                <a:cubicBezTo>
                  <a:pt x="254526" y="599606"/>
                  <a:pt x="253402" y="603226"/>
                  <a:pt x="251973" y="606683"/>
                </a:cubicBezTo>
                <a:cubicBezTo>
                  <a:pt x="251697" y="607360"/>
                  <a:pt x="249449" y="607217"/>
                  <a:pt x="248096" y="607465"/>
                </a:cubicBezTo>
                <a:cubicBezTo>
                  <a:pt x="247372" y="616399"/>
                  <a:pt x="245001" y="624733"/>
                  <a:pt x="238895" y="631763"/>
                </a:cubicBezTo>
                <a:cubicBezTo>
                  <a:pt x="237952" y="632849"/>
                  <a:pt x="238076" y="634878"/>
                  <a:pt x="237790" y="636478"/>
                </a:cubicBezTo>
                <a:cubicBezTo>
                  <a:pt x="237647" y="637240"/>
                  <a:pt x="238009" y="638497"/>
                  <a:pt x="237628" y="638745"/>
                </a:cubicBezTo>
                <a:cubicBezTo>
                  <a:pt x="232790" y="641859"/>
                  <a:pt x="232675" y="647222"/>
                  <a:pt x="231504" y="651946"/>
                </a:cubicBezTo>
                <a:cubicBezTo>
                  <a:pt x="231104" y="653575"/>
                  <a:pt x="230923" y="654461"/>
                  <a:pt x="229227" y="654899"/>
                </a:cubicBezTo>
                <a:cubicBezTo>
                  <a:pt x="227094" y="655452"/>
                  <a:pt x="227141" y="657128"/>
                  <a:pt x="227056" y="659081"/>
                </a:cubicBezTo>
                <a:cubicBezTo>
                  <a:pt x="226798" y="665319"/>
                  <a:pt x="224998" y="670930"/>
                  <a:pt x="219035" y="674397"/>
                </a:cubicBezTo>
                <a:cubicBezTo>
                  <a:pt x="220083" y="675864"/>
                  <a:pt x="221045" y="677226"/>
                  <a:pt x="222255" y="678912"/>
                </a:cubicBezTo>
                <a:cubicBezTo>
                  <a:pt x="220550" y="679550"/>
                  <a:pt x="219226" y="680045"/>
                  <a:pt x="217902" y="680550"/>
                </a:cubicBezTo>
                <a:cubicBezTo>
                  <a:pt x="218578" y="681417"/>
                  <a:pt x="219245" y="682284"/>
                  <a:pt x="219921" y="683160"/>
                </a:cubicBezTo>
                <a:cubicBezTo>
                  <a:pt x="219759" y="683703"/>
                  <a:pt x="219759" y="684522"/>
                  <a:pt x="219407" y="684731"/>
                </a:cubicBezTo>
                <a:cubicBezTo>
                  <a:pt x="213216" y="688380"/>
                  <a:pt x="213740" y="694990"/>
                  <a:pt x="212349" y="700724"/>
                </a:cubicBezTo>
                <a:cubicBezTo>
                  <a:pt x="212168" y="701448"/>
                  <a:pt x="213044" y="702838"/>
                  <a:pt x="212768" y="703058"/>
                </a:cubicBezTo>
                <a:cubicBezTo>
                  <a:pt x="207253" y="707334"/>
                  <a:pt x="208510" y="714211"/>
                  <a:pt x="206253" y="719698"/>
                </a:cubicBezTo>
                <a:cubicBezTo>
                  <a:pt x="204510" y="723917"/>
                  <a:pt x="204938" y="729194"/>
                  <a:pt x="200252" y="732013"/>
                </a:cubicBezTo>
                <a:cubicBezTo>
                  <a:pt x="199881" y="732232"/>
                  <a:pt x="199824" y="733090"/>
                  <a:pt x="199747" y="733661"/>
                </a:cubicBezTo>
                <a:cubicBezTo>
                  <a:pt x="197938" y="747196"/>
                  <a:pt x="192680" y="759617"/>
                  <a:pt x="187355" y="772009"/>
                </a:cubicBezTo>
                <a:cubicBezTo>
                  <a:pt x="187012" y="772809"/>
                  <a:pt x="185841" y="773943"/>
                  <a:pt x="186022" y="774171"/>
                </a:cubicBezTo>
                <a:cubicBezTo>
                  <a:pt x="189889" y="779162"/>
                  <a:pt x="185298" y="783563"/>
                  <a:pt x="184774" y="788125"/>
                </a:cubicBezTo>
                <a:cubicBezTo>
                  <a:pt x="184269" y="792535"/>
                  <a:pt x="180307" y="796536"/>
                  <a:pt x="179754" y="800955"/>
                </a:cubicBezTo>
                <a:cubicBezTo>
                  <a:pt x="179040" y="806747"/>
                  <a:pt x="173773" y="811128"/>
                  <a:pt x="175982" y="818043"/>
                </a:cubicBezTo>
                <a:cubicBezTo>
                  <a:pt x="177002" y="821234"/>
                  <a:pt x="173944" y="825816"/>
                  <a:pt x="173354" y="830054"/>
                </a:cubicBezTo>
                <a:cubicBezTo>
                  <a:pt x="172534" y="835979"/>
                  <a:pt x="170429" y="841722"/>
                  <a:pt x="168877" y="847542"/>
                </a:cubicBezTo>
                <a:cubicBezTo>
                  <a:pt x="167705" y="851943"/>
                  <a:pt x="166619" y="856372"/>
                  <a:pt x="165362" y="860744"/>
                </a:cubicBezTo>
                <a:cubicBezTo>
                  <a:pt x="164152" y="864954"/>
                  <a:pt x="162676" y="869088"/>
                  <a:pt x="161523" y="873317"/>
                </a:cubicBezTo>
                <a:cubicBezTo>
                  <a:pt x="161085" y="874908"/>
                  <a:pt x="160695" y="876870"/>
                  <a:pt x="161247" y="878289"/>
                </a:cubicBezTo>
                <a:cubicBezTo>
                  <a:pt x="162209" y="880775"/>
                  <a:pt x="161952" y="882318"/>
                  <a:pt x="160419" y="884671"/>
                </a:cubicBezTo>
                <a:cubicBezTo>
                  <a:pt x="159018" y="886823"/>
                  <a:pt x="159514" y="890167"/>
                  <a:pt x="159037" y="892957"/>
                </a:cubicBezTo>
                <a:cubicBezTo>
                  <a:pt x="158533" y="895862"/>
                  <a:pt x="159714" y="899968"/>
                  <a:pt x="154732" y="899692"/>
                </a:cubicBezTo>
                <a:cubicBezTo>
                  <a:pt x="154580" y="902644"/>
                  <a:pt x="154723" y="905511"/>
                  <a:pt x="154237" y="908274"/>
                </a:cubicBezTo>
                <a:cubicBezTo>
                  <a:pt x="151103" y="926104"/>
                  <a:pt x="147912" y="943916"/>
                  <a:pt x="144550" y="961699"/>
                </a:cubicBezTo>
                <a:cubicBezTo>
                  <a:pt x="143912" y="965081"/>
                  <a:pt x="141492" y="968167"/>
                  <a:pt x="143331" y="971862"/>
                </a:cubicBezTo>
                <a:cubicBezTo>
                  <a:pt x="143521" y="972244"/>
                  <a:pt x="143369" y="973129"/>
                  <a:pt x="143045" y="973396"/>
                </a:cubicBezTo>
                <a:cubicBezTo>
                  <a:pt x="137749" y="977901"/>
                  <a:pt x="140045" y="983454"/>
                  <a:pt x="140826" y="988808"/>
                </a:cubicBezTo>
                <a:cubicBezTo>
                  <a:pt x="140997" y="989970"/>
                  <a:pt x="141683" y="991760"/>
                  <a:pt x="141188" y="992217"/>
                </a:cubicBezTo>
                <a:cubicBezTo>
                  <a:pt x="136463" y="996561"/>
                  <a:pt x="139435" y="1001857"/>
                  <a:pt x="138902" y="1006733"/>
                </a:cubicBezTo>
                <a:cubicBezTo>
                  <a:pt x="138330" y="1011944"/>
                  <a:pt x="136225" y="1016973"/>
                  <a:pt x="135120" y="1022145"/>
                </a:cubicBezTo>
                <a:cubicBezTo>
                  <a:pt x="134587" y="1024660"/>
                  <a:pt x="134825" y="1027346"/>
                  <a:pt x="134692" y="1029955"/>
                </a:cubicBezTo>
                <a:cubicBezTo>
                  <a:pt x="134625" y="1031346"/>
                  <a:pt x="134606" y="1032756"/>
                  <a:pt x="134377" y="1034118"/>
                </a:cubicBezTo>
                <a:cubicBezTo>
                  <a:pt x="133272" y="1040719"/>
                  <a:pt x="130062" y="1047253"/>
                  <a:pt x="133787" y="1053997"/>
                </a:cubicBezTo>
                <a:cubicBezTo>
                  <a:pt x="133930" y="1054244"/>
                  <a:pt x="134063" y="1054616"/>
                  <a:pt x="133977" y="1054854"/>
                </a:cubicBezTo>
                <a:cubicBezTo>
                  <a:pt x="132834" y="1058169"/>
                  <a:pt x="131758" y="1061521"/>
                  <a:pt x="130443" y="1064769"/>
                </a:cubicBezTo>
                <a:cubicBezTo>
                  <a:pt x="129062" y="1068160"/>
                  <a:pt x="133234" y="1070875"/>
                  <a:pt x="130853" y="1074923"/>
                </a:cubicBezTo>
                <a:cubicBezTo>
                  <a:pt x="128967" y="1078133"/>
                  <a:pt x="129405" y="1082810"/>
                  <a:pt x="129138" y="1086858"/>
                </a:cubicBezTo>
                <a:cubicBezTo>
                  <a:pt x="128881" y="1090668"/>
                  <a:pt x="129367" y="1094545"/>
                  <a:pt x="128948" y="1098326"/>
                </a:cubicBezTo>
                <a:cubicBezTo>
                  <a:pt x="128510" y="1102365"/>
                  <a:pt x="127386" y="1106327"/>
                  <a:pt x="126586" y="1110337"/>
                </a:cubicBezTo>
                <a:cubicBezTo>
                  <a:pt x="126414" y="1111175"/>
                  <a:pt x="126138" y="1112090"/>
                  <a:pt x="126310" y="1112880"/>
                </a:cubicBezTo>
                <a:cubicBezTo>
                  <a:pt x="127976" y="1120338"/>
                  <a:pt x="127862" y="1120291"/>
                  <a:pt x="125071" y="1129149"/>
                </a:cubicBezTo>
                <a:cubicBezTo>
                  <a:pt x="124395" y="1131292"/>
                  <a:pt x="124138" y="1135254"/>
                  <a:pt x="125252" y="1135959"/>
                </a:cubicBezTo>
                <a:cubicBezTo>
                  <a:pt x="129586" y="1138750"/>
                  <a:pt x="126376" y="1142703"/>
                  <a:pt x="127500" y="1145913"/>
                </a:cubicBezTo>
                <a:cubicBezTo>
                  <a:pt x="128596" y="1149056"/>
                  <a:pt x="128662" y="1152676"/>
                  <a:pt x="128596" y="1156076"/>
                </a:cubicBezTo>
                <a:cubicBezTo>
                  <a:pt x="128548" y="1158352"/>
                  <a:pt x="128053" y="1161000"/>
                  <a:pt x="126786" y="1162810"/>
                </a:cubicBezTo>
                <a:cubicBezTo>
                  <a:pt x="123576" y="1167420"/>
                  <a:pt x="123947" y="1172078"/>
                  <a:pt x="125357" y="1177022"/>
                </a:cubicBezTo>
                <a:cubicBezTo>
                  <a:pt x="126557" y="1181232"/>
                  <a:pt x="127976" y="1185423"/>
                  <a:pt x="128596" y="1189728"/>
                </a:cubicBezTo>
                <a:cubicBezTo>
                  <a:pt x="128938" y="1192138"/>
                  <a:pt x="128176" y="1194881"/>
                  <a:pt x="127272" y="1197224"/>
                </a:cubicBezTo>
                <a:cubicBezTo>
                  <a:pt x="126891" y="1198215"/>
                  <a:pt x="124852" y="1198577"/>
                  <a:pt x="123395" y="1199310"/>
                </a:cubicBezTo>
                <a:cubicBezTo>
                  <a:pt x="124805" y="1200367"/>
                  <a:pt x="126148" y="1201377"/>
                  <a:pt x="128053" y="1202796"/>
                </a:cubicBezTo>
                <a:cubicBezTo>
                  <a:pt x="127586" y="1204272"/>
                  <a:pt x="127062" y="1205863"/>
                  <a:pt x="126595" y="1207473"/>
                </a:cubicBezTo>
                <a:cubicBezTo>
                  <a:pt x="126300" y="1208502"/>
                  <a:pt x="125595" y="1210283"/>
                  <a:pt x="125910" y="1210502"/>
                </a:cubicBezTo>
                <a:cubicBezTo>
                  <a:pt x="130615" y="1213693"/>
                  <a:pt x="126700" y="1216741"/>
                  <a:pt x="125900" y="1219808"/>
                </a:cubicBezTo>
                <a:cubicBezTo>
                  <a:pt x="125681" y="1220636"/>
                  <a:pt x="125471" y="1221465"/>
                  <a:pt x="125243" y="1222351"/>
                </a:cubicBezTo>
                <a:cubicBezTo>
                  <a:pt x="132291" y="1221627"/>
                  <a:pt x="134396" y="1220655"/>
                  <a:pt x="134911" y="1215150"/>
                </a:cubicBezTo>
                <a:cubicBezTo>
                  <a:pt x="135263" y="1211321"/>
                  <a:pt x="138073" y="1211512"/>
                  <a:pt x="140378" y="1209568"/>
                </a:cubicBezTo>
                <a:cubicBezTo>
                  <a:pt x="138625" y="1202491"/>
                  <a:pt x="143340" y="1197824"/>
                  <a:pt x="148112" y="1193471"/>
                </a:cubicBezTo>
                <a:cubicBezTo>
                  <a:pt x="149951" y="1191795"/>
                  <a:pt x="151903" y="1190509"/>
                  <a:pt x="151494" y="1187842"/>
                </a:cubicBezTo>
                <a:cubicBezTo>
                  <a:pt x="150655" y="1182365"/>
                  <a:pt x="153408" y="1178307"/>
                  <a:pt x="156294" y="1174164"/>
                </a:cubicBezTo>
                <a:cubicBezTo>
                  <a:pt x="157895" y="1171859"/>
                  <a:pt x="159095" y="1169278"/>
                  <a:pt x="160504" y="1166773"/>
                </a:cubicBezTo>
                <a:cubicBezTo>
                  <a:pt x="160866" y="1167611"/>
                  <a:pt x="161314" y="1168630"/>
                  <a:pt x="161962" y="1170097"/>
                </a:cubicBezTo>
                <a:cubicBezTo>
                  <a:pt x="163114" y="1166382"/>
                  <a:pt x="164162" y="1162991"/>
                  <a:pt x="165362" y="1159105"/>
                </a:cubicBezTo>
                <a:cubicBezTo>
                  <a:pt x="166686" y="1159143"/>
                  <a:pt x="167943" y="1159181"/>
                  <a:pt x="169906" y="1159238"/>
                </a:cubicBezTo>
                <a:cubicBezTo>
                  <a:pt x="169372" y="1157752"/>
                  <a:pt x="168934" y="1156505"/>
                  <a:pt x="168486" y="1155257"/>
                </a:cubicBezTo>
                <a:cubicBezTo>
                  <a:pt x="168839" y="1154952"/>
                  <a:pt x="169286" y="1154314"/>
                  <a:pt x="169515" y="1154390"/>
                </a:cubicBezTo>
                <a:cubicBezTo>
                  <a:pt x="171582" y="1155066"/>
                  <a:pt x="172773" y="1154685"/>
                  <a:pt x="173287" y="1152285"/>
                </a:cubicBezTo>
                <a:cubicBezTo>
                  <a:pt x="173963" y="1149132"/>
                  <a:pt x="180031" y="1140074"/>
                  <a:pt x="182145" y="1138741"/>
                </a:cubicBezTo>
                <a:cubicBezTo>
                  <a:pt x="185507" y="1136626"/>
                  <a:pt x="188708" y="1134969"/>
                  <a:pt x="193156" y="1136483"/>
                </a:cubicBezTo>
                <a:cubicBezTo>
                  <a:pt x="197499" y="1137969"/>
                  <a:pt x="202281" y="1138198"/>
                  <a:pt x="207329" y="1139045"/>
                </a:cubicBezTo>
                <a:cubicBezTo>
                  <a:pt x="208396" y="1141084"/>
                  <a:pt x="209844" y="1143598"/>
                  <a:pt x="211044" y="1146227"/>
                </a:cubicBezTo>
                <a:cubicBezTo>
                  <a:pt x="211644" y="1147532"/>
                  <a:pt x="212587" y="1149647"/>
                  <a:pt x="212035" y="1150371"/>
                </a:cubicBezTo>
                <a:cubicBezTo>
                  <a:pt x="208444" y="1155038"/>
                  <a:pt x="211206" y="1160486"/>
                  <a:pt x="209844" y="1165525"/>
                </a:cubicBezTo>
                <a:cubicBezTo>
                  <a:pt x="208425" y="1170764"/>
                  <a:pt x="206386" y="1175459"/>
                  <a:pt x="203862" y="1180146"/>
                </a:cubicBezTo>
                <a:cubicBezTo>
                  <a:pt x="202786" y="1182156"/>
                  <a:pt x="202814" y="1184727"/>
                  <a:pt x="202119" y="1186975"/>
                </a:cubicBezTo>
                <a:cubicBezTo>
                  <a:pt x="201519" y="1188909"/>
                  <a:pt x="201128" y="1191700"/>
                  <a:pt x="199747" y="1192452"/>
                </a:cubicBezTo>
                <a:cubicBezTo>
                  <a:pt x="196128" y="1194433"/>
                  <a:pt x="195613" y="1198072"/>
                  <a:pt x="194128" y="1201091"/>
                </a:cubicBezTo>
                <a:cubicBezTo>
                  <a:pt x="189575" y="1210330"/>
                  <a:pt x="184479" y="1219189"/>
                  <a:pt x="178221" y="1227409"/>
                </a:cubicBezTo>
                <a:cubicBezTo>
                  <a:pt x="176583" y="1229561"/>
                  <a:pt x="173849" y="1231685"/>
                  <a:pt x="175449" y="1235295"/>
                </a:cubicBezTo>
                <a:cubicBezTo>
                  <a:pt x="175716" y="1235896"/>
                  <a:pt x="174763" y="1237477"/>
                  <a:pt x="173973" y="1238020"/>
                </a:cubicBezTo>
                <a:cubicBezTo>
                  <a:pt x="168677" y="1241620"/>
                  <a:pt x="165534" y="1246649"/>
                  <a:pt x="162838" y="1252364"/>
                </a:cubicBezTo>
                <a:cubicBezTo>
                  <a:pt x="161152" y="1255927"/>
                  <a:pt x="157828" y="1258717"/>
                  <a:pt x="155228" y="1261851"/>
                </a:cubicBezTo>
                <a:cubicBezTo>
                  <a:pt x="153589" y="1263823"/>
                  <a:pt x="151446" y="1265566"/>
                  <a:pt x="150436" y="1267823"/>
                </a:cubicBezTo>
                <a:cubicBezTo>
                  <a:pt x="149455" y="1270014"/>
                  <a:pt x="149874" y="1272805"/>
                  <a:pt x="149198" y="1275186"/>
                </a:cubicBezTo>
                <a:cubicBezTo>
                  <a:pt x="148846" y="1276424"/>
                  <a:pt x="147512" y="1277415"/>
                  <a:pt x="146522" y="1278415"/>
                </a:cubicBezTo>
                <a:cubicBezTo>
                  <a:pt x="145569" y="1279377"/>
                  <a:pt x="143855" y="1280044"/>
                  <a:pt x="143550" y="1281139"/>
                </a:cubicBezTo>
                <a:cubicBezTo>
                  <a:pt x="142026" y="1286645"/>
                  <a:pt x="134920" y="1288302"/>
                  <a:pt x="134501" y="1294522"/>
                </a:cubicBezTo>
                <a:cubicBezTo>
                  <a:pt x="134473" y="1295008"/>
                  <a:pt x="133196" y="1295646"/>
                  <a:pt x="132415" y="1295817"/>
                </a:cubicBezTo>
                <a:cubicBezTo>
                  <a:pt x="124357" y="1297637"/>
                  <a:pt x="123490" y="1298170"/>
                  <a:pt x="119956" y="1303390"/>
                </a:cubicBezTo>
                <a:cubicBezTo>
                  <a:pt x="115203" y="1304295"/>
                  <a:pt x="111165" y="1305057"/>
                  <a:pt x="106336" y="1305981"/>
                </a:cubicBezTo>
                <a:cubicBezTo>
                  <a:pt x="103526" y="1302247"/>
                  <a:pt x="99240" y="1298951"/>
                  <a:pt x="93315" y="1298294"/>
                </a:cubicBezTo>
                <a:cubicBezTo>
                  <a:pt x="92220" y="1298170"/>
                  <a:pt x="90838" y="1297503"/>
                  <a:pt x="90248" y="1296646"/>
                </a:cubicBezTo>
                <a:cubicBezTo>
                  <a:pt x="88210" y="1293646"/>
                  <a:pt x="86381" y="1290550"/>
                  <a:pt x="82352" y="1289940"/>
                </a:cubicBezTo>
                <a:cubicBezTo>
                  <a:pt x="78685" y="1281311"/>
                  <a:pt x="69064" y="1276691"/>
                  <a:pt x="66940" y="1266976"/>
                </a:cubicBezTo>
                <a:cubicBezTo>
                  <a:pt x="66693" y="1265823"/>
                  <a:pt x="65264" y="1264956"/>
                  <a:pt x="64454" y="1263899"/>
                </a:cubicBezTo>
                <a:cubicBezTo>
                  <a:pt x="63711" y="1262927"/>
                  <a:pt x="62616" y="1261946"/>
                  <a:pt x="62444" y="1260842"/>
                </a:cubicBezTo>
                <a:cubicBezTo>
                  <a:pt x="61444" y="1254593"/>
                  <a:pt x="56682" y="1251050"/>
                  <a:pt x="52672" y="1246992"/>
                </a:cubicBezTo>
                <a:cubicBezTo>
                  <a:pt x="52291" y="1246602"/>
                  <a:pt x="50986" y="1247135"/>
                  <a:pt x="50205" y="1247230"/>
                </a:cubicBezTo>
                <a:cubicBezTo>
                  <a:pt x="49005" y="1243201"/>
                  <a:pt x="47871" y="1239115"/>
                  <a:pt x="46528" y="1235095"/>
                </a:cubicBezTo>
                <a:cubicBezTo>
                  <a:pt x="46204" y="1234124"/>
                  <a:pt x="45338" y="1233162"/>
                  <a:pt x="44471" y="1232562"/>
                </a:cubicBezTo>
                <a:cubicBezTo>
                  <a:pt x="42299" y="1231076"/>
                  <a:pt x="36956" y="1225551"/>
                  <a:pt x="35803" y="1223399"/>
                </a:cubicBezTo>
                <a:cubicBezTo>
                  <a:pt x="34993" y="1221875"/>
                  <a:pt x="34441" y="1219703"/>
                  <a:pt x="33155" y="1219036"/>
                </a:cubicBezTo>
                <a:cubicBezTo>
                  <a:pt x="30117" y="1217474"/>
                  <a:pt x="29364" y="1214645"/>
                  <a:pt x="28135" y="1212026"/>
                </a:cubicBezTo>
                <a:cubicBezTo>
                  <a:pt x="25430" y="1206282"/>
                  <a:pt x="24106" y="1199024"/>
                  <a:pt x="19763" y="1195119"/>
                </a:cubicBezTo>
                <a:cubicBezTo>
                  <a:pt x="14324" y="1190223"/>
                  <a:pt x="13086" y="1183137"/>
                  <a:pt x="7933" y="1178355"/>
                </a:cubicBezTo>
                <a:cubicBezTo>
                  <a:pt x="4704" y="1175364"/>
                  <a:pt x="2599" y="1171030"/>
                  <a:pt x="494" y="1167030"/>
                </a:cubicBezTo>
                <a:cubicBezTo>
                  <a:pt x="-59" y="1165982"/>
                  <a:pt x="2008" y="1163601"/>
                  <a:pt x="1494" y="1162458"/>
                </a:cubicBezTo>
                <a:cubicBezTo>
                  <a:pt x="627" y="1160553"/>
                  <a:pt x="-811" y="1159057"/>
                  <a:pt x="580" y="1156857"/>
                </a:cubicBezTo>
                <a:cubicBezTo>
                  <a:pt x="894" y="1156362"/>
                  <a:pt x="970" y="1155714"/>
                  <a:pt x="1294" y="1155228"/>
                </a:cubicBezTo>
                <a:cubicBezTo>
                  <a:pt x="3228" y="1152399"/>
                  <a:pt x="1075" y="1147913"/>
                  <a:pt x="5333" y="1145941"/>
                </a:cubicBezTo>
                <a:cubicBezTo>
                  <a:pt x="8390" y="1144522"/>
                  <a:pt x="11200" y="1142579"/>
                  <a:pt x="14200" y="1140826"/>
                </a:cubicBezTo>
                <a:cubicBezTo>
                  <a:pt x="14115" y="1139931"/>
                  <a:pt x="14000" y="1138845"/>
                  <a:pt x="13857" y="1137512"/>
                </a:cubicBezTo>
                <a:cubicBezTo>
                  <a:pt x="16848" y="1138055"/>
                  <a:pt x="19639" y="1138569"/>
                  <a:pt x="22325" y="1139055"/>
                </a:cubicBezTo>
                <a:cubicBezTo>
                  <a:pt x="22573" y="1140217"/>
                  <a:pt x="22725" y="1141360"/>
                  <a:pt x="23078" y="1142427"/>
                </a:cubicBezTo>
                <a:cubicBezTo>
                  <a:pt x="24221" y="1145837"/>
                  <a:pt x="29307" y="1142684"/>
                  <a:pt x="30431" y="1147161"/>
                </a:cubicBezTo>
                <a:cubicBezTo>
                  <a:pt x="31155" y="1150018"/>
                  <a:pt x="34250" y="1152190"/>
                  <a:pt x="35717" y="1154971"/>
                </a:cubicBezTo>
                <a:cubicBezTo>
                  <a:pt x="39556" y="1162267"/>
                  <a:pt x="47814" y="1166401"/>
                  <a:pt x="49900" y="1174936"/>
                </a:cubicBezTo>
                <a:cubicBezTo>
                  <a:pt x="50091" y="1175726"/>
                  <a:pt x="50700" y="1176650"/>
                  <a:pt x="51386" y="1177060"/>
                </a:cubicBezTo>
                <a:cubicBezTo>
                  <a:pt x="57815" y="1180879"/>
                  <a:pt x="61340" y="1187023"/>
                  <a:pt x="64883" y="1193252"/>
                </a:cubicBezTo>
                <a:cubicBezTo>
                  <a:pt x="66016" y="1195243"/>
                  <a:pt x="68131" y="1196643"/>
                  <a:pt x="69607" y="1198462"/>
                </a:cubicBezTo>
                <a:cubicBezTo>
                  <a:pt x="70836" y="1199986"/>
                  <a:pt x="71855" y="1201701"/>
                  <a:pt x="72827" y="1203415"/>
                </a:cubicBezTo>
                <a:cubicBezTo>
                  <a:pt x="73389" y="1204415"/>
                  <a:pt x="73360" y="1205892"/>
                  <a:pt x="74122" y="1206606"/>
                </a:cubicBezTo>
                <a:cubicBezTo>
                  <a:pt x="81066" y="1213140"/>
                  <a:pt x="86247" y="1221160"/>
                  <a:pt x="92448" y="1228314"/>
                </a:cubicBezTo>
                <a:cubicBezTo>
                  <a:pt x="92972" y="1228923"/>
                  <a:pt x="93772" y="1229295"/>
                  <a:pt x="94448" y="1229771"/>
                </a:cubicBezTo>
                <a:cubicBezTo>
                  <a:pt x="94991" y="1229542"/>
                  <a:pt x="95601" y="1229323"/>
                  <a:pt x="96211" y="122910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6" name="Google Shape;396;p21"/>
          <p:cNvSpPr/>
          <p:nvPr/>
        </p:nvSpPr>
        <p:spPr>
          <a:xfrm>
            <a:off x="582650" y="3255113"/>
            <a:ext cx="420000" cy="405600"/>
          </a:xfrm>
          <a:prstGeom prst="rect">
            <a:avLst/>
          </a:prstGeom>
          <a:solidFill>
            <a:schemeClr val="accen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01</a:t>
            </a:r>
            <a:endParaRPr sz="1200" dirty="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98" name="Google Shape;398;p21"/>
          <p:cNvSpPr/>
          <p:nvPr/>
        </p:nvSpPr>
        <p:spPr>
          <a:xfrm>
            <a:off x="14458941" y="3255113"/>
            <a:ext cx="420000" cy="405600"/>
          </a:xfrm>
          <a:prstGeom prst="rect">
            <a:avLst/>
          </a:pr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04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" name="Google Shape;355;p21">
            <a:extLst>
              <a:ext uri="{FF2B5EF4-FFF2-40B4-BE49-F238E27FC236}">
                <a16:creationId xmlns:a16="http://schemas.microsoft.com/office/drawing/2014/main" id="{81F5BD0F-8222-20D8-CF82-96356A7F2B45}"/>
              </a:ext>
            </a:extLst>
          </p:cNvPr>
          <p:cNvSpPr/>
          <p:nvPr/>
        </p:nvSpPr>
        <p:spPr>
          <a:xfrm>
            <a:off x="9875388" y="1808240"/>
            <a:ext cx="875400" cy="875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" name="Google Shape;356;p21">
            <a:extLst>
              <a:ext uri="{FF2B5EF4-FFF2-40B4-BE49-F238E27FC236}">
                <a16:creationId xmlns:a16="http://schemas.microsoft.com/office/drawing/2014/main" id="{77A9FE05-C8E8-9AA6-646A-EF4896371944}"/>
              </a:ext>
            </a:extLst>
          </p:cNvPr>
          <p:cNvSpPr/>
          <p:nvPr/>
        </p:nvSpPr>
        <p:spPr>
          <a:xfrm rot="4050036">
            <a:off x="9829039" y="1774265"/>
            <a:ext cx="959232" cy="946208"/>
          </a:xfrm>
          <a:custGeom>
            <a:avLst/>
            <a:gdLst/>
            <a:ahLst/>
            <a:cxnLst/>
            <a:rect l="l" t="t" r="r" b="b"/>
            <a:pathLst>
              <a:path w="2097558" h="2069079" extrusionOk="0">
                <a:moveTo>
                  <a:pt x="2073974" y="821966"/>
                </a:moveTo>
                <a:cubicBezTo>
                  <a:pt x="2092899" y="908556"/>
                  <a:pt x="2100487" y="997226"/>
                  <a:pt x="2096548" y="1085761"/>
                </a:cubicBezTo>
                <a:cubicBezTo>
                  <a:pt x="2091675" y="1169498"/>
                  <a:pt x="2076905" y="1252369"/>
                  <a:pt x="2052542" y="1332654"/>
                </a:cubicBezTo>
                <a:cubicBezTo>
                  <a:pt x="2002712" y="1493578"/>
                  <a:pt x="1914463" y="1640047"/>
                  <a:pt x="1795367" y="1759493"/>
                </a:cubicBezTo>
                <a:cubicBezTo>
                  <a:pt x="1736002" y="1818788"/>
                  <a:pt x="1669858" y="1870929"/>
                  <a:pt x="1598295" y="1914846"/>
                </a:cubicBezTo>
                <a:cubicBezTo>
                  <a:pt x="1583722" y="1923677"/>
                  <a:pt x="1569720" y="1933837"/>
                  <a:pt x="1555242" y="1943333"/>
                </a:cubicBezTo>
                <a:lnTo>
                  <a:pt x="1556671" y="1942669"/>
                </a:lnTo>
                <a:cubicBezTo>
                  <a:pt x="1467126" y="1991383"/>
                  <a:pt x="1370828" y="2026585"/>
                  <a:pt x="1270921" y="2047123"/>
                </a:cubicBezTo>
                <a:cubicBezTo>
                  <a:pt x="1171120" y="2067821"/>
                  <a:pt x="1068829" y="2073930"/>
                  <a:pt x="967264" y="2065260"/>
                </a:cubicBezTo>
                <a:cubicBezTo>
                  <a:pt x="908486" y="2060128"/>
                  <a:pt x="850282" y="2049800"/>
                  <a:pt x="793337" y="2034399"/>
                </a:cubicBezTo>
                <a:cubicBezTo>
                  <a:pt x="736846" y="2018690"/>
                  <a:pt x="681761" y="1998330"/>
                  <a:pt x="628650" y="1973530"/>
                </a:cubicBezTo>
                <a:cubicBezTo>
                  <a:pt x="615410" y="1967073"/>
                  <a:pt x="601980" y="1961186"/>
                  <a:pt x="589121" y="1954538"/>
                </a:cubicBezTo>
                <a:lnTo>
                  <a:pt x="550355" y="1933648"/>
                </a:lnTo>
                <a:lnTo>
                  <a:pt x="512255" y="1910952"/>
                </a:lnTo>
                <a:cubicBezTo>
                  <a:pt x="499682" y="1903451"/>
                  <a:pt x="487871" y="1894809"/>
                  <a:pt x="475583" y="1886833"/>
                </a:cubicBezTo>
                <a:cubicBezTo>
                  <a:pt x="427508" y="1853568"/>
                  <a:pt x="382009" y="1816747"/>
                  <a:pt x="339471" y="1776681"/>
                </a:cubicBezTo>
                <a:cubicBezTo>
                  <a:pt x="297208" y="1736442"/>
                  <a:pt x="258015" y="1693115"/>
                  <a:pt x="222218" y="1647062"/>
                </a:cubicBezTo>
                <a:cubicBezTo>
                  <a:pt x="204121" y="1624272"/>
                  <a:pt x="187643" y="1600248"/>
                  <a:pt x="171260" y="1576223"/>
                </a:cubicBezTo>
                <a:lnTo>
                  <a:pt x="148114" y="1539189"/>
                </a:lnTo>
                <a:cubicBezTo>
                  <a:pt x="140399" y="1526844"/>
                  <a:pt x="133636" y="1513930"/>
                  <a:pt x="126397" y="1501206"/>
                </a:cubicBezTo>
                <a:cubicBezTo>
                  <a:pt x="98455" y="1450200"/>
                  <a:pt x="74508" y="1397118"/>
                  <a:pt x="54769" y="1342435"/>
                </a:cubicBezTo>
                <a:cubicBezTo>
                  <a:pt x="35569" y="1287642"/>
                  <a:pt x="20946" y="1231362"/>
                  <a:pt x="11049" y="1174168"/>
                </a:cubicBezTo>
                <a:cubicBezTo>
                  <a:pt x="9525" y="1165242"/>
                  <a:pt x="7906" y="1155176"/>
                  <a:pt x="6287" y="1145680"/>
                </a:cubicBezTo>
                <a:cubicBezTo>
                  <a:pt x="4667" y="1136184"/>
                  <a:pt x="3810" y="1124789"/>
                  <a:pt x="2572" y="1114059"/>
                </a:cubicBezTo>
                <a:cubicBezTo>
                  <a:pt x="1334" y="1103329"/>
                  <a:pt x="0" y="1092028"/>
                  <a:pt x="0" y="1081298"/>
                </a:cubicBezTo>
                <a:cubicBezTo>
                  <a:pt x="0" y="1070568"/>
                  <a:pt x="0" y="1060122"/>
                  <a:pt x="0" y="1050247"/>
                </a:cubicBezTo>
                <a:cubicBezTo>
                  <a:pt x="94" y="1041016"/>
                  <a:pt x="922" y="1031808"/>
                  <a:pt x="2477" y="1022709"/>
                </a:cubicBezTo>
                <a:cubicBezTo>
                  <a:pt x="3596" y="1015262"/>
                  <a:pt x="5349" y="1007924"/>
                  <a:pt x="7715" y="1000773"/>
                </a:cubicBezTo>
                <a:cubicBezTo>
                  <a:pt x="12002" y="988523"/>
                  <a:pt x="17812" y="981781"/>
                  <a:pt x="26003" y="981781"/>
                </a:cubicBezTo>
                <a:cubicBezTo>
                  <a:pt x="42958" y="983111"/>
                  <a:pt x="56388" y="1003337"/>
                  <a:pt x="66866" y="1036762"/>
                </a:cubicBezTo>
                <a:cubicBezTo>
                  <a:pt x="79989" y="1081865"/>
                  <a:pt x="90516" y="1127678"/>
                  <a:pt x="98393" y="1173978"/>
                </a:cubicBezTo>
                <a:cubicBezTo>
                  <a:pt x="127092" y="1312903"/>
                  <a:pt x="184403" y="1444377"/>
                  <a:pt x="266700" y="1560080"/>
                </a:cubicBezTo>
                <a:cubicBezTo>
                  <a:pt x="348503" y="1676317"/>
                  <a:pt x="454808" y="1773318"/>
                  <a:pt x="578168" y="1844291"/>
                </a:cubicBezTo>
                <a:cubicBezTo>
                  <a:pt x="622746" y="1869966"/>
                  <a:pt x="669238" y="1892189"/>
                  <a:pt x="717233" y="1910762"/>
                </a:cubicBezTo>
                <a:cubicBezTo>
                  <a:pt x="765070" y="1928982"/>
                  <a:pt x="814194" y="1943646"/>
                  <a:pt x="864203" y="1954633"/>
                </a:cubicBezTo>
                <a:cubicBezTo>
                  <a:pt x="914169" y="1964934"/>
                  <a:pt x="964873" y="1971284"/>
                  <a:pt x="1015841" y="1973625"/>
                </a:cubicBezTo>
                <a:lnTo>
                  <a:pt x="1053941" y="1974575"/>
                </a:lnTo>
                <a:lnTo>
                  <a:pt x="1092041" y="1973530"/>
                </a:lnTo>
                <a:cubicBezTo>
                  <a:pt x="1104805" y="1973530"/>
                  <a:pt x="1117473" y="1971916"/>
                  <a:pt x="1130141" y="1971156"/>
                </a:cubicBezTo>
                <a:lnTo>
                  <a:pt x="1149191" y="1969637"/>
                </a:lnTo>
                <a:cubicBezTo>
                  <a:pt x="1155573" y="1968972"/>
                  <a:pt x="1161860" y="1968118"/>
                  <a:pt x="1168241" y="1967263"/>
                </a:cubicBezTo>
                <a:cubicBezTo>
                  <a:pt x="1180814" y="1965459"/>
                  <a:pt x="1193578" y="1964509"/>
                  <a:pt x="1206341" y="1962040"/>
                </a:cubicBezTo>
                <a:lnTo>
                  <a:pt x="1244441" y="1955393"/>
                </a:lnTo>
                <a:cubicBezTo>
                  <a:pt x="1269397" y="1949696"/>
                  <a:pt x="1294352" y="1944378"/>
                  <a:pt x="1318736" y="1936876"/>
                </a:cubicBezTo>
                <a:cubicBezTo>
                  <a:pt x="1367741" y="1922764"/>
                  <a:pt x="1415522" y="1904726"/>
                  <a:pt x="1461611" y="1882940"/>
                </a:cubicBezTo>
                <a:cubicBezTo>
                  <a:pt x="1554065" y="1838957"/>
                  <a:pt x="1638658" y="1780157"/>
                  <a:pt x="1712023" y="1708880"/>
                </a:cubicBezTo>
                <a:cubicBezTo>
                  <a:pt x="1983564" y="1447319"/>
                  <a:pt x="2072985" y="1049778"/>
                  <a:pt x="1939481" y="697665"/>
                </a:cubicBezTo>
                <a:cubicBezTo>
                  <a:pt x="1877506" y="536948"/>
                  <a:pt x="1771987" y="396544"/>
                  <a:pt x="1634681" y="292096"/>
                </a:cubicBezTo>
                <a:cubicBezTo>
                  <a:pt x="1498545" y="187816"/>
                  <a:pt x="1336648" y="122192"/>
                  <a:pt x="1166146" y="102179"/>
                </a:cubicBezTo>
                <a:cubicBezTo>
                  <a:pt x="1019623" y="83679"/>
                  <a:pt x="870788" y="100147"/>
                  <a:pt x="731901" y="150228"/>
                </a:cubicBezTo>
                <a:cubicBezTo>
                  <a:pt x="662674" y="176034"/>
                  <a:pt x="596951" y="210359"/>
                  <a:pt x="536257" y="252404"/>
                </a:cubicBezTo>
                <a:cubicBezTo>
                  <a:pt x="475551" y="294891"/>
                  <a:pt x="420501" y="344891"/>
                  <a:pt x="372427" y="401204"/>
                </a:cubicBezTo>
                <a:cubicBezTo>
                  <a:pt x="327470" y="454286"/>
                  <a:pt x="285274" y="517243"/>
                  <a:pt x="267653" y="581625"/>
                </a:cubicBezTo>
                <a:lnTo>
                  <a:pt x="268510" y="580771"/>
                </a:lnTo>
                <a:cubicBezTo>
                  <a:pt x="245123" y="616040"/>
                  <a:pt x="228671" y="655418"/>
                  <a:pt x="220028" y="696810"/>
                </a:cubicBezTo>
                <a:cubicBezTo>
                  <a:pt x="216980" y="707066"/>
                  <a:pt x="214694" y="717511"/>
                  <a:pt x="212217" y="727862"/>
                </a:cubicBezTo>
                <a:cubicBezTo>
                  <a:pt x="209741" y="738212"/>
                  <a:pt x="206693" y="748278"/>
                  <a:pt x="204121" y="758344"/>
                </a:cubicBezTo>
                <a:cubicBezTo>
                  <a:pt x="198999" y="778142"/>
                  <a:pt x="192245" y="797484"/>
                  <a:pt x="183928" y="816173"/>
                </a:cubicBezTo>
                <a:lnTo>
                  <a:pt x="183928" y="816173"/>
                </a:lnTo>
                <a:cubicBezTo>
                  <a:pt x="181356" y="829468"/>
                  <a:pt x="178308" y="842952"/>
                  <a:pt x="176594" y="856531"/>
                </a:cubicBezTo>
                <a:cubicBezTo>
                  <a:pt x="174332" y="869844"/>
                  <a:pt x="172996" y="883297"/>
                  <a:pt x="172593" y="896793"/>
                </a:cubicBezTo>
                <a:cubicBezTo>
                  <a:pt x="170783" y="957662"/>
                  <a:pt x="172593" y="995930"/>
                  <a:pt x="166116" y="1014542"/>
                </a:cubicBezTo>
                <a:cubicBezTo>
                  <a:pt x="159639" y="1033154"/>
                  <a:pt x="147828" y="1032489"/>
                  <a:pt x="128016" y="1012168"/>
                </a:cubicBezTo>
                <a:cubicBezTo>
                  <a:pt x="119444" y="1002672"/>
                  <a:pt x="108966" y="1014827"/>
                  <a:pt x="102299" y="983681"/>
                </a:cubicBezTo>
                <a:lnTo>
                  <a:pt x="102870" y="981307"/>
                </a:lnTo>
                <a:lnTo>
                  <a:pt x="102299" y="982161"/>
                </a:lnTo>
                <a:cubicBezTo>
                  <a:pt x="90015" y="934301"/>
                  <a:pt x="87617" y="884452"/>
                  <a:pt x="95250" y="835640"/>
                </a:cubicBezTo>
                <a:cubicBezTo>
                  <a:pt x="103076" y="784563"/>
                  <a:pt x="114664" y="734130"/>
                  <a:pt x="129921" y="684751"/>
                </a:cubicBezTo>
                <a:cubicBezTo>
                  <a:pt x="238531" y="318407"/>
                  <a:pt x="555675" y="51835"/>
                  <a:pt x="936212" y="7030"/>
                </a:cubicBezTo>
                <a:cubicBezTo>
                  <a:pt x="997820" y="-150"/>
                  <a:pt x="1059947" y="-1835"/>
                  <a:pt x="1121855" y="1997"/>
                </a:cubicBezTo>
                <a:cubicBezTo>
                  <a:pt x="1183774" y="5595"/>
                  <a:pt x="1245223" y="14941"/>
                  <a:pt x="1305401" y="29915"/>
                </a:cubicBezTo>
                <a:cubicBezTo>
                  <a:pt x="1453647" y="66828"/>
                  <a:pt x="1591859" y="135998"/>
                  <a:pt x="1710119" y="232462"/>
                </a:cubicBezTo>
                <a:cubicBezTo>
                  <a:pt x="1828153" y="329224"/>
                  <a:pt x="1924167" y="449935"/>
                  <a:pt x="1991773" y="586563"/>
                </a:cubicBezTo>
                <a:cubicBezTo>
                  <a:pt x="2028254" y="661106"/>
                  <a:pt x="2059972" y="739637"/>
                  <a:pt x="2074259" y="82339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" name="Google Shape;390;p21">
            <a:extLst>
              <a:ext uri="{FF2B5EF4-FFF2-40B4-BE49-F238E27FC236}">
                <a16:creationId xmlns:a16="http://schemas.microsoft.com/office/drawing/2014/main" id="{3144C297-8263-24D6-14C4-6E89CF669B5E}"/>
              </a:ext>
            </a:extLst>
          </p:cNvPr>
          <p:cNvGrpSpPr/>
          <p:nvPr/>
        </p:nvGrpSpPr>
        <p:grpSpPr>
          <a:xfrm>
            <a:off x="10110490" y="2043274"/>
            <a:ext cx="405687" cy="405686"/>
            <a:chOff x="5410084" y="4539870"/>
            <a:chExt cx="440725" cy="440724"/>
          </a:xfrm>
        </p:grpSpPr>
        <p:sp>
          <p:nvSpPr>
            <p:cNvPr id="8" name="Google Shape;391;p21">
              <a:extLst>
                <a:ext uri="{FF2B5EF4-FFF2-40B4-BE49-F238E27FC236}">
                  <a16:creationId xmlns:a16="http://schemas.microsoft.com/office/drawing/2014/main" id="{973750CC-F371-4E1E-B87F-2C885339E8A5}"/>
                </a:ext>
              </a:extLst>
            </p:cNvPr>
            <p:cNvSpPr/>
            <p:nvPr/>
          </p:nvSpPr>
          <p:spPr>
            <a:xfrm>
              <a:off x="5618395" y="4783486"/>
              <a:ext cx="24102" cy="24102"/>
            </a:xfrm>
            <a:custGeom>
              <a:avLst/>
              <a:gdLst/>
              <a:ahLst/>
              <a:cxnLst/>
              <a:rect l="l" t="t" r="r" b="b"/>
              <a:pathLst>
                <a:path w="24102" h="24102" extrusionOk="0">
                  <a:moveTo>
                    <a:pt x="24102" y="12051"/>
                  </a:moveTo>
                  <a:cubicBezTo>
                    <a:pt x="24102" y="18707"/>
                    <a:pt x="18707" y="24102"/>
                    <a:pt x="12051" y="24102"/>
                  </a:cubicBezTo>
                  <a:cubicBezTo>
                    <a:pt x="5395" y="24102"/>
                    <a:pt x="0" y="18707"/>
                    <a:pt x="0" y="12051"/>
                  </a:cubicBezTo>
                  <a:cubicBezTo>
                    <a:pt x="0" y="5395"/>
                    <a:pt x="5395" y="0"/>
                    <a:pt x="12051" y="0"/>
                  </a:cubicBezTo>
                  <a:cubicBezTo>
                    <a:pt x="18707" y="0"/>
                    <a:pt x="24102" y="5395"/>
                    <a:pt x="24102" y="120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392;p21">
              <a:extLst>
                <a:ext uri="{FF2B5EF4-FFF2-40B4-BE49-F238E27FC236}">
                  <a16:creationId xmlns:a16="http://schemas.microsoft.com/office/drawing/2014/main" id="{0D977E60-0DD6-5CE1-4BCB-BB2A70D80902}"/>
                </a:ext>
              </a:extLst>
            </p:cNvPr>
            <p:cNvSpPr/>
            <p:nvPr/>
          </p:nvSpPr>
          <p:spPr>
            <a:xfrm>
              <a:off x="5548670" y="4902268"/>
              <a:ext cx="163551" cy="78326"/>
            </a:xfrm>
            <a:custGeom>
              <a:avLst/>
              <a:gdLst/>
              <a:ahLst/>
              <a:cxnLst/>
              <a:rect l="l" t="t" r="r" b="b"/>
              <a:pathLst>
                <a:path w="163551" h="78326" extrusionOk="0">
                  <a:moveTo>
                    <a:pt x="26" y="0"/>
                  </a:moveTo>
                  <a:cubicBezTo>
                    <a:pt x="-14" y="789"/>
                    <a:pt x="6" y="42704"/>
                    <a:pt x="0" y="65416"/>
                  </a:cubicBezTo>
                  <a:cubicBezTo>
                    <a:pt x="0" y="72547"/>
                    <a:pt x="5782" y="78327"/>
                    <a:pt x="12912" y="78327"/>
                  </a:cubicBezTo>
                  <a:lnTo>
                    <a:pt x="150639" y="78327"/>
                  </a:lnTo>
                  <a:cubicBezTo>
                    <a:pt x="157770" y="78327"/>
                    <a:pt x="163551" y="72547"/>
                    <a:pt x="163551" y="65416"/>
                  </a:cubicBezTo>
                  <a:cubicBezTo>
                    <a:pt x="163546" y="42704"/>
                    <a:pt x="163565" y="790"/>
                    <a:pt x="1635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393;p21">
              <a:extLst>
                <a:ext uri="{FF2B5EF4-FFF2-40B4-BE49-F238E27FC236}">
                  <a16:creationId xmlns:a16="http://schemas.microsoft.com/office/drawing/2014/main" id="{98A83718-5117-9ADB-26B8-5BDDC406A832}"/>
                </a:ext>
              </a:extLst>
            </p:cNvPr>
            <p:cNvSpPr/>
            <p:nvPr/>
          </p:nvSpPr>
          <p:spPr>
            <a:xfrm>
              <a:off x="5514239" y="4669337"/>
              <a:ext cx="232412" cy="207109"/>
            </a:xfrm>
            <a:custGeom>
              <a:avLst/>
              <a:gdLst/>
              <a:ahLst/>
              <a:cxnLst/>
              <a:rect l="l" t="t" r="r" b="b"/>
              <a:pathLst>
                <a:path w="232412" h="207109" extrusionOk="0">
                  <a:moveTo>
                    <a:pt x="167026" y="20426"/>
                  </a:moveTo>
                  <a:cubicBezTo>
                    <a:pt x="153762" y="16862"/>
                    <a:pt x="140981" y="11551"/>
                    <a:pt x="129119" y="4631"/>
                  </a:cubicBezTo>
                  <a:lnTo>
                    <a:pt x="129119" y="90597"/>
                  </a:lnTo>
                  <a:cubicBezTo>
                    <a:pt x="143665" y="95888"/>
                    <a:pt x="154082" y="109850"/>
                    <a:pt x="154082" y="126201"/>
                  </a:cubicBezTo>
                  <a:cubicBezTo>
                    <a:pt x="154082" y="147083"/>
                    <a:pt x="137092" y="164073"/>
                    <a:pt x="116207" y="164073"/>
                  </a:cubicBezTo>
                  <a:cubicBezTo>
                    <a:pt x="95323" y="164073"/>
                    <a:pt x="78332" y="147083"/>
                    <a:pt x="78332" y="126201"/>
                  </a:cubicBezTo>
                  <a:cubicBezTo>
                    <a:pt x="78332" y="109850"/>
                    <a:pt x="88750" y="95888"/>
                    <a:pt x="103295" y="90597"/>
                  </a:cubicBezTo>
                  <a:lnTo>
                    <a:pt x="103295" y="2"/>
                  </a:lnTo>
                  <a:cubicBezTo>
                    <a:pt x="100715" y="2"/>
                    <a:pt x="112624" y="3"/>
                    <a:pt x="78150" y="0"/>
                  </a:cubicBezTo>
                  <a:lnTo>
                    <a:pt x="1961" y="121942"/>
                  </a:lnTo>
                  <a:cubicBezTo>
                    <a:pt x="-516" y="125908"/>
                    <a:pt x="-656" y="130902"/>
                    <a:pt x="1595" y="135000"/>
                  </a:cubicBezTo>
                  <a:lnTo>
                    <a:pt x="41218" y="207110"/>
                  </a:lnTo>
                  <a:lnTo>
                    <a:pt x="191194" y="207110"/>
                  </a:lnTo>
                  <a:lnTo>
                    <a:pt x="230817" y="135000"/>
                  </a:lnTo>
                  <a:cubicBezTo>
                    <a:pt x="233068" y="130903"/>
                    <a:pt x="232929" y="125908"/>
                    <a:pt x="230451" y="12194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394;p21">
              <a:extLst>
                <a:ext uri="{FF2B5EF4-FFF2-40B4-BE49-F238E27FC236}">
                  <a16:creationId xmlns:a16="http://schemas.microsoft.com/office/drawing/2014/main" id="{C5FA9B12-29BD-BB43-2EC4-89D59966330A}"/>
                </a:ext>
              </a:extLst>
            </p:cNvPr>
            <p:cNvSpPr/>
            <p:nvPr/>
          </p:nvSpPr>
          <p:spPr>
            <a:xfrm>
              <a:off x="5410084" y="4539870"/>
              <a:ext cx="440725" cy="129369"/>
            </a:xfrm>
            <a:custGeom>
              <a:avLst/>
              <a:gdLst/>
              <a:ahLst/>
              <a:cxnLst/>
              <a:rect l="l" t="t" r="r" b="b"/>
              <a:pathLst>
                <a:path w="440725" h="129369" extrusionOk="0">
                  <a:moveTo>
                    <a:pt x="427813" y="25318"/>
                  </a:moveTo>
                  <a:lnTo>
                    <a:pt x="375305" y="25318"/>
                  </a:lnTo>
                  <a:cubicBezTo>
                    <a:pt x="368174" y="25318"/>
                    <a:pt x="362393" y="31099"/>
                    <a:pt x="362393" y="38229"/>
                  </a:cubicBezTo>
                  <a:lnTo>
                    <a:pt x="362393" y="89721"/>
                  </a:lnTo>
                  <a:cubicBezTo>
                    <a:pt x="331403" y="107800"/>
                    <a:pt x="291720" y="108491"/>
                    <a:pt x="259528" y="89648"/>
                  </a:cubicBezTo>
                  <a:lnTo>
                    <a:pt x="259528" y="38229"/>
                  </a:lnTo>
                  <a:cubicBezTo>
                    <a:pt x="259528" y="31099"/>
                    <a:pt x="253747" y="25318"/>
                    <a:pt x="246617" y="25318"/>
                  </a:cubicBezTo>
                  <a:lnTo>
                    <a:pt x="206157" y="25318"/>
                  </a:lnTo>
                  <a:cubicBezTo>
                    <a:pt x="161018" y="-8309"/>
                    <a:pt x="98731" y="-8569"/>
                    <a:pt x="53242" y="25318"/>
                  </a:cubicBezTo>
                  <a:lnTo>
                    <a:pt x="12912" y="25318"/>
                  </a:lnTo>
                  <a:cubicBezTo>
                    <a:pt x="5781" y="25318"/>
                    <a:pt x="0" y="31099"/>
                    <a:pt x="0" y="38229"/>
                  </a:cubicBezTo>
                  <a:lnTo>
                    <a:pt x="0" y="90734"/>
                  </a:lnTo>
                  <a:cubicBezTo>
                    <a:pt x="0" y="97865"/>
                    <a:pt x="5781" y="103645"/>
                    <a:pt x="12912" y="103645"/>
                  </a:cubicBezTo>
                  <a:lnTo>
                    <a:pt x="65420" y="103645"/>
                  </a:lnTo>
                  <a:cubicBezTo>
                    <a:pt x="72551" y="103645"/>
                    <a:pt x="78332" y="97865"/>
                    <a:pt x="78332" y="90734"/>
                  </a:cubicBezTo>
                  <a:lnTo>
                    <a:pt x="78332" y="39653"/>
                  </a:lnTo>
                  <a:cubicBezTo>
                    <a:pt x="109322" y="21574"/>
                    <a:pt x="149005" y="20884"/>
                    <a:pt x="181197" y="39726"/>
                  </a:cubicBezTo>
                  <a:lnTo>
                    <a:pt x="181197" y="90734"/>
                  </a:lnTo>
                  <a:cubicBezTo>
                    <a:pt x="181197" y="97865"/>
                    <a:pt x="186978" y="103645"/>
                    <a:pt x="194108" y="103645"/>
                  </a:cubicBezTo>
                  <a:lnTo>
                    <a:pt x="234022" y="103645"/>
                  </a:lnTo>
                  <a:cubicBezTo>
                    <a:pt x="279120" y="137608"/>
                    <a:pt x="342029" y="138280"/>
                    <a:pt x="388024" y="103645"/>
                  </a:cubicBezTo>
                  <a:lnTo>
                    <a:pt x="427813" y="103645"/>
                  </a:lnTo>
                  <a:cubicBezTo>
                    <a:pt x="434944" y="103645"/>
                    <a:pt x="440725" y="97865"/>
                    <a:pt x="440725" y="90734"/>
                  </a:cubicBezTo>
                  <a:lnTo>
                    <a:pt x="440725" y="38229"/>
                  </a:lnTo>
                  <a:cubicBezTo>
                    <a:pt x="440725" y="31099"/>
                    <a:pt x="434944" y="25318"/>
                    <a:pt x="427813" y="253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" name="Google Shape;388;p21">
            <a:extLst>
              <a:ext uri="{FF2B5EF4-FFF2-40B4-BE49-F238E27FC236}">
                <a16:creationId xmlns:a16="http://schemas.microsoft.com/office/drawing/2014/main" id="{F22B30FF-F2BB-7DBA-730B-F1F3296D317D}"/>
              </a:ext>
            </a:extLst>
          </p:cNvPr>
          <p:cNvSpPr/>
          <p:nvPr/>
        </p:nvSpPr>
        <p:spPr>
          <a:xfrm rot="-2904387" flipH="1">
            <a:off x="5481007" y="-1278061"/>
            <a:ext cx="624780" cy="1165628"/>
          </a:xfrm>
          <a:custGeom>
            <a:avLst/>
            <a:gdLst/>
            <a:ahLst/>
            <a:cxnLst/>
            <a:rect l="l" t="t" r="r" b="b"/>
            <a:pathLst>
              <a:path w="700009" h="1305980" extrusionOk="0">
                <a:moveTo>
                  <a:pt x="96211" y="1229104"/>
                </a:moveTo>
                <a:cubicBezTo>
                  <a:pt x="93763" y="1226447"/>
                  <a:pt x="93763" y="1223799"/>
                  <a:pt x="94115" y="1220532"/>
                </a:cubicBezTo>
                <a:cubicBezTo>
                  <a:pt x="94858" y="1213626"/>
                  <a:pt x="93829" y="1206539"/>
                  <a:pt x="94153" y="1199558"/>
                </a:cubicBezTo>
                <a:cubicBezTo>
                  <a:pt x="94401" y="1194090"/>
                  <a:pt x="94515" y="1188690"/>
                  <a:pt x="94220" y="1183213"/>
                </a:cubicBezTo>
                <a:cubicBezTo>
                  <a:pt x="94039" y="1179898"/>
                  <a:pt x="95049" y="1176517"/>
                  <a:pt x="95582" y="1172726"/>
                </a:cubicBezTo>
                <a:cubicBezTo>
                  <a:pt x="94982" y="1172288"/>
                  <a:pt x="93820" y="1171449"/>
                  <a:pt x="92496" y="1170487"/>
                </a:cubicBezTo>
                <a:cubicBezTo>
                  <a:pt x="92839" y="1167373"/>
                  <a:pt x="92515" y="1163925"/>
                  <a:pt x="93725" y="1161153"/>
                </a:cubicBezTo>
                <a:cubicBezTo>
                  <a:pt x="94839" y="1158591"/>
                  <a:pt x="89762" y="1155609"/>
                  <a:pt x="94572" y="1153857"/>
                </a:cubicBezTo>
                <a:cubicBezTo>
                  <a:pt x="90172" y="1150228"/>
                  <a:pt x="93391" y="1146808"/>
                  <a:pt x="94515" y="1143065"/>
                </a:cubicBezTo>
                <a:cubicBezTo>
                  <a:pt x="95087" y="1141160"/>
                  <a:pt x="93725" y="1138683"/>
                  <a:pt x="93239" y="1136502"/>
                </a:cubicBezTo>
                <a:cubicBezTo>
                  <a:pt x="94277" y="1136197"/>
                  <a:pt x="95039" y="1135978"/>
                  <a:pt x="95811" y="1135750"/>
                </a:cubicBezTo>
                <a:cubicBezTo>
                  <a:pt x="95906" y="1135178"/>
                  <a:pt x="96249" y="1134511"/>
                  <a:pt x="96068" y="1134054"/>
                </a:cubicBezTo>
                <a:cubicBezTo>
                  <a:pt x="94001" y="1128701"/>
                  <a:pt x="93810" y="1122967"/>
                  <a:pt x="92610" y="1117443"/>
                </a:cubicBezTo>
                <a:cubicBezTo>
                  <a:pt x="92486" y="1116871"/>
                  <a:pt x="92382" y="1116252"/>
                  <a:pt x="92477" y="1115690"/>
                </a:cubicBezTo>
                <a:cubicBezTo>
                  <a:pt x="93534" y="1109727"/>
                  <a:pt x="95382" y="1103803"/>
                  <a:pt x="95525" y="1097821"/>
                </a:cubicBezTo>
                <a:cubicBezTo>
                  <a:pt x="95658" y="1092020"/>
                  <a:pt x="95096" y="1086267"/>
                  <a:pt x="97030" y="1080638"/>
                </a:cubicBezTo>
                <a:cubicBezTo>
                  <a:pt x="97306" y="1079828"/>
                  <a:pt x="97449" y="1078809"/>
                  <a:pt x="97211" y="1078009"/>
                </a:cubicBezTo>
                <a:cubicBezTo>
                  <a:pt x="94734" y="1069732"/>
                  <a:pt x="98754" y="1061893"/>
                  <a:pt x="98935" y="1053749"/>
                </a:cubicBezTo>
                <a:cubicBezTo>
                  <a:pt x="99059" y="1048196"/>
                  <a:pt x="102097" y="1042814"/>
                  <a:pt x="99154" y="1036994"/>
                </a:cubicBezTo>
                <a:cubicBezTo>
                  <a:pt x="98592" y="1035880"/>
                  <a:pt x="101392" y="1033384"/>
                  <a:pt x="101135" y="1031765"/>
                </a:cubicBezTo>
                <a:cubicBezTo>
                  <a:pt x="99802" y="1023488"/>
                  <a:pt x="104459" y="1016116"/>
                  <a:pt x="104259" y="1008067"/>
                </a:cubicBezTo>
                <a:cubicBezTo>
                  <a:pt x="104212" y="1006314"/>
                  <a:pt x="104440" y="1004552"/>
                  <a:pt x="104373" y="1002800"/>
                </a:cubicBezTo>
                <a:cubicBezTo>
                  <a:pt x="104221" y="998761"/>
                  <a:pt x="104040" y="995161"/>
                  <a:pt x="106679" y="991217"/>
                </a:cubicBezTo>
                <a:cubicBezTo>
                  <a:pt x="108736" y="988160"/>
                  <a:pt x="108193" y="983283"/>
                  <a:pt x="108593" y="979197"/>
                </a:cubicBezTo>
                <a:cubicBezTo>
                  <a:pt x="109879" y="966052"/>
                  <a:pt x="111041" y="952898"/>
                  <a:pt x="112336" y="939763"/>
                </a:cubicBezTo>
                <a:cubicBezTo>
                  <a:pt x="112441" y="938658"/>
                  <a:pt x="113365" y="937658"/>
                  <a:pt x="113556" y="936544"/>
                </a:cubicBezTo>
                <a:cubicBezTo>
                  <a:pt x="114308" y="932229"/>
                  <a:pt x="117166" y="928333"/>
                  <a:pt x="115299" y="923428"/>
                </a:cubicBezTo>
                <a:cubicBezTo>
                  <a:pt x="114470" y="921247"/>
                  <a:pt x="114661" y="917808"/>
                  <a:pt x="115880" y="915884"/>
                </a:cubicBezTo>
                <a:cubicBezTo>
                  <a:pt x="119118" y="910741"/>
                  <a:pt x="118690" y="905311"/>
                  <a:pt x="118642" y="899777"/>
                </a:cubicBezTo>
                <a:cubicBezTo>
                  <a:pt x="118632" y="898387"/>
                  <a:pt x="118937" y="896844"/>
                  <a:pt x="119585" y="895634"/>
                </a:cubicBezTo>
                <a:cubicBezTo>
                  <a:pt x="121623" y="891814"/>
                  <a:pt x="124309" y="888214"/>
                  <a:pt x="121814" y="883547"/>
                </a:cubicBezTo>
                <a:cubicBezTo>
                  <a:pt x="121604" y="883156"/>
                  <a:pt x="121938" y="882394"/>
                  <a:pt x="122157" y="881861"/>
                </a:cubicBezTo>
                <a:cubicBezTo>
                  <a:pt x="123605" y="878365"/>
                  <a:pt x="125595" y="874993"/>
                  <a:pt x="126424" y="871364"/>
                </a:cubicBezTo>
                <a:cubicBezTo>
                  <a:pt x="127157" y="868145"/>
                  <a:pt x="125548" y="864116"/>
                  <a:pt x="126872" y="861353"/>
                </a:cubicBezTo>
                <a:cubicBezTo>
                  <a:pt x="129672" y="855534"/>
                  <a:pt x="129843" y="849028"/>
                  <a:pt x="132520" y="843304"/>
                </a:cubicBezTo>
                <a:cubicBezTo>
                  <a:pt x="134063" y="839998"/>
                  <a:pt x="134568" y="836693"/>
                  <a:pt x="134406" y="833036"/>
                </a:cubicBezTo>
                <a:cubicBezTo>
                  <a:pt x="134234" y="828959"/>
                  <a:pt x="134120" y="824692"/>
                  <a:pt x="137673" y="821491"/>
                </a:cubicBezTo>
                <a:cubicBezTo>
                  <a:pt x="138483" y="820767"/>
                  <a:pt x="139445" y="819091"/>
                  <a:pt x="139130" y="818424"/>
                </a:cubicBezTo>
                <a:cubicBezTo>
                  <a:pt x="135358" y="810480"/>
                  <a:pt x="144236" y="804861"/>
                  <a:pt x="142893" y="797403"/>
                </a:cubicBezTo>
                <a:cubicBezTo>
                  <a:pt x="142769" y="796736"/>
                  <a:pt x="143855" y="795926"/>
                  <a:pt x="144102" y="795098"/>
                </a:cubicBezTo>
                <a:cubicBezTo>
                  <a:pt x="146055" y="788649"/>
                  <a:pt x="152370" y="784487"/>
                  <a:pt x="151532" y="776105"/>
                </a:cubicBezTo>
                <a:cubicBezTo>
                  <a:pt x="150894" y="769694"/>
                  <a:pt x="155837" y="762884"/>
                  <a:pt x="156780" y="756416"/>
                </a:cubicBezTo>
                <a:cubicBezTo>
                  <a:pt x="158133" y="747168"/>
                  <a:pt x="164562" y="739395"/>
                  <a:pt x="163495" y="729746"/>
                </a:cubicBezTo>
                <a:cubicBezTo>
                  <a:pt x="169734" y="725994"/>
                  <a:pt x="166534" y="717936"/>
                  <a:pt x="171201" y="713040"/>
                </a:cubicBezTo>
                <a:cubicBezTo>
                  <a:pt x="173401" y="710725"/>
                  <a:pt x="172420" y="705658"/>
                  <a:pt x="173715" y="702153"/>
                </a:cubicBezTo>
                <a:cubicBezTo>
                  <a:pt x="177868" y="690999"/>
                  <a:pt x="181536" y="679769"/>
                  <a:pt x="183936" y="668072"/>
                </a:cubicBezTo>
                <a:cubicBezTo>
                  <a:pt x="184698" y="664319"/>
                  <a:pt x="187841" y="661081"/>
                  <a:pt x="189660" y="657490"/>
                </a:cubicBezTo>
                <a:cubicBezTo>
                  <a:pt x="190365" y="656099"/>
                  <a:pt x="190556" y="654404"/>
                  <a:pt x="190737" y="652813"/>
                </a:cubicBezTo>
                <a:cubicBezTo>
                  <a:pt x="190956" y="650879"/>
                  <a:pt x="190394" y="648708"/>
                  <a:pt x="191089" y="647012"/>
                </a:cubicBezTo>
                <a:cubicBezTo>
                  <a:pt x="193547" y="641050"/>
                  <a:pt x="194937" y="634830"/>
                  <a:pt x="196642" y="628658"/>
                </a:cubicBezTo>
                <a:cubicBezTo>
                  <a:pt x="198490" y="621990"/>
                  <a:pt x="201690" y="615704"/>
                  <a:pt x="204319" y="609265"/>
                </a:cubicBezTo>
                <a:cubicBezTo>
                  <a:pt x="205634" y="606026"/>
                  <a:pt x="207158" y="602854"/>
                  <a:pt x="208225" y="599540"/>
                </a:cubicBezTo>
                <a:cubicBezTo>
                  <a:pt x="208767" y="597844"/>
                  <a:pt x="209187" y="597158"/>
                  <a:pt x="211120" y="597501"/>
                </a:cubicBezTo>
                <a:cubicBezTo>
                  <a:pt x="211587" y="597587"/>
                  <a:pt x="212425" y="595625"/>
                  <a:pt x="213101" y="594596"/>
                </a:cubicBezTo>
                <a:cubicBezTo>
                  <a:pt x="212168" y="594139"/>
                  <a:pt x="211234" y="593691"/>
                  <a:pt x="210311" y="593234"/>
                </a:cubicBezTo>
                <a:cubicBezTo>
                  <a:pt x="210263" y="592682"/>
                  <a:pt x="210063" y="592101"/>
                  <a:pt x="210187" y="591596"/>
                </a:cubicBezTo>
                <a:cubicBezTo>
                  <a:pt x="211034" y="588253"/>
                  <a:pt x="216568" y="586919"/>
                  <a:pt x="214235" y="582195"/>
                </a:cubicBezTo>
                <a:cubicBezTo>
                  <a:pt x="221579" y="579899"/>
                  <a:pt x="218721" y="572565"/>
                  <a:pt x="221141" y="567821"/>
                </a:cubicBezTo>
                <a:cubicBezTo>
                  <a:pt x="222293" y="565555"/>
                  <a:pt x="222826" y="563250"/>
                  <a:pt x="224741" y="561135"/>
                </a:cubicBezTo>
                <a:cubicBezTo>
                  <a:pt x="226808" y="558858"/>
                  <a:pt x="230189" y="556496"/>
                  <a:pt x="228418" y="552096"/>
                </a:cubicBezTo>
                <a:cubicBezTo>
                  <a:pt x="228018" y="551096"/>
                  <a:pt x="229780" y="549153"/>
                  <a:pt x="230694" y="547733"/>
                </a:cubicBezTo>
                <a:cubicBezTo>
                  <a:pt x="231437" y="546571"/>
                  <a:pt x="232713" y="545666"/>
                  <a:pt x="233199" y="544438"/>
                </a:cubicBezTo>
                <a:cubicBezTo>
                  <a:pt x="234275" y="541742"/>
                  <a:pt x="238590" y="536113"/>
                  <a:pt x="241524" y="534236"/>
                </a:cubicBezTo>
                <a:cubicBezTo>
                  <a:pt x="240352" y="533751"/>
                  <a:pt x="239295" y="533313"/>
                  <a:pt x="237905" y="532731"/>
                </a:cubicBezTo>
                <a:cubicBezTo>
                  <a:pt x="241972" y="525026"/>
                  <a:pt x="246029" y="517349"/>
                  <a:pt x="250077" y="509662"/>
                </a:cubicBezTo>
                <a:cubicBezTo>
                  <a:pt x="250630" y="508614"/>
                  <a:pt x="251754" y="507290"/>
                  <a:pt x="251478" y="506481"/>
                </a:cubicBezTo>
                <a:cubicBezTo>
                  <a:pt x="249696" y="501223"/>
                  <a:pt x="256621" y="499775"/>
                  <a:pt x="256202" y="495232"/>
                </a:cubicBezTo>
                <a:cubicBezTo>
                  <a:pt x="261927" y="493527"/>
                  <a:pt x="260364" y="487678"/>
                  <a:pt x="262479" y="483925"/>
                </a:cubicBezTo>
                <a:cubicBezTo>
                  <a:pt x="263755" y="481649"/>
                  <a:pt x="262346" y="477772"/>
                  <a:pt x="266660" y="477391"/>
                </a:cubicBezTo>
                <a:cubicBezTo>
                  <a:pt x="267622" y="472905"/>
                  <a:pt x="274166" y="471219"/>
                  <a:pt x="272642" y="465418"/>
                </a:cubicBezTo>
                <a:cubicBezTo>
                  <a:pt x="272452" y="464694"/>
                  <a:pt x="272899" y="463523"/>
                  <a:pt x="273452" y="462942"/>
                </a:cubicBezTo>
                <a:cubicBezTo>
                  <a:pt x="277538" y="458655"/>
                  <a:pt x="279348" y="453131"/>
                  <a:pt x="281977" y="448026"/>
                </a:cubicBezTo>
                <a:cubicBezTo>
                  <a:pt x="283624" y="444835"/>
                  <a:pt x="284291" y="440644"/>
                  <a:pt x="288873" y="439615"/>
                </a:cubicBezTo>
                <a:cubicBezTo>
                  <a:pt x="289568" y="439463"/>
                  <a:pt x="290006" y="437824"/>
                  <a:pt x="290406" y="436824"/>
                </a:cubicBezTo>
                <a:cubicBezTo>
                  <a:pt x="291264" y="434700"/>
                  <a:pt x="292692" y="432538"/>
                  <a:pt x="292664" y="430404"/>
                </a:cubicBezTo>
                <a:cubicBezTo>
                  <a:pt x="292616" y="426718"/>
                  <a:pt x="298550" y="429223"/>
                  <a:pt x="297788" y="424556"/>
                </a:cubicBezTo>
                <a:cubicBezTo>
                  <a:pt x="297426" y="422337"/>
                  <a:pt x="299550" y="419422"/>
                  <a:pt x="301141" y="417269"/>
                </a:cubicBezTo>
                <a:cubicBezTo>
                  <a:pt x="302265" y="415755"/>
                  <a:pt x="304399" y="414993"/>
                  <a:pt x="306294" y="413745"/>
                </a:cubicBezTo>
                <a:cubicBezTo>
                  <a:pt x="305703" y="412907"/>
                  <a:pt x="304980" y="411888"/>
                  <a:pt x="304313" y="410954"/>
                </a:cubicBezTo>
                <a:cubicBezTo>
                  <a:pt x="306246" y="407354"/>
                  <a:pt x="307970" y="403696"/>
                  <a:pt x="310142" y="400343"/>
                </a:cubicBezTo>
                <a:cubicBezTo>
                  <a:pt x="310990" y="399039"/>
                  <a:pt x="313057" y="397438"/>
                  <a:pt x="314247" y="397657"/>
                </a:cubicBezTo>
                <a:cubicBezTo>
                  <a:pt x="317762" y="398324"/>
                  <a:pt x="319419" y="395409"/>
                  <a:pt x="318972" y="393895"/>
                </a:cubicBezTo>
                <a:cubicBezTo>
                  <a:pt x="317572" y="389180"/>
                  <a:pt x="321315" y="387028"/>
                  <a:pt x="323010" y="383999"/>
                </a:cubicBezTo>
                <a:cubicBezTo>
                  <a:pt x="324668" y="381027"/>
                  <a:pt x="326935" y="378207"/>
                  <a:pt x="329497" y="375979"/>
                </a:cubicBezTo>
                <a:cubicBezTo>
                  <a:pt x="331831" y="373950"/>
                  <a:pt x="330364" y="368892"/>
                  <a:pt x="335193" y="369130"/>
                </a:cubicBezTo>
                <a:cubicBezTo>
                  <a:pt x="336431" y="362548"/>
                  <a:pt x="343175" y="359014"/>
                  <a:pt x="344280" y="351414"/>
                </a:cubicBezTo>
                <a:cubicBezTo>
                  <a:pt x="345232" y="353490"/>
                  <a:pt x="345775" y="354671"/>
                  <a:pt x="346328" y="355871"/>
                </a:cubicBezTo>
                <a:cubicBezTo>
                  <a:pt x="348414" y="354681"/>
                  <a:pt x="348661" y="353319"/>
                  <a:pt x="348042" y="350833"/>
                </a:cubicBezTo>
                <a:cubicBezTo>
                  <a:pt x="347394" y="348232"/>
                  <a:pt x="347290" y="344651"/>
                  <a:pt x="352176" y="345270"/>
                </a:cubicBezTo>
                <a:cubicBezTo>
                  <a:pt x="352662" y="345337"/>
                  <a:pt x="354224" y="342917"/>
                  <a:pt x="353929" y="342174"/>
                </a:cubicBezTo>
                <a:cubicBezTo>
                  <a:pt x="352481" y="338441"/>
                  <a:pt x="356634" y="337069"/>
                  <a:pt x="356919" y="334173"/>
                </a:cubicBezTo>
                <a:cubicBezTo>
                  <a:pt x="357786" y="334307"/>
                  <a:pt x="358662" y="334440"/>
                  <a:pt x="360158" y="334669"/>
                </a:cubicBezTo>
                <a:cubicBezTo>
                  <a:pt x="358005" y="329811"/>
                  <a:pt x="359710" y="326096"/>
                  <a:pt x="364149" y="324505"/>
                </a:cubicBezTo>
                <a:cubicBezTo>
                  <a:pt x="367006" y="323477"/>
                  <a:pt x="367540" y="322477"/>
                  <a:pt x="367444" y="319629"/>
                </a:cubicBezTo>
                <a:cubicBezTo>
                  <a:pt x="367387" y="317952"/>
                  <a:pt x="368930" y="315704"/>
                  <a:pt x="370407" y="314580"/>
                </a:cubicBezTo>
                <a:cubicBezTo>
                  <a:pt x="375446" y="310751"/>
                  <a:pt x="377312" y="304846"/>
                  <a:pt x="380294" y="299788"/>
                </a:cubicBezTo>
                <a:cubicBezTo>
                  <a:pt x="382770" y="295597"/>
                  <a:pt x="385332" y="292768"/>
                  <a:pt x="390733" y="293092"/>
                </a:cubicBezTo>
                <a:cubicBezTo>
                  <a:pt x="390162" y="290787"/>
                  <a:pt x="389762" y="289149"/>
                  <a:pt x="389238" y="287053"/>
                </a:cubicBezTo>
                <a:cubicBezTo>
                  <a:pt x="391543" y="286605"/>
                  <a:pt x="393781" y="286167"/>
                  <a:pt x="396743" y="285586"/>
                </a:cubicBezTo>
                <a:cubicBezTo>
                  <a:pt x="395819" y="279271"/>
                  <a:pt x="399248" y="274975"/>
                  <a:pt x="404563" y="271718"/>
                </a:cubicBezTo>
                <a:cubicBezTo>
                  <a:pt x="405649" y="271051"/>
                  <a:pt x="407088" y="269575"/>
                  <a:pt x="407002" y="268584"/>
                </a:cubicBezTo>
                <a:cubicBezTo>
                  <a:pt x="406402" y="261917"/>
                  <a:pt x="411450" y="260364"/>
                  <a:pt x="415946" y="258288"/>
                </a:cubicBezTo>
                <a:cubicBezTo>
                  <a:pt x="417594" y="255059"/>
                  <a:pt x="417451" y="251325"/>
                  <a:pt x="421956" y="249220"/>
                </a:cubicBezTo>
                <a:cubicBezTo>
                  <a:pt x="424966" y="247820"/>
                  <a:pt x="426204" y="242648"/>
                  <a:pt x="428100" y="239419"/>
                </a:cubicBezTo>
                <a:cubicBezTo>
                  <a:pt x="428557" y="240019"/>
                  <a:pt x="429452" y="241219"/>
                  <a:pt x="430671" y="242828"/>
                </a:cubicBezTo>
                <a:cubicBezTo>
                  <a:pt x="432272" y="231579"/>
                  <a:pt x="436691" y="223483"/>
                  <a:pt x="449312" y="221893"/>
                </a:cubicBezTo>
                <a:cubicBezTo>
                  <a:pt x="447597" y="221235"/>
                  <a:pt x="446797" y="220921"/>
                  <a:pt x="445835" y="220549"/>
                </a:cubicBezTo>
                <a:cubicBezTo>
                  <a:pt x="447969" y="215949"/>
                  <a:pt x="449874" y="211129"/>
                  <a:pt x="454579" y="208443"/>
                </a:cubicBezTo>
                <a:cubicBezTo>
                  <a:pt x="457865" y="206567"/>
                  <a:pt x="455617" y="203852"/>
                  <a:pt x="455894" y="201623"/>
                </a:cubicBezTo>
                <a:cubicBezTo>
                  <a:pt x="460123" y="199356"/>
                  <a:pt x="460008" y="205100"/>
                  <a:pt x="463799" y="205205"/>
                </a:cubicBezTo>
                <a:cubicBezTo>
                  <a:pt x="463847" y="203319"/>
                  <a:pt x="464266" y="201385"/>
                  <a:pt x="463876" y="199642"/>
                </a:cubicBezTo>
                <a:cubicBezTo>
                  <a:pt x="462656" y="194299"/>
                  <a:pt x="463123" y="192727"/>
                  <a:pt x="467505" y="189860"/>
                </a:cubicBezTo>
                <a:cubicBezTo>
                  <a:pt x="470324" y="188022"/>
                  <a:pt x="473124" y="186145"/>
                  <a:pt x="476315" y="184040"/>
                </a:cubicBezTo>
                <a:cubicBezTo>
                  <a:pt x="478163" y="174334"/>
                  <a:pt x="486897" y="167857"/>
                  <a:pt x="491527" y="158970"/>
                </a:cubicBezTo>
                <a:cubicBezTo>
                  <a:pt x="497013" y="160313"/>
                  <a:pt x="496861" y="151750"/>
                  <a:pt x="502623" y="152770"/>
                </a:cubicBezTo>
                <a:cubicBezTo>
                  <a:pt x="503338" y="151246"/>
                  <a:pt x="503966" y="149350"/>
                  <a:pt x="505033" y="147750"/>
                </a:cubicBezTo>
                <a:cubicBezTo>
                  <a:pt x="507129" y="144616"/>
                  <a:pt x="509272" y="141502"/>
                  <a:pt x="514006" y="142435"/>
                </a:cubicBezTo>
                <a:cubicBezTo>
                  <a:pt x="514768" y="142587"/>
                  <a:pt x="516835" y="140149"/>
                  <a:pt x="516730" y="140006"/>
                </a:cubicBezTo>
                <a:cubicBezTo>
                  <a:pt x="514663" y="137063"/>
                  <a:pt x="517120" y="136015"/>
                  <a:pt x="518654" y="134244"/>
                </a:cubicBezTo>
                <a:cubicBezTo>
                  <a:pt x="521473" y="130986"/>
                  <a:pt x="523883" y="127376"/>
                  <a:pt x="526960" y="123252"/>
                </a:cubicBezTo>
                <a:cubicBezTo>
                  <a:pt x="528150" y="123928"/>
                  <a:pt x="529970" y="124947"/>
                  <a:pt x="532008" y="126100"/>
                </a:cubicBezTo>
                <a:cubicBezTo>
                  <a:pt x="532379" y="123109"/>
                  <a:pt x="533351" y="120842"/>
                  <a:pt x="535923" y="119175"/>
                </a:cubicBezTo>
                <a:cubicBezTo>
                  <a:pt x="539066" y="117146"/>
                  <a:pt x="542438" y="114908"/>
                  <a:pt x="541028" y="110088"/>
                </a:cubicBezTo>
                <a:cubicBezTo>
                  <a:pt x="540838" y="109450"/>
                  <a:pt x="541371" y="107945"/>
                  <a:pt x="541704" y="107897"/>
                </a:cubicBezTo>
                <a:cubicBezTo>
                  <a:pt x="546705" y="107240"/>
                  <a:pt x="546648" y="102116"/>
                  <a:pt x="549324" y="99439"/>
                </a:cubicBezTo>
                <a:cubicBezTo>
                  <a:pt x="553792" y="94981"/>
                  <a:pt x="557621" y="89552"/>
                  <a:pt x="565041" y="89876"/>
                </a:cubicBezTo>
                <a:cubicBezTo>
                  <a:pt x="565679" y="89905"/>
                  <a:pt x="566365" y="88857"/>
                  <a:pt x="567174" y="88190"/>
                </a:cubicBezTo>
                <a:cubicBezTo>
                  <a:pt x="566288" y="86752"/>
                  <a:pt x="565469" y="85409"/>
                  <a:pt x="564736" y="84199"/>
                </a:cubicBezTo>
                <a:cubicBezTo>
                  <a:pt x="566965" y="79627"/>
                  <a:pt x="571337" y="82123"/>
                  <a:pt x="575089" y="80351"/>
                </a:cubicBezTo>
                <a:cubicBezTo>
                  <a:pt x="574318" y="78932"/>
                  <a:pt x="573623" y="77675"/>
                  <a:pt x="572661" y="75912"/>
                </a:cubicBezTo>
                <a:cubicBezTo>
                  <a:pt x="573442" y="74798"/>
                  <a:pt x="574566" y="73179"/>
                  <a:pt x="575890" y="71293"/>
                </a:cubicBezTo>
                <a:cubicBezTo>
                  <a:pt x="576452" y="72464"/>
                  <a:pt x="576918" y="73426"/>
                  <a:pt x="577442" y="74512"/>
                </a:cubicBezTo>
                <a:cubicBezTo>
                  <a:pt x="579823" y="71217"/>
                  <a:pt x="582167" y="67978"/>
                  <a:pt x="585091" y="63930"/>
                </a:cubicBezTo>
                <a:cubicBezTo>
                  <a:pt x="586424" y="66197"/>
                  <a:pt x="587224" y="67559"/>
                  <a:pt x="588101" y="69054"/>
                </a:cubicBezTo>
                <a:cubicBezTo>
                  <a:pt x="593930" y="67178"/>
                  <a:pt x="585929" y="60768"/>
                  <a:pt x="591939" y="59063"/>
                </a:cubicBezTo>
                <a:cubicBezTo>
                  <a:pt x="592215" y="60244"/>
                  <a:pt x="592558" y="61711"/>
                  <a:pt x="593044" y="63759"/>
                </a:cubicBezTo>
                <a:cubicBezTo>
                  <a:pt x="596206" y="62720"/>
                  <a:pt x="597511" y="60510"/>
                  <a:pt x="598073" y="57529"/>
                </a:cubicBezTo>
                <a:cubicBezTo>
                  <a:pt x="599083" y="52148"/>
                  <a:pt x="603550" y="49481"/>
                  <a:pt x="607370" y="46566"/>
                </a:cubicBezTo>
                <a:cubicBezTo>
                  <a:pt x="609160" y="45194"/>
                  <a:pt x="612008" y="45204"/>
                  <a:pt x="614875" y="44451"/>
                </a:cubicBezTo>
                <a:cubicBezTo>
                  <a:pt x="615428" y="42899"/>
                  <a:pt x="611961" y="39956"/>
                  <a:pt x="616504" y="38108"/>
                </a:cubicBezTo>
                <a:cubicBezTo>
                  <a:pt x="616885" y="38765"/>
                  <a:pt x="617457" y="39736"/>
                  <a:pt x="617943" y="40565"/>
                </a:cubicBezTo>
                <a:cubicBezTo>
                  <a:pt x="618809" y="40260"/>
                  <a:pt x="619628" y="40222"/>
                  <a:pt x="619771" y="39879"/>
                </a:cubicBezTo>
                <a:cubicBezTo>
                  <a:pt x="620181" y="38917"/>
                  <a:pt x="620114" y="37717"/>
                  <a:pt x="620600" y="36812"/>
                </a:cubicBezTo>
                <a:cubicBezTo>
                  <a:pt x="622315" y="33593"/>
                  <a:pt x="627591" y="34698"/>
                  <a:pt x="628458" y="29545"/>
                </a:cubicBezTo>
                <a:cubicBezTo>
                  <a:pt x="628915" y="26801"/>
                  <a:pt x="634316" y="26278"/>
                  <a:pt x="635221" y="22163"/>
                </a:cubicBezTo>
                <a:cubicBezTo>
                  <a:pt x="635535" y="20744"/>
                  <a:pt x="642660" y="19610"/>
                  <a:pt x="646041" y="19905"/>
                </a:cubicBezTo>
                <a:cubicBezTo>
                  <a:pt x="647622" y="12857"/>
                  <a:pt x="653280" y="11209"/>
                  <a:pt x="659376" y="10704"/>
                </a:cubicBezTo>
                <a:cubicBezTo>
                  <a:pt x="659510" y="6142"/>
                  <a:pt x="659824" y="5913"/>
                  <a:pt x="664625" y="3313"/>
                </a:cubicBezTo>
                <a:cubicBezTo>
                  <a:pt x="667053" y="1998"/>
                  <a:pt x="668663" y="-1288"/>
                  <a:pt x="672416" y="541"/>
                </a:cubicBezTo>
                <a:cubicBezTo>
                  <a:pt x="672263" y="1913"/>
                  <a:pt x="672111" y="3218"/>
                  <a:pt x="671930" y="4789"/>
                </a:cubicBezTo>
                <a:cubicBezTo>
                  <a:pt x="676912" y="5370"/>
                  <a:pt x="682493" y="4513"/>
                  <a:pt x="685522" y="10257"/>
                </a:cubicBezTo>
                <a:cubicBezTo>
                  <a:pt x="685818" y="13162"/>
                  <a:pt x="686141" y="16305"/>
                  <a:pt x="686380" y="18667"/>
                </a:cubicBezTo>
                <a:cubicBezTo>
                  <a:pt x="688799" y="21220"/>
                  <a:pt x="689742" y="14362"/>
                  <a:pt x="692104" y="18981"/>
                </a:cubicBezTo>
                <a:cubicBezTo>
                  <a:pt x="692495" y="19743"/>
                  <a:pt x="695809" y="19010"/>
                  <a:pt x="698229" y="18962"/>
                </a:cubicBezTo>
                <a:cubicBezTo>
                  <a:pt x="699486" y="21972"/>
                  <a:pt x="694476" y="26516"/>
                  <a:pt x="700010" y="28583"/>
                </a:cubicBezTo>
                <a:cubicBezTo>
                  <a:pt x="697819" y="32917"/>
                  <a:pt x="692533" y="34831"/>
                  <a:pt x="692790" y="40203"/>
                </a:cubicBezTo>
                <a:cubicBezTo>
                  <a:pt x="686646" y="41003"/>
                  <a:pt x="686265" y="48166"/>
                  <a:pt x="681589" y="50385"/>
                </a:cubicBezTo>
                <a:cubicBezTo>
                  <a:pt x="679074" y="51576"/>
                  <a:pt x="678026" y="53186"/>
                  <a:pt x="677607" y="55700"/>
                </a:cubicBezTo>
                <a:cubicBezTo>
                  <a:pt x="677474" y="56510"/>
                  <a:pt x="676826" y="57891"/>
                  <a:pt x="676369" y="57901"/>
                </a:cubicBezTo>
                <a:cubicBezTo>
                  <a:pt x="670254" y="58120"/>
                  <a:pt x="669235" y="64892"/>
                  <a:pt x="664577" y="66911"/>
                </a:cubicBezTo>
                <a:cubicBezTo>
                  <a:pt x="664063" y="67140"/>
                  <a:pt x="663310" y="67197"/>
                  <a:pt x="663043" y="67588"/>
                </a:cubicBezTo>
                <a:cubicBezTo>
                  <a:pt x="661138" y="70464"/>
                  <a:pt x="659843" y="73988"/>
                  <a:pt x="657347" y="76160"/>
                </a:cubicBezTo>
                <a:cubicBezTo>
                  <a:pt x="655100" y="78122"/>
                  <a:pt x="651575" y="78637"/>
                  <a:pt x="648365" y="79894"/>
                </a:cubicBezTo>
                <a:cubicBezTo>
                  <a:pt x="648727" y="81970"/>
                  <a:pt x="649004" y="83628"/>
                  <a:pt x="649413" y="85999"/>
                </a:cubicBezTo>
                <a:cubicBezTo>
                  <a:pt x="646194" y="86590"/>
                  <a:pt x="642974" y="87180"/>
                  <a:pt x="639336" y="87857"/>
                </a:cubicBezTo>
                <a:cubicBezTo>
                  <a:pt x="639879" y="89600"/>
                  <a:pt x="640326" y="91067"/>
                  <a:pt x="640907" y="92924"/>
                </a:cubicBezTo>
                <a:cubicBezTo>
                  <a:pt x="639012" y="92267"/>
                  <a:pt x="637516" y="91743"/>
                  <a:pt x="637478" y="91724"/>
                </a:cubicBezTo>
                <a:cubicBezTo>
                  <a:pt x="631449" y="92057"/>
                  <a:pt x="637221" y="97858"/>
                  <a:pt x="632001" y="98753"/>
                </a:cubicBezTo>
                <a:cubicBezTo>
                  <a:pt x="630039" y="99096"/>
                  <a:pt x="628706" y="103106"/>
                  <a:pt x="626715" y="105964"/>
                </a:cubicBezTo>
                <a:cubicBezTo>
                  <a:pt x="624686" y="106002"/>
                  <a:pt x="621476" y="105135"/>
                  <a:pt x="619914" y="106364"/>
                </a:cubicBezTo>
                <a:cubicBezTo>
                  <a:pt x="618323" y="107621"/>
                  <a:pt x="618371" y="110936"/>
                  <a:pt x="617628" y="113612"/>
                </a:cubicBezTo>
                <a:cubicBezTo>
                  <a:pt x="615466" y="113860"/>
                  <a:pt x="613199" y="114127"/>
                  <a:pt x="610856" y="114393"/>
                </a:cubicBezTo>
                <a:cubicBezTo>
                  <a:pt x="608618" y="117194"/>
                  <a:pt x="610865" y="124080"/>
                  <a:pt x="603807" y="122213"/>
                </a:cubicBezTo>
                <a:cubicBezTo>
                  <a:pt x="603569" y="122147"/>
                  <a:pt x="602960" y="123490"/>
                  <a:pt x="602531" y="124176"/>
                </a:cubicBezTo>
                <a:cubicBezTo>
                  <a:pt x="601645" y="125595"/>
                  <a:pt x="601055" y="127443"/>
                  <a:pt x="599797" y="128348"/>
                </a:cubicBezTo>
                <a:cubicBezTo>
                  <a:pt x="598150" y="129529"/>
                  <a:pt x="595606" y="129548"/>
                  <a:pt x="594130" y="130843"/>
                </a:cubicBezTo>
                <a:cubicBezTo>
                  <a:pt x="592720" y="132081"/>
                  <a:pt x="592339" y="134415"/>
                  <a:pt x="591234" y="136082"/>
                </a:cubicBezTo>
                <a:cubicBezTo>
                  <a:pt x="588615" y="139987"/>
                  <a:pt x="585700" y="143683"/>
                  <a:pt x="580481" y="144035"/>
                </a:cubicBezTo>
                <a:cubicBezTo>
                  <a:pt x="575880" y="144340"/>
                  <a:pt x="575185" y="149103"/>
                  <a:pt x="572089" y="151093"/>
                </a:cubicBezTo>
                <a:cubicBezTo>
                  <a:pt x="573680" y="156808"/>
                  <a:pt x="568670" y="154237"/>
                  <a:pt x="566460" y="155332"/>
                </a:cubicBezTo>
                <a:cubicBezTo>
                  <a:pt x="566889" y="157056"/>
                  <a:pt x="567279" y="158647"/>
                  <a:pt x="567679" y="160285"/>
                </a:cubicBezTo>
                <a:cubicBezTo>
                  <a:pt x="564755" y="160761"/>
                  <a:pt x="562088" y="161190"/>
                  <a:pt x="559145" y="161666"/>
                </a:cubicBezTo>
                <a:cubicBezTo>
                  <a:pt x="559545" y="164276"/>
                  <a:pt x="559830" y="166095"/>
                  <a:pt x="560269" y="168943"/>
                </a:cubicBezTo>
                <a:cubicBezTo>
                  <a:pt x="558030" y="167629"/>
                  <a:pt x="556735" y="166867"/>
                  <a:pt x="554439" y="165514"/>
                </a:cubicBezTo>
                <a:cubicBezTo>
                  <a:pt x="554706" y="167991"/>
                  <a:pt x="554868" y="169553"/>
                  <a:pt x="555077" y="171515"/>
                </a:cubicBezTo>
                <a:cubicBezTo>
                  <a:pt x="553744" y="171543"/>
                  <a:pt x="552410" y="171572"/>
                  <a:pt x="550715" y="171610"/>
                </a:cubicBezTo>
                <a:cubicBezTo>
                  <a:pt x="550601" y="174839"/>
                  <a:pt x="549153" y="177087"/>
                  <a:pt x="546877" y="179716"/>
                </a:cubicBezTo>
                <a:cubicBezTo>
                  <a:pt x="542609" y="184650"/>
                  <a:pt x="535618" y="187364"/>
                  <a:pt x="534303" y="195042"/>
                </a:cubicBezTo>
                <a:cubicBezTo>
                  <a:pt x="533370" y="200518"/>
                  <a:pt x="528503" y="199509"/>
                  <a:pt x="523874" y="198594"/>
                </a:cubicBezTo>
                <a:cubicBezTo>
                  <a:pt x="524598" y="200795"/>
                  <a:pt x="525093" y="202319"/>
                  <a:pt x="525721" y="204224"/>
                </a:cubicBezTo>
                <a:cubicBezTo>
                  <a:pt x="523102" y="204281"/>
                  <a:pt x="520692" y="204329"/>
                  <a:pt x="517892" y="204386"/>
                </a:cubicBezTo>
                <a:cubicBezTo>
                  <a:pt x="517301" y="208167"/>
                  <a:pt x="518549" y="212034"/>
                  <a:pt x="514053" y="214473"/>
                </a:cubicBezTo>
                <a:cubicBezTo>
                  <a:pt x="511444" y="215892"/>
                  <a:pt x="511891" y="220997"/>
                  <a:pt x="508614" y="222988"/>
                </a:cubicBezTo>
                <a:cubicBezTo>
                  <a:pt x="505462" y="224912"/>
                  <a:pt x="502261" y="226750"/>
                  <a:pt x="499385" y="228446"/>
                </a:cubicBezTo>
                <a:cubicBezTo>
                  <a:pt x="499280" y="230941"/>
                  <a:pt x="499699" y="233332"/>
                  <a:pt x="498975" y="235294"/>
                </a:cubicBezTo>
                <a:cubicBezTo>
                  <a:pt x="498108" y="237618"/>
                  <a:pt x="495308" y="236294"/>
                  <a:pt x="493717" y="236904"/>
                </a:cubicBezTo>
                <a:cubicBezTo>
                  <a:pt x="491108" y="237895"/>
                  <a:pt x="487269" y="239038"/>
                  <a:pt x="488431" y="243676"/>
                </a:cubicBezTo>
                <a:cubicBezTo>
                  <a:pt x="488736" y="244886"/>
                  <a:pt x="488364" y="246981"/>
                  <a:pt x="487507" y="247629"/>
                </a:cubicBezTo>
                <a:cubicBezTo>
                  <a:pt x="480487" y="252963"/>
                  <a:pt x="476668" y="261783"/>
                  <a:pt x="468076" y="265403"/>
                </a:cubicBezTo>
                <a:cubicBezTo>
                  <a:pt x="467076" y="265822"/>
                  <a:pt x="465619" y="267117"/>
                  <a:pt x="465714" y="267841"/>
                </a:cubicBezTo>
                <a:cubicBezTo>
                  <a:pt x="466123" y="271070"/>
                  <a:pt x="465247" y="273804"/>
                  <a:pt x="462647" y="275461"/>
                </a:cubicBezTo>
                <a:cubicBezTo>
                  <a:pt x="460285" y="276957"/>
                  <a:pt x="457456" y="277709"/>
                  <a:pt x="454817" y="278785"/>
                </a:cubicBezTo>
                <a:cubicBezTo>
                  <a:pt x="456475" y="284939"/>
                  <a:pt x="455646" y="288034"/>
                  <a:pt x="450360" y="289787"/>
                </a:cubicBezTo>
                <a:cubicBezTo>
                  <a:pt x="446016" y="291225"/>
                  <a:pt x="443187" y="293063"/>
                  <a:pt x="442282" y="297769"/>
                </a:cubicBezTo>
                <a:cubicBezTo>
                  <a:pt x="441901" y="299769"/>
                  <a:pt x="441254" y="301874"/>
                  <a:pt x="437777" y="301912"/>
                </a:cubicBezTo>
                <a:cubicBezTo>
                  <a:pt x="435967" y="301941"/>
                  <a:pt x="434215" y="305465"/>
                  <a:pt x="432310" y="307551"/>
                </a:cubicBezTo>
                <a:cubicBezTo>
                  <a:pt x="433043" y="308161"/>
                  <a:pt x="433881" y="308846"/>
                  <a:pt x="435015" y="309789"/>
                </a:cubicBezTo>
                <a:cubicBezTo>
                  <a:pt x="432710" y="313104"/>
                  <a:pt x="430395" y="316438"/>
                  <a:pt x="427804" y="320171"/>
                </a:cubicBezTo>
                <a:cubicBezTo>
                  <a:pt x="425318" y="320305"/>
                  <a:pt x="421480" y="317705"/>
                  <a:pt x="420051" y="323391"/>
                </a:cubicBezTo>
                <a:cubicBezTo>
                  <a:pt x="420594" y="324048"/>
                  <a:pt x="421613" y="325286"/>
                  <a:pt x="422623" y="326525"/>
                </a:cubicBezTo>
                <a:cubicBezTo>
                  <a:pt x="422328" y="327001"/>
                  <a:pt x="422118" y="327763"/>
                  <a:pt x="421708" y="327896"/>
                </a:cubicBezTo>
                <a:cubicBezTo>
                  <a:pt x="417832" y="329154"/>
                  <a:pt x="415289" y="331087"/>
                  <a:pt x="414031" y="335535"/>
                </a:cubicBezTo>
                <a:cubicBezTo>
                  <a:pt x="413279" y="338183"/>
                  <a:pt x="409602" y="339260"/>
                  <a:pt x="408554" y="343260"/>
                </a:cubicBezTo>
                <a:cubicBezTo>
                  <a:pt x="407364" y="347842"/>
                  <a:pt x="402744" y="351528"/>
                  <a:pt x="399668" y="355633"/>
                </a:cubicBezTo>
                <a:cubicBezTo>
                  <a:pt x="398125" y="357691"/>
                  <a:pt x="396781" y="359910"/>
                  <a:pt x="395181" y="361920"/>
                </a:cubicBezTo>
                <a:cubicBezTo>
                  <a:pt x="394143" y="363224"/>
                  <a:pt x="392972" y="364901"/>
                  <a:pt x="391533" y="365339"/>
                </a:cubicBezTo>
                <a:cubicBezTo>
                  <a:pt x="383856" y="367692"/>
                  <a:pt x="383008" y="373226"/>
                  <a:pt x="384180" y="379912"/>
                </a:cubicBezTo>
                <a:cubicBezTo>
                  <a:pt x="384228" y="380160"/>
                  <a:pt x="383989" y="380446"/>
                  <a:pt x="383885" y="380712"/>
                </a:cubicBezTo>
                <a:cubicBezTo>
                  <a:pt x="378017" y="382751"/>
                  <a:pt x="375769" y="388085"/>
                  <a:pt x="372740" y="392761"/>
                </a:cubicBezTo>
                <a:cubicBezTo>
                  <a:pt x="370854" y="395676"/>
                  <a:pt x="368892" y="398648"/>
                  <a:pt x="366435" y="401029"/>
                </a:cubicBezTo>
                <a:cubicBezTo>
                  <a:pt x="365435" y="402001"/>
                  <a:pt x="363006" y="401496"/>
                  <a:pt x="360329" y="401744"/>
                </a:cubicBezTo>
                <a:cubicBezTo>
                  <a:pt x="362082" y="403868"/>
                  <a:pt x="363282" y="405316"/>
                  <a:pt x="364339" y="406592"/>
                </a:cubicBezTo>
                <a:cubicBezTo>
                  <a:pt x="365063" y="410469"/>
                  <a:pt x="358091" y="408278"/>
                  <a:pt x="359920" y="412754"/>
                </a:cubicBezTo>
                <a:cubicBezTo>
                  <a:pt x="357357" y="413974"/>
                  <a:pt x="354795" y="415202"/>
                  <a:pt x="351671" y="416698"/>
                </a:cubicBezTo>
                <a:cubicBezTo>
                  <a:pt x="351833" y="418936"/>
                  <a:pt x="352519" y="421556"/>
                  <a:pt x="352052" y="423965"/>
                </a:cubicBezTo>
                <a:cubicBezTo>
                  <a:pt x="351585" y="426394"/>
                  <a:pt x="349976" y="428614"/>
                  <a:pt x="348547" y="431585"/>
                </a:cubicBezTo>
                <a:cubicBezTo>
                  <a:pt x="347432" y="429404"/>
                  <a:pt x="346823" y="428204"/>
                  <a:pt x="345470" y="425556"/>
                </a:cubicBezTo>
                <a:cubicBezTo>
                  <a:pt x="345556" y="429899"/>
                  <a:pt x="345623" y="432709"/>
                  <a:pt x="345651" y="434491"/>
                </a:cubicBezTo>
                <a:cubicBezTo>
                  <a:pt x="343384" y="436243"/>
                  <a:pt x="341260" y="437053"/>
                  <a:pt x="340670" y="438491"/>
                </a:cubicBezTo>
                <a:cubicBezTo>
                  <a:pt x="338555" y="443663"/>
                  <a:pt x="337403" y="445825"/>
                  <a:pt x="333116" y="449921"/>
                </a:cubicBezTo>
                <a:cubicBezTo>
                  <a:pt x="332697" y="450321"/>
                  <a:pt x="331897" y="450693"/>
                  <a:pt x="331888" y="451102"/>
                </a:cubicBezTo>
                <a:cubicBezTo>
                  <a:pt x="331735" y="454617"/>
                  <a:pt x="331659" y="457874"/>
                  <a:pt x="328906" y="460865"/>
                </a:cubicBezTo>
                <a:cubicBezTo>
                  <a:pt x="326592" y="463389"/>
                  <a:pt x="325392" y="466933"/>
                  <a:pt x="323677" y="470067"/>
                </a:cubicBezTo>
                <a:cubicBezTo>
                  <a:pt x="322639" y="469933"/>
                  <a:pt x="321486" y="469790"/>
                  <a:pt x="320324" y="469647"/>
                </a:cubicBezTo>
                <a:cubicBezTo>
                  <a:pt x="320000" y="470143"/>
                  <a:pt x="319400" y="470647"/>
                  <a:pt x="319419" y="471124"/>
                </a:cubicBezTo>
                <a:cubicBezTo>
                  <a:pt x="319743" y="478372"/>
                  <a:pt x="316171" y="484640"/>
                  <a:pt x="312657" y="490164"/>
                </a:cubicBezTo>
                <a:cubicBezTo>
                  <a:pt x="309399" y="495279"/>
                  <a:pt x="306751" y="500651"/>
                  <a:pt x="303703" y="505833"/>
                </a:cubicBezTo>
                <a:cubicBezTo>
                  <a:pt x="302265" y="508271"/>
                  <a:pt x="300912" y="510767"/>
                  <a:pt x="299455" y="513358"/>
                </a:cubicBezTo>
                <a:cubicBezTo>
                  <a:pt x="294702" y="513339"/>
                  <a:pt x="294702" y="513339"/>
                  <a:pt x="294931" y="517472"/>
                </a:cubicBezTo>
                <a:cubicBezTo>
                  <a:pt x="295274" y="523778"/>
                  <a:pt x="291587" y="528493"/>
                  <a:pt x="288406" y="533313"/>
                </a:cubicBezTo>
                <a:cubicBezTo>
                  <a:pt x="287796" y="534236"/>
                  <a:pt x="285749" y="534208"/>
                  <a:pt x="283958" y="534732"/>
                </a:cubicBezTo>
                <a:cubicBezTo>
                  <a:pt x="283710" y="537799"/>
                  <a:pt x="283453" y="540990"/>
                  <a:pt x="283158" y="544695"/>
                </a:cubicBezTo>
                <a:cubicBezTo>
                  <a:pt x="281148" y="544733"/>
                  <a:pt x="279376" y="544771"/>
                  <a:pt x="277233" y="544819"/>
                </a:cubicBezTo>
                <a:cubicBezTo>
                  <a:pt x="281824" y="551543"/>
                  <a:pt x="280148" y="555744"/>
                  <a:pt x="271375" y="558868"/>
                </a:cubicBezTo>
                <a:cubicBezTo>
                  <a:pt x="270575" y="563345"/>
                  <a:pt x="270337" y="568003"/>
                  <a:pt x="268813" y="572194"/>
                </a:cubicBezTo>
                <a:cubicBezTo>
                  <a:pt x="267241" y="576518"/>
                  <a:pt x="265194" y="581080"/>
                  <a:pt x="259593" y="581995"/>
                </a:cubicBezTo>
                <a:cubicBezTo>
                  <a:pt x="259869" y="584204"/>
                  <a:pt x="260088" y="585909"/>
                  <a:pt x="260364" y="588053"/>
                </a:cubicBezTo>
                <a:cubicBezTo>
                  <a:pt x="258698" y="588729"/>
                  <a:pt x="256202" y="588967"/>
                  <a:pt x="255469" y="590234"/>
                </a:cubicBezTo>
                <a:cubicBezTo>
                  <a:pt x="254630" y="591663"/>
                  <a:pt x="255764" y="594101"/>
                  <a:pt x="255345" y="595949"/>
                </a:cubicBezTo>
                <a:cubicBezTo>
                  <a:pt x="254526" y="599606"/>
                  <a:pt x="253402" y="603226"/>
                  <a:pt x="251973" y="606683"/>
                </a:cubicBezTo>
                <a:cubicBezTo>
                  <a:pt x="251697" y="607360"/>
                  <a:pt x="249449" y="607217"/>
                  <a:pt x="248096" y="607465"/>
                </a:cubicBezTo>
                <a:cubicBezTo>
                  <a:pt x="247372" y="616399"/>
                  <a:pt x="245001" y="624733"/>
                  <a:pt x="238895" y="631763"/>
                </a:cubicBezTo>
                <a:cubicBezTo>
                  <a:pt x="237952" y="632849"/>
                  <a:pt x="238076" y="634878"/>
                  <a:pt x="237790" y="636478"/>
                </a:cubicBezTo>
                <a:cubicBezTo>
                  <a:pt x="237647" y="637240"/>
                  <a:pt x="238009" y="638497"/>
                  <a:pt x="237628" y="638745"/>
                </a:cubicBezTo>
                <a:cubicBezTo>
                  <a:pt x="232790" y="641859"/>
                  <a:pt x="232675" y="647222"/>
                  <a:pt x="231504" y="651946"/>
                </a:cubicBezTo>
                <a:cubicBezTo>
                  <a:pt x="231104" y="653575"/>
                  <a:pt x="230923" y="654461"/>
                  <a:pt x="229227" y="654899"/>
                </a:cubicBezTo>
                <a:cubicBezTo>
                  <a:pt x="227094" y="655452"/>
                  <a:pt x="227141" y="657128"/>
                  <a:pt x="227056" y="659081"/>
                </a:cubicBezTo>
                <a:cubicBezTo>
                  <a:pt x="226798" y="665319"/>
                  <a:pt x="224998" y="670930"/>
                  <a:pt x="219035" y="674397"/>
                </a:cubicBezTo>
                <a:cubicBezTo>
                  <a:pt x="220083" y="675864"/>
                  <a:pt x="221045" y="677226"/>
                  <a:pt x="222255" y="678912"/>
                </a:cubicBezTo>
                <a:cubicBezTo>
                  <a:pt x="220550" y="679550"/>
                  <a:pt x="219226" y="680045"/>
                  <a:pt x="217902" y="680550"/>
                </a:cubicBezTo>
                <a:cubicBezTo>
                  <a:pt x="218578" y="681417"/>
                  <a:pt x="219245" y="682284"/>
                  <a:pt x="219921" y="683160"/>
                </a:cubicBezTo>
                <a:cubicBezTo>
                  <a:pt x="219759" y="683703"/>
                  <a:pt x="219759" y="684522"/>
                  <a:pt x="219407" y="684731"/>
                </a:cubicBezTo>
                <a:cubicBezTo>
                  <a:pt x="213216" y="688380"/>
                  <a:pt x="213740" y="694990"/>
                  <a:pt x="212349" y="700724"/>
                </a:cubicBezTo>
                <a:cubicBezTo>
                  <a:pt x="212168" y="701448"/>
                  <a:pt x="213044" y="702838"/>
                  <a:pt x="212768" y="703058"/>
                </a:cubicBezTo>
                <a:cubicBezTo>
                  <a:pt x="207253" y="707334"/>
                  <a:pt x="208510" y="714211"/>
                  <a:pt x="206253" y="719698"/>
                </a:cubicBezTo>
                <a:cubicBezTo>
                  <a:pt x="204510" y="723917"/>
                  <a:pt x="204938" y="729194"/>
                  <a:pt x="200252" y="732013"/>
                </a:cubicBezTo>
                <a:cubicBezTo>
                  <a:pt x="199881" y="732232"/>
                  <a:pt x="199824" y="733090"/>
                  <a:pt x="199747" y="733661"/>
                </a:cubicBezTo>
                <a:cubicBezTo>
                  <a:pt x="197938" y="747196"/>
                  <a:pt x="192680" y="759617"/>
                  <a:pt x="187355" y="772009"/>
                </a:cubicBezTo>
                <a:cubicBezTo>
                  <a:pt x="187012" y="772809"/>
                  <a:pt x="185841" y="773943"/>
                  <a:pt x="186022" y="774171"/>
                </a:cubicBezTo>
                <a:cubicBezTo>
                  <a:pt x="189889" y="779162"/>
                  <a:pt x="185298" y="783563"/>
                  <a:pt x="184774" y="788125"/>
                </a:cubicBezTo>
                <a:cubicBezTo>
                  <a:pt x="184269" y="792535"/>
                  <a:pt x="180307" y="796536"/>
                  <a:pt x="179754" y="800955"/>
                </a:cubicBezTo>
                <a:cubicBezTo>
                  <a:pt x="179040" y="806747"/>
                  <a:pt x="173773" y="811128"/>
                  <a:pt x="175982" y="818043"/>
                </a:cubicBezTo>
                <a:cubicBezTo>
                  <a:pt x="177002" y="821234"/>
                  <a:pt x="173944" y="825816"/>
                  <a:pt x="173354" y="830054"/>
                </a:cubicBezTo>
                <a:cubicBezTo>
                  <a:pt x="172534" y="835979"/>
                  <a:pt x="170429" y="841722"/>
                  <a:pt x="168877" y="847542"/>
                </a:cubicBezTo>
                <a:cubicBezTo>
                  <a:pt x="167705" y="851943"/>
                  <a:pt x="166619" y="856372"/>
                  <a:pt x="165362" y="860744"/>
                </a:cubicBezTo>
                <a:cubicBezTo>
                  <a:pt x="164152" y="864954"/>
                  <a:pt x="162676" y="869088"/>
                  <a:pt x="161523" y="873317"/>
                </a:cubicBezTo>
                <a:cubicBezTo>
                  <a:pt x="161085" y="874908"/>
                  <a:pt x="160695" y="876870"/>
                  <a:pt x="161247" y="878289"/>
                </a:cubicBezTo>
                <a:cubicBezTo>
                  <a:pt x="162209" y="880775"/>
                  <a:pt x="161952" y="882318"/>
                  <a:pt x="160419" y="884671"/>
                </a:cubicBezTo>
                <a:cubicBezTo>
                  <a:pt x="159018" y="886823"/>
                  <a:pt x="159514" y="890167"/>
                  <a:pt x="159037" y="892957"/>
                </a:cubicBezTo>
                <a:cubicBezTo>
                  <a:pt x="158533" y="895862"/>
                  <a:pt x="159714" y="899968"/>
                  <a:pt x="154732" y="899692"/>
                </a:cubicBezTo>
                <a:cubicBezTo>
                  <a:pt x="154580" y="902644"/>
                  <a:pt x="154723" y="905511"/>
                  <a:pt x="154237" y="908274"/>
                </a:cubicBezTo>
                <a:cubicBezTo>
                  <a:pt x="151103" y="926104"/>
                  <a:pt x="147912" y="943916"/>
                  <a:pt x="144550" y="961699"/>
                </a:cubicBezTo>
                <a:cubicBezTo>
                  <a:pt x="143912" y="965081"/>
                  <a:pt x="141492" y="968167"/>
                  <a:pt x="143331" y="971862"/>
                </a:cubicBezTo>
                <a:cubicBezTo>
                  <a:pt x="143521" y="972244"/>
                  <a:pt x="143369" y="973129"/>
                  <a:pt x="143045" y="973396"/>
                </a:cubicBezTo>
                <a:cubicBezTo>
                  <a:pt x="137749" y="977901"/>
                  <a:pt x="140045" y="983454"/>
                  <a:pt x="140826" y="988808"/>
                </a:cubicBezTo>
                <a:cubicBezTo>
                  <a:pt x="140997" y="989970"/>
                  <a:pt x="141683" y="991760"/>
                  <a:pt x="141188" y="992217"/>
                </a:cubicBezTo>
                <a:cubicBezTo>
                  <a:pt x="136463" y="996561"/>
                  <a:pt x="139435" y="1001857"/>
                  <a:pt x="138902" y="1006733"/>
                </a:cubicBezTo>
                <a:cubicBezTo>
                  <a:pt x="138330" y="1011944"/>
                  <a:pt x="136225" y="1016973"/>
                  <a:pt x="135120" y="1022145"/>
                </a:cubicBezTo>
                <a:cubicBezTo>
                  <a:pt x="134587" y="1024660"/>
                  <a:pt x="134825" y="1027346"/>
                  <a:pt x="134692" y="1029955"/>
                </a:cubicBezTo>
                <a:cubicBezTo>
                  <a:pt x="134625" y="1031346"/>
                  <a:pt x="134606" y="1032756"/>
                  <a:pt x="134377" y="1034118"/>
                </a:cubicBezTo>
                <a:cubicBezTo>
                  <a:pt x="133272" y="1040719"/>
                  <a:pt x="130062" y="1047253"/>
                  <a:pt x="133787" y="1053997"/>
                </a:cubicBezTo>
                <a:cubicBezTo>
                  <a:pt x="133930" y="1054244"/>
                  <a:pt x="134063" y="1054616"/>
                  <a:pt x="133977" y="1054854"/>
                </a:cubicBezTo>
                <a:cubicBezTo>
                  <a:pt x="132834" y="1058169"/>
                  <a:pt x="131758" y="1061521"/>
                  <a:pt x="130443" y="1064769"/>
                </a:cubicBezTo>
                <a:cubicBezTo>
                  <a:pt x="129062" y="1068160"/>
                  <a:pt x="133234" y="1070875"/>
                  <a:pt x="130853" y="1074923"/>
                </a:cubicBezTo>
                <a:cubicBezTo>
                  <a:pt x="128967" y="1078133"/>
                  <a:pt x="129405" y="1082810"/>
                  <a:pt x="129138" y="1086858"/>
                </a:cubicBezTo>
                <a:cubicBezTo>
                  <a:pt x="128881" y="1090668"/>
                  <a:pt x="129367" y="1094545"/>
                  <a:pt x="128948" y="1098326"/>
                </a:cubicBezTo>
                <a:cubicBezTo>
                  <a:pt x="128510" y="1102365"/>
                  <a:pt x="127386" y="1106327"/>
                  <a:pt x="126586" y="1110337"/>
                </a:cubicBezTo>
                <a:cubicBezTo>
                  <a:pt x="126414" y="1111175"/>
                  <a:pt x="126138" y="1112090"/>
                  <a:pt x="126310" y="1112880"/>
                </a:cubicBezTo>
                <a:cubicBezTo>
                  <a:pt x="127976" y="1120338"/>
                  <a:pt x="127862" y="1120291"/>
                  <a:pt x="125071" y="1129149"/>
                </a:cubicBezTo>
                <a:cubicBezTo>
                  <a:pt x="124395" y="1131292"/>
                  <a:pt x="124138" y="1135254"/>
                  <a:pt x="125252" y="1135959"/>
                </a:cubicBezTo>
                <a:cubicBezTo>
                  <a:pt x="129586" y="1138750"/>
                  <a:pt x="126376" y="1142703"/>
                  <a:pt x="127500" y="1145913"/>
                </a:cubicBezTo>
                <a:cubicBezTo>
                  <a:pt x="128596" y="1149056"/>
                  <a:pt x="128662" y="1152676"/>
                  <a:pt x="128596" y="1156076"/>
                </a:cubicBezTo>
                <a:cubicBezTo>
                  <a:pt x="128548" y="1158352"/>
                  <a:pt x="128053" y="1161000"/>
                  <a:pt x="126786" y="1162810"/>
                </a:cubicBezTo>
                <a:cubicBezTo>
                  <a:pt x="123576" y="1167420"/>
                  <a:pt x="123947" y="1172078"/>
                  <a:pt x="125357" y="1177022"/>
                </a:cubicBezTo>
                <a:cubicBezTo>
                  <a:pt x="126557" y="1181232"/>
                  <a:pt x="127976" y="1185423"/>
                  <a:pt x="128596" y="1189728"/>
                </a:cubicBezTo>
                <a:cubicBezTo>
                  <a:pt x="128938" y="1192138"/>
                  <a:pt x="128176" y="1194881"/>
                  <a:pt x="127272" y="1197224"/>
                </a:cubicBezTo>
                <a:cubicBezTo>
                  <a:pt x="126891" y="1198215"/>
                  <a:pt x="124852" y="1198577"/>
                  <a:pt x="123395" y="1199310"/>
                </a:cubicBezTo>
                <a:cubicBezTo>
                  <a:pt x="124805" y="1200367"/>
                  <a:pt x="126148" y="1201377"/>
                  <a:pt x="128053" y="1202796"/>
                </a:cubicBezTo>
                <a:cubicBezTo>
                  <a:pt x="127586" y="1204272"/>
                  <a:pt x="127062" y="1205863"/>
                  <a:pt x="126595" y="1207473"/>
                </a:cubicBezTo>
                <a:cubicBezTo>
                  <a:pt x="126300" y="1208502"/>
                  <a:pt x="125595" y="1210283"/>
                  <a:pt x="125910" y="1210502"/>
                </a:cubicBezTo>
                <a:cubicBezTo>
                  <a:pt x="130615" y="1213693"/>
                  <a:pt x="126700" y="1216741"/>
                  <a:pt x="125900" y="1219808"/>
                </a:cubicBezTo>
                <a:cubicBezTo>
                  <a:pt x="125681" y="1220636"/>
                  <a:pt x="125471" y="1221465"/>
                  <a:pt x="125243" y="1222351"/>
                </a:cubicBezTo>
                <a:cubicBezTo>
                  <a:pt x="132291" y="1221627"/>
                  <a:pt x="134396" y="1220655"/>
                  <a:pt x="134911" y="1215150"/>
                </a:cubicBezTo>
                <a:cubicBezTo>
                  <a:pt x="135263" y="1211321"/>
                  <a:pt x="138073" y="1211512"/>
                  <a:pt x="140378" y="1209568"/>
                </a:cubicBezTo>
                <a:cubicBezTo>
                  <a:pt x="138625" y="1202491"/>
                  <a:pt x="143340" y="1197824"/>
                  <a:pt x="148112" y="1193471"/>
                </a:cubicBezTo>
                <a:cubicBezTo>
                  <a:pt x="149951" y="1191795"/>
                  <a:pt x="151903" y="1190509"/>
                  <a:pt x="151494" y="1187842"/>
                </a:cubicBezTo>
                <a:cubicBezTo>
                  <a:pt x="150655" y="1182365"/>
                  <a:pt x="153408" y="1178307"/>
                  <a:pt x="156294" y="1174164"/>
                </a:cubicBezTo>
                <a:cubicBezTo>
                  <a:pt x="157895" y="1171859"/>
                  <a:pt x="159095" y="1169278"/>
                  <a:pt x="160504" y="1166773"/>
                </a:cubicBezTo>
                <a:cubicBezTo>
                  <a:pt x="160866" y="1167611"/>
                  <a:pt x="161314" y="1168630"/>
                  <a:pt x="161962" y="1170097"/>
                </a:cubicBezTo>
                <a:cubicBezTo>
                  <a:pt x="163114" y="1166382"/>
                  <a:pt x="164162" y="1162991"/>
                  <a:pt x="165362" y="1159105"/>
                </a:cubicBezTo>
                <a:cubicBezTo>
                  <a:pt x="166686" y="1159143"/>
                  <a:pt x="167943" y="1159181"/>
                  <a:pt x="169906" y="1159238"/>
                </a:cubicBezTo>
                <a:cubicBezTo>
                  <a:pt x="169372" y="1157752"/>
                  <a:pt x="168934" y="1156505"/>
                  <a:pt x="168486" y="1155257"/>
                </a:cubicBezTo>
                <a:cubicBezTo>
                  <a:pt x="168839" y="1154952"/>
                  <a:pt x="169286" y="1154314"/>
                  <a:pt x="169515" y="1154390"/>
                </a:cubicBezTo>
                <a:cubicBezTo>
                  <a:pt x="171582" y="1155066"/>
                  <a:pt x="172773" y="1154685"/>
                  <a:pt x="173287" y="1152285"/>
                </a:cubicBezTo>
                <a:cubicBezTo>
                  <a:pt x="173963" y="1149132"/>
                  <a:pt x="180031" y="1140074"/>
                  <a:pt x="182145" y="1138741"/>
                </a:cubicBezTo>
                <a:cubicBezTo>
                  <a:pt x="185507" y="1136626"/>
                  <a:pt x="188708" y="1134969"/>
                  <a:pt x="193156" y="1136483"/>
                </a:cubicBezTo>
                <a:cubicBezTo>
                  <a:pt x="197499" y="1137969"/>
                  <a:pt x="202281" y="1138198"/>
                  <a:pt x="207329" y="1139045"/>
                </a:cubicBezTo>
                <a:cubicBezTo>
                  <a:pt x="208396" y="1141084"/>
                  <a:pt x="209844" y="1143598"/>
                  <a:pt x="211044" y="1146227"/>
                </a:cubicBezTo>
                <a:cubicBezTo>
                  <a:pt x="211644" y="1147532"/>
                  <a:pt x="212587" y="1149647"/>
                  <a:pt x="212035" y="1150371"/>
                </a:cubicBezTo>
                <a:cubicBezTo>
                  <a:pt x="208444" y="1155038"/>
                  <a:pt x="211206" y="1160486"/>
                  <a:pt x="209844" y="1165525"/>
                </a:cubicBezTo>
                <a:cubicBezTo>
                  <a:pt x="208425" y="1170764"/>
                  <a:pt x="206386" y="1175459"/>
                  <a:pt x="203862" y="1180146"/>
                </a:cubicBezTo>
                <a:cubicBezTo>
                  <a:pt x="202786" y="1182156"/>
                  <a:pt x="202814" y="1184727"/>
                  <a:pt x="202119" y="1186975"/>
                </a:cubicBezTo>
                <a:cubicBezTo>
                  <a:pt x="201519" y="1188909"/>
                  <a:pt x="201128" y="1191700"/>
                  <a:pt x="199747" y="1192452"/>
                </a:cubicBezTo>
                <a:cubicBezTo>
                  <a:pt x="196128" y="1194433"/>
                  <a:pt x="195613" y="1198072"/>
                  <a:pt x="194128" y="1201091"/>
                </a:cubicBezTo>
                <a:cubicBezTo>
                  <a:pt x="189575" y="1210330"/>
                  <a:pt x="184479" y="1219189"/>
                  <a:pt x="178221" y="1227409"/>
                </a:cubicBezTo>
                <a:cubicBezTo>
                  <a:pt x="176583" y="1229561"/>
                  <a:pt x="173849" y="1231685"/>
                  <a:pt x="175449" y="1235295"/>
                </a:cubicBezTo>
                <a:cubicBezTo>
                  <a:pt x="175716" y="1235896"/>
                  <a:pt x="174763" y="1237477"/>
                  <a:pt x="173973" y="1238020"/>
                </a:cubicBezTo>
                <a:cubicBezTo>
                  <a:pt x="168677" y="1241620"/>
                  <a:pt x="165534" y="1246649"/>
                  <a:pt x="162838" y="1252364"/>
                </a:cubicBezTo>
                <a:cubicBezTo>
                  <a:pt x="161152" y="1255927"/>
                  <a:pt x="157828" y="1258717"/>
                  <a:pt x="155228" y="1261851"/>
                </a:cubicBezTo>
                <a:cubicBezTo>
                  <a:pt x="153589" y="1263823"/>
                  <a:pt x="151446" y="1265566"/>
                  <a:pt x="150436" y="1267823"/>
                </a:cubicBezTo>
                <a:cubicBezTo>
                  <a:pt x="149455" y="1270014"/>
                  <a:pt x="149874" y="1272805"/>
                  <a:pt x="149198" y="1275186"/>
                </a:cubicBezTo>
                <a:cubicBezTo>
                  <a:pt x="148846" y="1276424"/>
                  <a:pt x="147512" y="1277415"/>
                  <a:pt x="146522" y="1278415"/>
                </a:cubicBezTo>
                <a:cubicBezTo>
                  <a:pt x="145569" y="1279377"/>
                  <a:pt x="143855" y="1280044"/>
                  <a:pt x="143550" y="1281139"/>
                </a:cubicBezTo>
                <a:cubicBezTo>
                  <a:pt x="142026" y="1286645"/>
                  <a:pt x="134920" y="1288302"/>
                  <a:pt x="134501" y="1294522"/>
                </a:cubicBezTo>
                <a:cubicBezTo>
                  <a:pt x="134473" y="1295008"/>
                  <a:pt x="133196" y="1295646"/>
                  <a:pt x="132415" y="1295817"/>
                </a:cubicBezTo>
                <a:cubicBezTo>
                  <a:pt x="124357" y="1297637"/>
                  <a:pt x="123490" y="1298170"/>
                  <a:pt x="119956" y="1303390"/>
                </a:cubicBezTo>
                <a:cubicBezTo>
                  <a:pt x="115203" y="1304295"/>
                  <a:pt x="111165" y="1305057"/>
                  <a:pt x="106336" y="1305981"/>
                </a:cubicBezTo>
                <a:cubicBezTo>
                  <a:pt x="103526" y="1302247"/>
                  <a:pt x="99240" y="1298951"/>
                  <a:pt x="93315" y="1298294"/>
                </a:cubicBezTo>
                <a:cubicBezTo>
                  <a:pt x="92220" y="1298170"/>
                  <a:pt x="90838" y="1297503"/>
                  <a:pt x="90248" y="1296646"/>
                </a:cubicBezTo>
                <a:cubicBezTo>
                  <a:pt x="88210" y="1293646"/>
                  <a:pt x="86381" y="1290550"/>
                  <a:pt x="82352" y="1289940"/>
                </a:cubicBezTo>
                <a:cubicBezTo>
                  <a:pt x="78685" y="1281311"/>
                  <a:pt x="69064" y="1276691"/>
                  <a:pt x="66940" y="1266976"/>
                </a:cubicBezTo>
                <a:cubicBezTo>
                  <a:pt x="66693" y="1265823"/>
                  <a:pt x="65264" y="1264956"/>
                  <a:pt x="64454" y="1263899"/>
                </a:cubicBezTo>
                <a:cubicBezTo>
                  <a:pt x="63711" y="1262927"/>
                  <a:pt x="62616" y="1261946"/>
                  <a:pt x="62444" y="1260842"/>
                </a:cubicBezTo>
                <a:cubicBezTo>
                  <a:pt x="61444" y="1254593"/>
                  <a:pt x="56682" y="1251050"/>
                  <a:pt x="52672" y="1246992"/>
                </a:cubicBezTo>
                <a:cubicBezTo>
                  <a:pt x="52291" y="1246602"/>
                  <a:pt x="50986" y="1247135"/>
                  <a:pt x="50205" y="1247230"/>
                </a:cubicBezTo>
                <a:cubicBezTo>
                  <a:pt x="49005" y="1243201"/>
                  <a:pt x="47871" y="1239115"/>
                  <a:pt x="46528" y="1235095"/>
                </a:cubicBezTo>
                <a:cubicBezTo>
                  <a:pt x="46204" y="1234124"/>
                  <a:pt x="45338" y="1233162"/>
                  <a:pt x="44471" y="1232562"/>
                </a:cubicBezTo>
                <a:cubicBezTo>
                  <a:pt x="42299" y="1231076"/>
                  <a:pt x="36956" y="1225551"/>
                  <a:pt x="35803" y="1223399"/>
                </a:cubicBezTo>
                <a:cubicBezTo>
                  <a:pt x="34993" y="1221875"/>
                  <a:pt x="34441" y="1219703"/>
                  <a:pt x="33155" y="1219036"/>
                </a:cubicBezTo>
                <a:cubicBezTo>
                  <a:pt x="30117" y="1217474"/>
                  <a:pt x="29364" y="1214645"/>
                  <a:pt x="28135" y="1212026"/>
                </a:cubicBezTo>
                <a:cubicBezTo>
                  <a:pt x="25430" y="1206282"/>
                  <a:pt x="24106" y="1199024"/>
                  <a:pt x="19763" y="1195119"/>
                </a:cubicBezTo>
                <a:cubicBezTo>
                  <a:pt x="14324" y="1190223"/>
                  <a:pt x="13086" y="1183137"/>
                  <a:pt x="7933" y="1178355"/>
                </a:cubicBezTo>
                <a:cubicBezTo>
                  <a:pt x="4704" y="1175364"/>
                  <a:pt x="2599" y="1171030"/>
                  <a:pt x="494" y="1167030"/>
                </a:cubicBezTo>
                <a:cubicBezTo>
                  <a:pt x="-59" y="1165982"/>
                  <a:pt x="2008" y="1163601"/>
                  <a:pt x="1494" y="1162458"/>
                </a:cubicBezTo>
                <a:cubicBezTo>
                  <a:pt x="627" y="1160553"/>
                  <a:pt x="-811" y="1159057"/>
                  <a:pt x="580" y="1156857"/>
                </a:cubicBezTo>
                <a:cubicBezTo>
                  <a:pt x="894" y="1156362"/>
                  <a:pt x="970" y="1155714"/>
                  <a:pt x="1294" y="1155228"/>
                </a:cubicBezTo>
                <a:cubicBezTo>
                  <a:pt x="3228" y="1152399"/>
                  <a:pt x="1075" y="1147913"/>
                  <a:pt x="5333" y="1145941"/>
                </a:cubicBezTo>
                <a:cubicBezTo>
                  <a:pt x="8390" y="1144522"/>
                  <a:pt x="11200" y="1142579"/>
                  <a:pt x="14200" y="1140826"/>
                </a:cubicBezTo>
                <a:cubicBezTo>
                  <a:pt x="14115" y="1139931"/>
                  <a:pt x="14000" y="1138845"/>
                  <a:pt x="13857" y="1137512"/>
                </a:cubicBezTo>
                <a:cubicBezTo>
                  <a:pt x="16848" y="1138055"/>
                  <a:pt x="19639" y="1138569"/>
                  <a:pt x="22325" y="1139055"/>
                </a:cubicBezTo>
                <a:cubicBezTo>
                  <a:pt x="22573" y="1140217"/>
                  <a:pt x="22725" y="1141360"/>
                  <a:pt x="23078" y="1142427"/>
                </a:cubicBezTo>
                <a:cubicBezTo>
                  <a:pt x="24221" y="1145837"/>
                  <a:pt x="29307" y="1142684"/>
                  <a:pt x="30431" y="1147161"/>
                </a:cubicBezTo>
                <a:cubicBezTo>
                  <a:pt x="31155" y="1150018"/>
                  <a:pt x="34250" y="1152190"/>
                  <a:pt x="35717" y="1154971"/>
                </a:cubicBezTo>
                <a:cubicBezTo>
                  <a:pt x="39556" y="1162267"/>
                  <a:pt x="47814" y="1166401"/>
                  <a:pt x="49900" y="1174936"/>
                </a:cubicBezTo>
                <a:cubicBezTo>
                  <a:pt x="50091" y="1175726"/>
                  <a:pt x="50700" y="1176650"/>
                  <a:pt x="51386" y="1177060"/>
                </a:cubicBezTo>
                <a:cubicBezTo>
                  <a:pt x="57815" y="1180879"/>
                  <a:pt x="61340" y="1187023"/>
                  <a:pt x="64883" y="1193252"/>
                </a:cubicBezTo>
                <a:cubicBezTo>
                  <a:pt x="66016" y="1195243"/>
                  <a:pt x="68131" y="1196643"/>
                  <a:pt x="69607" y="1198462"/>
                </a:cubicBezTo>
                <a:cubicBezTo>
                  <a:pt x="70836" y="1199986"/>
                  <a:pt x="71855" y="1201701"/>
                  <a:pt x="72827" y="1203415"/>
                </a:cubicBezTo>
                <a:cubicBezTo>
                  <a:pt x="73389" y="1204415"/>
                  <a:pt x="73360" y="1205892"/>
                  <a:pt x="74122" y="1206606"/>
                </a:cubicBezTo>
                <a:cubicBezTo>
                  <a:pt x="81066" y="1213140"/>
                  <a:pt x="86247" y="1221160"/>
                  <a:pt x="92448" y="1228314"/>
                </a:cubicBezTo>
                <a:cubicBezTo>
                  <a:pt x="92972" y="1228923"/>
                  <a:pt x="93772" y="1229295"/>
                  <a:pt x="94448" y="1229771"/>
                </a:cubicBezTo>
                <a:cubicBezTo>
                  <a:pt x="94991" y="1229542"/>
                  <a:pt x="95601" y="1229323"/>
                  <a:pt x="96211" y="122910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CC111C9-FF79-9F1B-A683-75422E62DAB9}"/>
              </a:ext>
            </a:extLst>
          </p:cNvPr>
          <p:cNvGrpSpPr/>
          <p:nvPr/>
        </p:nvGrpSpPr>
        <p:grpSpPr>
          <a:xfrm>
            <a:off x="392777" y="182420"/>
            <a:ext cx="2267621" cy="419612"/>
            <a:chOff x="1882271" y="71850"/>
            <a:chExt cx="2267621" cy="419612"/>
          </a:xfrm>
        </p:grpSpPr>
        <p:sp>
          <p:nvSpPr>
            <p:cNvPr id="17" name="Google Shape;11432;p54">
              <a:extLst>
                <a:ext uri="{FF2B5EF4-FFF2-40B4-BE49-F238E27FC236}">
                  <a16:creationId xmlns:a16="http://schemas.microsoft.com/office/drawing/2014/main" id="{6213D3F6-A3E1-59C5-6411-5EE64D37C241}"/>
                </a:ext>
              </a:extLst>
            </p:cNvPr>
            <p:cNvSpPr txBox="1">
              <a:spLocks/>
            </p:cNvSpPr>
            <p:nvPr/>
          </p:nvSpPr>
          <p:spPr>
            <a:xfrm>
              <a:off x="2279879" y="71850"/>
              <a:ext cx="1870013" cy="33254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1800"/>
                <a:buFont typeface="Poppins SemiBold"/>
                <a:buNone/>
                <a:defRPr sz="1800" b="0" i="0" u="none" strike="noStrike" cap="none">
                  <a:solidFill>
                    <a:schemeClr val="accent2"/>
                  </a:solidFill>
                  <a:latin typeface="Poppins SemiBold"/>
                  <a:ea typeface="Poppins SemiBold"/>
                  <a:cs typeface="Poppins SemiBold"/>
                  <a:sym typeface="Poppins SemiBold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1800"/>
                <a:buFont typeface="Poppins"/>
                <a:buNone/>
                <a:defRPr sz="1800" b="1" i="0" u="none" strike="noStrike" cap="none">
                  <a:solidFill>
                    <a:schemeClr val="accent2"/>
                  </a:solidFill>
                  <a:latin typeface="Poppins Light"/>
                  <a:ea typeface="Poppins Light"/>
                  <a:cs typeface="Poppins Light"/>
                  <a:sym typeface="Poppins Light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1800"/>
                <a:buFont typeface="Poppins"/>
                <a:buNone/>
                <a:defRPr sz="1800" b="1" i="0" u="none" strike="noStrike" cap="none">
                  <a:solidFill>
                    <a:schemeClr val="accent2"/>
                  </a:solidFill>
                  <a:latin typeface="Poppins Light"/>
                  <a:ea typeface="Poppins Light"/>
                  <a:cs typeface="Poppins Light"/>
                  <a:sym typeface="Poppins Light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1800"/>
                <a:buFont typeface="Poppins"/>
                <a:buNone/>
                <a:defRPr sz="1800" b="1" i="0" u="none" strike="noStrike" cap="none">
                  <a:solidFill>
                    <a:schemeClr val="accent2"/>
                  </a:solidFill>
                  <a:latin typeface="Poppins Light"/>
                  <a:ea typeface="Poppins Light"/>
                  <a:cs typeface="Poppins Light"/>
                  <a:sym typeface="Poppins Light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1800"/>
                <a:buFont typeface="Poppins"/>
                <a:buNone/>
                <a:defRPr sz="1800" b="1" i="0" u="none" strike="noStrike" cap="none">
                  <a:solidFill>
                    <a:schemeClr val="accent2"/>
                  </a:solidFill>
                  <a:latin typeface="Poppins Light"/>
                  <a:ea typeface="Poppins Light"/>
                  <a:cs typeface="Poppins Light"/>
                  <a:sym typeface="Poppins Light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1800"/>
                <a:buFont typeface="Poppins"/>
                <a:buNone/>
                <a:defRPr sz="1800" b="1" i="0" u="none" strike="noStrike" cap="none">
                  <a:solidFill>
                    <a:schemeClr val="accent2"/>
                  </a:solidFill>
                  <a:latin typeface="Poppins Light"/>
                  <a:ea typeface="Poppins Light"/>
                  <a:cs typeface="Poppins Light"/>
                  <a:sym typeface="Poppins Light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1800"/>
                <a:buFont typeface="Poppins"/>
                <a:buNone/>
                <a:defRPr sz="1800" b="1" i="0" u="none" strike="noStrike" cap="none">
                  <a:solidFill>
                    <a:schemeClr val="accent2"/>
                  </a:solidFill>
                  <a:latin typeface="Poppins Light"/>
                  <a:ea typeface="Poppins Light"/>
                  <a:cs typeface="Poppins Light"/>
                  <a:sym typeface="Poppins Light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1800"/>
                <a:buFont typeface="Poppins"/>
                <a:buNone/>
                <a:defRPr sz="1800" b="1" i="0" u="none" strike="noStrike" cap="none">
                  <a:solidFill>
                    <a:schemeClr val="accent2"/>
                  </a:solidFill>
                  <a:latin typeface="Poppins Light"/>
                  <a:ea typeface="Poppins Light"/>
                  <a:cs typeface="Poppins Light"/>
                  <a:sym typeface="Poppins Light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1800"/>
                <a:buFont typeface="Poppins"/>
                <a:buNone/>
                <a:defRPr sz="1800" b="1" i="0" u="none" strike="noStrike" cap="none">
                  <a:solidFill>
                    <a:schemeClr val="accent2"/>
                  </a:solidFill>
                  <a:latin typeface="Poppins Light"/>
                  <a:ea typeface="Poppins Light"/>
                  <a:cs typeface="Poppins Light"/>
                  <a:sym typeface="Poppins Light"/>
                </a:defRPr>
              </a:lvl9pPr>
            </a:lstStyle>
            <a:p>
              <a:r>
                <a:rPr lang="en-US" sz="1600" dirty="0"/>
                <a:t>Model Selection</a:t>
              </a:r>
              <a:endParaRPr lang="en-US" dirty="0"/>
            </a:p>
          </p:txBody>
        </p:sp>
        <p:sp>
          <p:nvSpPr>
            <p:cNvPr id="15" name="Google Shape;11437;p54">
              <a:extLst>
                <a:ext uri="{FF2B5EF4-FFF2-40B4-BE49-F238E27FC236}">
                  <a16:creationId xmlns:a16="http://schemas.microsoft.com/office/drawing/2014/main" id="{7BB66B74-28B6-91F6-AB03-FB8CC7D06299}"/>
                </a:ext>
              </a:extLst>
            </p:cNvPr>
            <p:cNvSpPr txBox="1">
              <a:spLocks/>
            </p:cNvSpPr>
            <p:nvPr/>
          </p:nvSpPr>
          <p:spPr>
            <a:xfrm>
              <a:off x="1882271" y="107649"/>
              <a:ext cx="549593" cy="38381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3600"/>
                <a:buFont typeface="Poppins SemiBold"/>
                <a:buNone/>
                <a:defRPr sz="3600" b="0" i="0" u="none" strike="noStrike" cap="none">
                  <a:solidFill>
                    <a:schemeClr val="accent2"/>
                  </a:solidFill>
                  <a:latin typeface="Poppins SemiBold"/>
                  <a:ea typeface="Poppins SemiBold"/>
                  <a:cs typeface="Poppins SemiBold"/>
                  <a:sym typeface="Poppins SemiBold"/>
                </a:defRPr>
              </a:lvl1pPr>
              <a:lvl2pPr marR="0" lvl="1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3600"/>
                <a:buFont typeface="Poppins SemiBold"/>
                <a:buNone/>
                <a:defRPr sz="3600" b="0" i="0" u="none" strike="noStrike" cap="none">
                  <a:solidFill>
                    <a:schemeClr val="accent2"/>
                  </a:solidFill>
                  <a:latin typeface="Poppins SemiBold"/>
                  <a:ea typeface="Poppins SemiBold"/>
                  <a:cs typeface="Poppins SemiBold"/>
                  <a:sym typeface="Poppins SemiBold"/>
                </a:defRPr>
              </a:lvl2pPr>
              <a:lvl3pPr marR="0" lvl="2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3600"/>
                <a:buFont typeface="Poppins SemiBold"/>
                <a:buNone/>
                <a:defRPr sz="3600" b="0" i="0" u="none" strike="noStrike" cap="none">
                  <a:solidFill>
                    <a:schemeClr val="accent2"/>
                  </a:solidFill>
                  <a:latin typeface="Poppins SemiBold"/>
                  <a:ea typeface="Poppins SemiBold"/>
                  <a:cs typeface="Poppins SemiBold"/>
                  <a:sym typeface="Poppins SemiBold"/>
                </a:defRPr>
              </a:lvl3pPr>
              <a:lvl4pPr marR="0" lvl="3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3600"/>
                <a:buFont typeface="Poppins SemiBold"/>
                <a:buNone/>
                <a:defRPr sz="3600" b="0" i="0" u="none" strike="noStrike" cap="none">
                  <a:solidFill>
                    <a:schemeClr val="accent2"/>
                  </a:solidFill>
                  <a:latin typeface="Poppins SemiBold"/>
                  <a:ea typeface="Poppins SemiBold"/>
                  <a:cs typeface="Poppins SemiBold"/>
                  <a:sym typeface="Poppins SemiBold"/>
                </a:defRPr>
              </a:lvl4pPr>
              <a:lvl5pPr marR="0" lvl="4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3600"/>
                <a:buFont typeface="Poppins SemiBold"/>
                <a:buNone/>
                <a:defRPr sz="3600" b="0" i="0" u="none" strike="noStrike" cap="none">
                  <a:solidFill>
                    <a:schemeClr val="accent2"/>
                  </a:solidFill>
                  <a:latin typeface="Poppins SemiBold"/>
                  <a:ea typeface="Poppins SemiBold"/>
                  <a:cs typeface="Poppins SemiBold"/>
                  <a:sym typeface="Poppins SemiBold"/>
                </a:defRPr>
              </a:lvl5pPr>
              <a:lvl6pPr marR="0" lvl="5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3600"/>
                <a:buFont typeface="Poppins SemiBold"/>
                <a:buNone/>
                <a:defRPr sz="3600" b="0" i="0" u="none" strike="noStrike" cap="none">
                  <a:solidFill>
                    <a:schemeClr val="accent2"/>
                  </a:solidFill>
                  <a:latin typeface="Poppins SemiBold"/>
                  <a:ea typeface="Poppins SemiBold"/>
                  <a:cs typeface="Poppins SemiBold"/>
                  <a:sym typeface="Poppins SemiBold"/>
                </a:defRPr>
              </a:lvl6pPr>
              <a:lvl7pPr marR="0" lvl="6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3600"/>
                <a:buFont typeface="Poppins SemiBold"/>
                <a:buNone/>
                <a:defRPr sz="3600" b="0" i="0" u="none" strike="noStrike" cap="none">
                  <a:solidFill>
                    <a:schemeClr val="accent2"/>
                  </a:solidFill>
                  <a:latin typeface="Poppins SemiBold"/>
                  <a:ea typeface="Poppins SemiBold"/>
                  <a:cs typeface="Poppins SemiBold"/>
                  <a:sym typeface="Poppins SemiBold"/>
                </a:defRPr>
              </a:lvl7pPr>
              <a:lvl8pPr marR="0" lvl="7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3600"/>
                <a:buFont typeface="Poppins SemiBold"/>
                <a:buNone/>
                <a:defRPr sz="3600" b="0" i="0" u="none" strike="noStrike" cap="none">
                  <a:solidFill>
                    <a:schemeClr val="accent2"/>
                  </a:solidFill>
                  <a:latin typeface="Poppins SemiBold"/>
                  <a:ea typeface="Poppins SemiBold"/>
                  <a:cs typeface="Poppins SemiBold"/>
                  <a:sym typeface="Poppins SemiBold"/>
                </a:defRPr>
              </a:lvl8pPr>
              <a:lvl9pPr marR="0" lvl="8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3600"/>
                <a:buFont typeface="Poppins SemiBold"/>
                <a:buNone/>
                <a:defRPr sz="3600" b="0" i="0" u="none" strike="noStrike" cap="none">
                  <a:solidFill>
                    <a:schemeClr val="accent2"/>
                  </a:solidFill>
                  <a:latin typeface="Poppins SemiBold"/>
                  <a:ea typeface="Poppins SemiBold"/>
                  <a:cs typeface="Poppins SemiBold"/>
                  <a:sym typeface="Poppins SemiBold"/>
                </a:defRPr>
              </a:lvl9pPr>
            </a:lstStyle>
            <a:p>
              <a:r>
                <a:rPr lang="en" sz="1600" dirty="0"/>
                <a:t>04.</a:t>
              </a:r>
              <a:endParaRPr lang="en" dirty="0"/>
            </a:p>
          </p:txBody>
        </p:sp>
      </p:grpSp>
      <p:sp>
        <p:nvSpPr>
          <p:cNvPr id="18" name="Google Shape;366;p21">
            <a:extLst>
              <a:ext uri="{FF2B5EF4-FFF2-40B4-BE49-F238E27FC236}">
                <a16:creationId xmlns:a16="http://schemas.microsoft.com/office/drawing/2014/main" id="{FCA0FFDD-D7D5-A2B1-B09B-560D9ECF1F02}"/>
              </a:ext>
            </a:extLst>
          </p:cNvPr>
          <p:cNvSpPr txBox="1"/>
          <p:nvPr/>
        </p:nvSpPr>
        <p:spPr>
          <a:xfrm>
            <a:off x="2090408" y="5896737"/>
            <a:ext cx="1986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Cross-Validation</a:t>
            </a:r>
          </a:p>
        </p:txBody>
      </p:sp>
      <p:sp>
        <p:nvSpPr>
          <p:cNvPr id="19" name="Google Shape;367;p21">
            <a:extLst>
              <a:ext uri="{FF2B5EF4-FFF2-40B4-BE49-F238E27FC236}">
                <a16:creationId xmlns:a16="http://schemas.microsoft.com/office/drawing/2014/main" id="{627B9315-FF60-DA10-EF52-459CE800A0B0}"/>
              </a:ext>
            </a:extLst>
          </p:cNvPr>
          <p:cNvSpPr txBox="1"/>
          <p:nvPr/>
        </p:nvSpPr>
        <p:spPr>
          <a:xfrm>
            <a:off x="2090408" y="6360016"/>
            <a:ext cx="19860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10-fold to assess generalizability.</a:t>
            </a:r>
          </a:p>
        </p:txBody>
      </p:sp>
      <p:sp>
        <p:nvSpPr>
          <p:cNvPr id="20" name="Google Shape;395;p21">
            <a:extLst>
              <a:ext uri="{FF2B5EF4-FFF2-40B4-BE49-F238E27FC236}">
                <a16:creationId xmlns:a16="http://schemas.microsoft.com/office/drawing/2014/main" id="{F131CEBB-9907-F0CD-C48D-5C75916242C6}"/>
              </a:ext>
            </a:extLst>
          </p:cNvPr>
          <p:cNvSpPr/>
          <p:nvPr/>
        </p:nvSpPr>
        <p:spPr>
          <a:xfrm>
            <a:off x="2129785" y="5415038"/>
            <a:ext cx="420000" cy="4056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02</a:t>
            </a:r>
            <a:endParaRPr sz="1200" dirty="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" name="Google Shape;360;p21">
            <a:extLst>
              <a:ext uri="{FF2B5EF4-FFF2-40B4-BE49-F238E27FC236}">
                <a16:creationId xmlns:a16="http://schemas.microsoft.com/office/drawing/2014/main" id="{B4FC341E-EFAF-C966-0D60-51E52CF149CC}"/>
              </a:ext>
            </a:extLst>
          </p:cNvPr>
          <p:cNvSpPr txBox="1"/>
          <p:nvPr/>
        </p:nvSpPr>
        <p:spPr>
          <a:xfrm>
            <a:off x="4604049" y="5820638"/>
            <a:ext cx="1986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Metrics Used</a:t>
            </a:r>
            <a:endParaRPr lang="en-US" dirty="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" name="Google Shape;361;p21">
            <a:extLst>
              <a:ext uri="{FF2B5EF4-FFF2-40B4-BE49-F238E27FC236}">
                <a16:creationId xmlns:a16="http://schemas.microsoft.com/office/drawing/2014/main" id="{A34E6316-179A-3F21-4ECC-547549522673}"/>
              </a:ext>
            </a:extLst>
          </p:cNvPr>
          <p:cNvSpPr txBox="1"/>
          <p:nvPr/>
        </p:nvSpPr>
        <p:spPr>
          <a:xfrm>
            <a:off x="4604049" y="6262437"/>
            <a:ext cx="19860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Accuracy, F1 score, Precision, Recall, and AUC-ROC.</a:t>
            </a:r>
          </a:p>
        </p:txBody>
      </p:sp>
      <p:sp>
        <p:nvSpPr>
          <p:cNvPr id="4" name="Google Shape;397;p21">
            <a:extLst>
              <a:ext uri="{FF2B5EF4-FFF2-40B4-BE49-F238E27FC236}">
                <a16:creationId xmlns:a16="http://schemas.microsoft.com/office/drawing/2014/main" id="{9AF44A09-3F5E-4996-AC2A-3D6F97FFCF73}"/>
              </a:ext>
            </a:extLst>
          </p:cNvPr>
          <p:cNvSpPr/>
          <p:nvPr/>
        </p:nvSpPr>
        <p:spPr>
          <a:xfrm>
            <a:off x="4658995" y="5338939"/>
            <a:ext cx="420000" cy="405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03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21"/>
          <p:cNvSpPr/>
          <p:nvPr/>
        </p:nvSpPr>
        <p:spPr>
          <a:xfrm>
            <a:off x="15372410" y="1331550"/>
            <a:ext cx="875400" cy="875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54" name="Google Shape;354;p21"/>
          <p:cNvSpPr/>
          <p:nvPr/>
        </p:nvSpPr>
        <p:spPr>
          <a:xfrm rot="4050036">
            <a:off x="15326061" y="1299225"/>
            <a:ext cx="959232" cy="946208"/>
          </a:xfrm>
          <a:custGeom>
            <a:avLst/>
            <a:gdLst/>
            <a:ahLst/>
            <a:cxnLst/>
            <a:rect l="l" t="t" r="r" b="b"/>
            <a:pathLst>
              <a:path w="2097558" h="2069079" extrusionOk="0">
                <a:moveTo>
                  <a:pt x="2073974" y="821966"/>
                </a:moveTo>
                <a:cubicBezTo>
                  <a:pt x="2092899" y="908556"/>
                  <a:pt x="2100487" y="997226"/>
                  <a:pt x="2096548" y="1085761"/>
                </a:cubicBezTo>
                <a:cubicBezTo>
                  <a:pt x="2091675" y="1169498"/>
                  <a:pt x="2076905" y="1252369"/>
                  <a:pt x="2052542" y="1332654"/>
                </a:cubicBezTo>
                <a:cubicBezTo>
                  <a:pt x="2002712" y="1493578"/>
                  <a:pt x="1914463" y="1640047"/>
                  <a:pt x="1795367" y="1759493"/>
                </a:cubicBezTo>
                <a:cubicBezTo>
                  <a:pt x="1736002" y="1818788"/>
                  <a:pt x="1669858" y="1870929"/>
                  <a:pt x="1598295" y="1914846"/>
                </a:cubicBezTo>
                <a:cubicBezTo>
                  <a:pt x="1583722" y="1923677"/>
                  <a:pt x="1569720" y="1933837"/>
                  <a:pt x="1555242" y="1943333"/>
                </a:cubicBezTo>
                <a:lnTo>
                  <a:pt x="1556671" y="1942669"/>
                </a:lnTo>
                <a:cubicBezTo>
                  <a:pt x="1467126" y="1991383"/>
                  <a:pt x="1370828" y="2026585"/>
                  <a:pt x="1270921" y="2047123"/>
                </a:cubicBezTo>
                <a:cubicBezTo>
                  <a:pt x="1171120" y="2067821"/>
                  <a:pt x="1068829" y="2073930"/>
                  <a:pt x="967264" y="2065260"/>
                </a:cubicBezTo>
                <a:cubicBezTo>
                  <a:pt x="908486" y="2060128"/>
                  <a:pt x="850282" y="2049800"/>
                  <a:pt x="793337" y="2034399"/>
                </a:cubicBezTo>
                <a:cubicBezTo>
                  <a:pt x="736846" y="2018690"/>
                  <a:pt x="681761" y="1998330"/>
                  <a:pt x="628650" y="1973530"/>
                </a:cubicBezTo>
                <a:cubicBezTo>
                  <a:pt x="615410" y="1967073"/>
                  <a:pt x="601980" y="1961186"/>
                  <a:pt x="589121" y="1954538"/>
                </a:cubicBezTo>
                <a:lnTo>
                  <a:pt x="550355" y="1933648"/>
                </a:lnTo>
                <a:lnTo>
                  <a:pt x="512255" y="1910952"/>
                </a:lnTo>
                <a:cubicBezTo>
                  <a:pt x="499682" y="1903451"/>
                  <a:pt x="487871" y="1894809"/>
                  <a:pt x="475583" y="1886833"/>
                </a:cubicBezTo>
                <a:cubicBezTo>
                  <a:pt x="427508" y="1853568"/>
                  <a:pt x="382009" y="1816747"/>
                  <a:pt x="339471" y="1776681"/>
                </a:cubicBezTo>
                <a:cubicBezTo>
                  <a:pt x="297208" y="1736442"/>
                  <a:pt x="258015" y="1693115"/>
                  <a:pt x="222218" y="1647062"/>
                </a:cubicBezTo>
                <a:cubicBezTo>
                  <a:pt x="204121" y="1624272"/>
                  <a:pt x="187643" y="1600248"/>
                  <a:pt x="171260" y="1576223"/>
                </a:cubicBezTo>
                <a:lnTo>
                  <a:pt x="148114" y="1539189"/>
                </a:lnTo>
                <a:cubicBezTo>
                  <a:pt x="140399" y="1526844"/>
                  <a:pt x="133636" y="1513930"/>
                  <a:pt x="126397" y="1501206"/>
                </a:cubicBezTo>
                <a:cubicBezTo>
                  <a:pt x="98455" y="1450200"/>
                  <a:pt x="74508" y="1397118"/>
                  <a:pt x="54769" y="1342435"/>
                </a:cubicBezTo>
                <a:cubicBezTo>
                  <a:pt x="35569" y="1287642"/>
                  <a:pt x="20946" y="1231362"/>
                  <a:pt x="11049" y="1174168"/>
                </a:cubicBezTo>
                <a:cubicBezTo>
                  <a:pt x="9525" y="1165242"/>
                  <a:pt x="7906" y="1155176"/>
                  <a:pt x="6287" y="1145680"/>
                </a:cubicBezTo>
                <a:cubicBezTo>
                  <a:pt x="4667" y="1136184"/>
                  <a:pt x="3810" y="1124789"/>
                  <a:pt x="2572" y="1114059"/>
                </a:cubicBezTo>
                <a:cubicBezTo>
                  <a:pt x="1334" y="1103329"/>
                  <a:pt x="0" y="1092028"/>
                  <a:pt x="0" y="1081298"/>
                </a:cubicBezTo>
                <a:cubicBezTo>
                  <a:pt x="0" y="1070568"/>
                  <a:pt x="0" y="1060122"/>
                  <a:pt x="0" y="1050247"/>
                </a:cubicBezTo>
                <a:cubicBezTo>
                  <a:pt x="94" y="1041016"/>
                  <a:pt x="922" y="1031808"/>
                  <a:pt x="2477" y="1022709"/>
                </a:cubicBezTo>
                <a:cubicBezTo>
                  <a:pt x="3596" y="1015262"/>
                  <a:pt x="5349" y="1007924"/>
                  <a:pt x="7715" y="1000773"/>
                </a:cubicBezTo>
                <a:cubicBezTo>
                  <a:pt x="12002" y="988523"/>
                  <a:pt x="17812" y="981781"/>
                  <a:pt x="26003" y="981781"/>
                </a:cubicBezTo>
                <a:cubicBezTo>
                  <a:pt x="42958" y="983111"/>
                  <a:pt x="56388" y="1003337"/>
                  <a:pt x="66866" y="1036762"/>
                </a:cubicBezTo>
                <a:cubicBezTo>
                  <a:pt x="79989" y="1081865"/>
                  <a:pt x="90516" y="1127678"/>
                  <a:pt x="98393" y="1173978"/>
                </a:cubicBezTo>
                <a:cubicBezTo>
                  <a:pt x="127092" y="1312903"/>
                  <a:pt x="184403" y="1444377"/>
                  <a:pt x="266700" y="1560080"/>
                </a:cubicBezTo>
                <a:cubicBezTo>
                  <a:pt x="348503" y="1676317"/>
                  <a:pt x="454808" y="1773318"/>
                  <a:pt x="578168" y="1844291"/>
                </a:cubicBezTo>
                <a:cubicBezTo>
                  <a:pt x="622746" y="1869966"/>
                  <a:pt x="669238" y="1892189"/>
                  <a:pt x="717233" y="1910762"/>
                </a:cubicBezTo>
                <a:cubicBezTo>
                  <a:pt x="765070" y="1928982"/>
                  <a:pt x="814194" y="1943646"/>
                  <a:pt x="864203" y="1954633"/>
                </a:cubicBezTo>
                <a:cubicBezTo>
                  <a:pt x="914169" y="1964934"/>
                  <a:pt x="964873" y="1971284"/>
                  <a:pt x="1015841" y="1973625"/>
                </a:cubicBezTo>
                <a:lnTo>
                  <a:pt x="1053941" y="1974575"/>
                </a:lnTo>
                <a:lnTo>
                  <a:pt x="1092041" y="1973530"/>
                </a:lnTo>
                <a:cubicBezTo>
                  <a:pt x="1104805" y="1973530"/>
                  <a:pt x="1117473" y="1971916"/>
                  <a:pt x="1130141" y="1971156"/>
                </a:cubicBezTo>
                <a:lnTo>
                  <a:pt x="1149191" y="1969637"/>
                </a:lnTo>
                <a:cubicBezTo>
                  <a:pt x="1155573" y="1968972"/>
                  <a:pt x="1161860" y="1968118"/>
                  <a:pt x="1168241" y="1967263"/>
                </a:cubicBezTo>
                <a:cubicBezTo>
                  <a:pt x="1180814" y="1965459"/>
                  <a:pt x="1193578" y="1964509"/>
                  <a:pt x="1206341" y="1962040"/>
                </a:cubicBezTo>
                <a:lnTo>
                  <a:pt x="1244441" y="1955393"/>
                </a:lnTo>
                <a:cubicBezTo>
                  <a:pt x="1269397" y="1949696"/>
                  <a:pt x="1294352" y="1944378"/>
                  <a:pt x="1318736" y="1936876"/>
                </a:cubicBezTo>
                <a:cubicBezTo>
                  <a:pt x="1367741" y="1922764"/>
                  <a:pt x="1415522" y="1904726"/>
                  <a:pt x="1461611" y="1882940"/>
                </a:cubicBezTo>
                <a:cubicBezTo>
                  <a:pt x="1554065" y="1838957"/>
                  <a:pt x="1638658" y="1780157"/>
                  <a:pt x="1712023" y="1708880"/>
                </a:cubicBezTo>
                <a:cubicBezTo>
                  <a:pt x="1983564" y="1447319"/>
                  <a:pt x="2072985" y="1049778"/>
                  <a:pt x="1939481" y="697665"/>
                </a:cubicBezTo>
                <a:cubicBezTo>
                  <a:pt x="1877506" y="536948"/>
                  <a:pt x="1771987" y="396544"/>
                  <a:pt x="1634681" y="292096"/>
                </a:cubicBezTo>
                <a:cubicBezTo>
                  <a:pt x="1498545" y="187816"/>
                  <a:pt x="1336648" y="122192"/>
                  <a:pt x="1166146" y="102179"/>
                </a:cubicBezTo>
                <a:cubicBezTo>
                  <a:pt x="1019623" y="83679"/>
                  <a:pt x="870788" y="100147"/>
                  <a:pt x="731901" y="150228"/>
                </a:cubicBezTo>
                <a:cubicBezTo>
                  <a:pt x="662674" y="176034"/>
                  <a:pt x="596951" y="210359"/>
                  <a:pt x="536257" y="252404"/>
                </a:cubicBezTo>
                <a:cubicBezTo>
                  <a:pt x="475551" y="294891"/>
                  <a:pt x="420501" y="344891"/>
                  <a:pt x="372427" y="401204"/>
                </a:cubicBezTo>
                <a:cubicBezTo>
                  <a:pt x="327470" y="454286"/>
                  <a:pt x="285274" y="517243"/>
                  <a:pt x="267653" y="581625"/>
                </a:cubicBezTo>
                <a:lnTo>
                  <a:pt x="268510" y="580771"/>
                </a:lnTo>
                <a:cubicBezTo>
                  <a:pt x="245123" y="616040"/>
                  <a:pt x="228671" y="655418"/>
                  <a:pt x="220028" y="696810"/>
                </a:cubicBezTo>
                <a:cubicBezTo>
                  <a:pt x="216980" y="707066"/>
                  <a:pt x="214694" y="717511"/>
                  <a:pt x="212217" y="727862"/>
                </a:cubicBezTo>
                <a:cubicBezTo>
                  <a:pt x="209741" y="738212"/>
                  <a:pt x="206693" y="748278"/>
                  <a:pt x="204121" y="758344"/>
                </a:cubicBezTo>
                <a:cubicBezTo>
                  <a:pt x="198999" y="778142"/>
                  <a:pt x="192245" y="797484"/>
                  <a:pt x="183928" y="816173"/>
                </a:cubicBezTo>
                <a:lnTo>
                  <a:pt x="183928" y="816173"/>
                </a:lnTo>
                <a:cubicBezTo>
                  <a:pt x="181356" y="829468"/>
                  <a:pt x="178308" y="842952"/>
                  <a:pt x="176594" y="856531"/>
                </a:cubicBezTo>
                <a:cubicBezTo>
                  <a:pt x="174332" y="869844"/>
                  <a:pt x="172996" y="883297"/>
                  <a:pt x="172593" y="896793"/>
                </a:cubicBezTo>
                <a:cubicBezTo>
                  <a:pt x="170783" y="957662"/>
                  <a:pt x="172593" y="995930"/>
                  <a:pt x="166116" y="1014542"/>
                </a:cubicBezTo>
                <a:cubicBezTo>
                  <a:pt x="159639" y="1033154"/>
                  <a:pt x="147828" y="1032489"/>
                  <a:pt x="128016" y="1012168"/>
                </a:cubicBezTo>
                <a:cubicBezTo>
                  <a:pt x="119444" y="1002672"/>
                  <a:pt x="108966" y="1014827"/>
                  <a:pt x="102299" y="983681"/>
                </a:cubicBezTo>
                <a:lnTo>
                  <a:pt x="102870" y="981307"/>
                </a:lnTo>
                <a:lnTo>
                  <a:pt x="102299" y="982161"/>
                </a:lnTo>
                <a:cubicBezTo>
                  <a:pt x="90015" y="934301"/>
                  <a:pt x="87617" y="884452"/>
                  <a:pt x="95250" y="835640"/>
                </a:cubicBezTo>
                <a:cubicBezTo>
                  <a:pt x="103076" y="784563"/>
                  <a:pt x="114664" y="734130"/>
                  <a:pt x="129921" y="684751"/>
                </a:cubicBezTo>
                <a:cubicBezTo>
                  <a:pt x="238531" y="318407"/>
                  <a:pt x="555675" y="51835"/>
                  <a:pt x="936212" y="7030"/>
                </a:cubicBezTo>
                <a:cubicBezTo>
                  <a:pt x="997820" y="-150"/>
                  <a:pt x="1059947" y="-1835"/>
                  <a:pt x="1121855" y="1997"/>
                </a:cubicBezTo>
                <a:cubicBezTo>
                  <a:pt x="1183774" y="5595"/>
                  <a:pt x="1245223" y="14941"/>
                  <a:pt x="1305401" y="29915"/>
                </a:cubicBezTo>
                <a:cubicBezTo>
                  <a:pt x="1453647" y="66828"/>
                  <a:pt x="1591859" y="135998"/>
                  <a:pt x="1710119" y="232462"/>
                </a:cubicBezTo>
                <a:cubicBezTo>
                  <a:pt x="1828153" y="329224"/>
                  <a:pt x="1924167" y="449935"/>
                  <a:pt x="1991773" y="586563"/>
                </a:cubicBezTo>
                <a:cubicBezTo>
                  <a:pt x="2028254" y="661106"/>
                  <a:pt x="2059972" y="739637"/>
                  <a:pt x="2074259" y="82339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5" name="Google Shape;355;p21"/>
          <p:cNvSpPr/>
          <p:nvPr/>
        </p:nvSpPr>
        <p:spPr>
          <a:xfrm>
            <a:off x="9875388" y="1808240"/>
            <a:ext cx="875400" cy="875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56" name="Google Shape;356;p21"/>
          <p:cNvSpPr/>
          <p:nvPr/>
        </p:nvSpPr>
        <p:spPr>
          <a:xfrm rot="4050036">
            <a:off x="9829039" y="1774265"/>
            <a:ext cx="959232" cy="946208"/>
          </a:xfrm>
          <a:custGeom>
            <a:avLst/>
            <a:gdLst/>
            <a:ahLst/>
            <a:cxnLst/>
            <a:rect l="l" t="t" r="r" b="b"/>
            <a:pathLst>
              <a:path w="2097558" h="2069079" extrusionOk="0">
                <a:moveTo>
                  <a:pt x="2073974" y="821966"/>
                </a:moveTo>
                <a:cubicBezTo>
                  <a:pt x="2092899" y="908556"/>
                  <a:pt x="2100487" y="997226"/>
                  <a:pt x="2096548" y="1085761"/>
                </a:cubicBezTo>
                <a:cubicBezTo>
                  <a:pt x="2091675" y="1169498"/>
                  <a:pt x="2076905" y="1252369"/>
                  <a:pt x="2052542" y="1332654"/>
                </a:cubicBezTo>
                <a:cubicBezTo>
                  <a:pt x="2002712" y="1493578"/>
                  <a:pt x="1914463" y="1640047"/>
                  <a:pt x="1795367" y="1759493"/>
                </a:cubicBezTo>
                <a:cubicBezTo>
                  <a:pt x="1736002" y="1818788"/>
                  <a:pt x="1669858" y="1870929"/>
                  <a:pt x="1598295" y="1914846"/>
                </a:cubicBezTo>
                <a:cubicBezTo>
                  <a:pt x="1583722" y="1923677"/>
                  <a:pt x="1569720" y="1933837"/>
                  <a:pt x="1555242" y="1943333"/>
                </a:cubicBezTo>
                <a:lnTo>
                  <a:pt x="1556671" y="1942669"/>
                </a:lnTo>
                <a:cubicBezTo>
                  <a:pt x="1467126" y="1991383"/>
                  <a:pt x="1370828" y="2026585"/>
                  <a:pt x="1270921" y="2047123"/>
                </a:cubicBezTo>
                <a:cubicBezTo>
                  <a:pt x="1171120" y="2067821"/>
                  <a:pt x="1068829" y="2073930"/>
                  <a:pt x="967264" y="2065260"/>
                </a:cubicBezTo>
                <a:cubicBezTo>
                  <a:pt x="908486" y="2060128"/>
                  <a:pt x="850282" y="2049800"/>
                  <a:pt x="793337" y="2034399"/>
                </a:cubicBezTo>
                <a:cubicBezTo>
                  <a:pt x="736846" y="2018690"/>
                  <a:pt x="681761" y="1998330"/>
                  <a:pt x="628650" y="1973530"/>
                </a:cubicBezTo>
                <a:cubicBezTo>
                  <a:pt x="615410" y="1967073"/>
                  <a:pt x="601980" y="1961186"/>
                  <a:pt x="589121" y="1954538"/>
                </a:cubicBezTo>
                <a:lnTo>
                  <a:pt x="550355" y="1933648"/>
                </a:lnTo>
                <a:lnTo>
                  <a:pt x="512255" y="1910952"/>
                </a:lnTo>
                <a:cubicBezTo>
                  <a:pt x="499682" y="1903451"/>
                  <a:pt x="487871" y="1894809"/>
                  <a:pt x="475583" y="1886833"/>
                </a:cubicBezTo>
                <a:cubicBezTo>
                  <a:pt x="427508" y="1853568"/>
                  <a:pt x="382009" y="1816747"/>
                  <a:pt x="339471" y="1776681"/>
                </a:cubicBezTo>
                <a:cubicBezTo>
                  <a:pt x="297208" y="1736442"/>
                  <a:pt x="258015" y="1693115"/>
                  <a:pt x="222218" y="1647062"/>
                </a:cubicBezTo>
                <a:cubicBezTo>
                  <a:pt x="204121" y="1624272"/>
                  <a:pt x="187643" y="1600248"/>
                  <a:pt x="171260" y="1576223"/>
                </a:cubicBezTo>
                <a:lnTo>
                  <a:pt x="148114" y="1539189"/>
                </a:lnTo>
                <a:cubicBezTo>
                  <a:pt x="140399" y="1526844"/>
                  <a:pt x="133636" y="1513930"/>
                  <a:pt x="126397" y="1501206"/>
                </a:cubicBezTo>
                <a:cubicBezTo>
                  <a:pt x="98455" y="1450200"/>
                  <a:pt x="74508" y="1397118"/>
                  <a:pt x="54769" y="1342435"/>
                </a:cubicBezTo>
                <a:cubicBezTo>
                  <a:pt x="35569" y="1287642"/>
                  <a:pt x="20946" y="1231362"/>
                  <a:pt x="11049" y="1174168"/>
                </a:cubicBezTo>
                <a:cubicBezTo>
                  <a:pt x="9525" y="1165242"/>
                  <a:pt x="7906" y="1155176"/>
                  <a:pt x="6287" y="1145680"/>
                </a:cubicBezTo>
                <a:cubicBezTo>
                  <a:pt x="4667" y="1136184"/>
                  <a:pt x="3810" y="1124789"/>
                  <a:pt x="2572" y="1114059"/>
                </a:cubicBezTo>
                <a:cubicBezTo>
                  <a:pt x="1334" y="1103329"/>
                  <a:pt x="0" y="1092028"/>
                  <a:pt x="0" y="1081298"/>
                </a:cubicBezTo>
                <a:cubicBezTo>
                  <a:pt x="0" y="1070568"/>
                  <a:pt x="0" y="1060122"/>
                  <a:pt x="0" y="1050247"/>
                </a:cubicBezTo>
                <a:cubicBezTo>
                  <a:pt x="94" y="1041016"/>
                  <a:pt x="922" y="1031808"/>
                  <a:pt x="2477" y="1022709"/>
                </a:cubicBezTo>
                <a:cubicBezTo>
                  <a:pt x="3596" y="1015262"/>
                  <a:pt x="5349" y="1007924"/>
                  <a:pt x="7715" y="1000773"/>
                </a:cubicBezTo>
                <a:cubicBezTo>
                  <a:pt x="12002" y="988523"/>
                  <a:pt x="17812" y="981781"/>
                  <a:pt x="26003" y="981781"/>
                </a:cubicBezTo>
                <a:cubicBezTo>
                  <a:pt x="42958" y="983111"/>
                  <a:pt x="56388" y="1003337"/>
                  <a:pt x="66866" y="1036762"/>
                </a:cubicBezTo>
                <a:cubicBezTo>
                  <a:pt x="79989" y="1081865"/>
                  <a:pt x="90516" y="1127678"/>
                  <a:pt x="98393" y="1173978"/>
                </a:cubicBezTo>
                <a:cubicBezTo>
                  <a:pt x="127092" y="1312903"/>
                  <a:pt x="184403" y="1444377"/>
                  <a:pt x="266700" y="1560080"/>
                </a:cubicBezTo>
                <a:cubicBezTo>
                  <a:pt x="348503" y="1676317"/>
                  <a:pt x="454808" y="1773318"/>
                  <a:pt x="578168" y="1844291"/>
                </a:cubicBezTo>
                <a:cubicBezTo>
                  <a:pt x="622746" y="1869966"/>
                  <a:pt x="669238" y="1892189"/>
                  <a:pt x="717233" y="1910762"/>
                </a:cubicBezTo>
                <a:cubicBezTo>
                  <a:pt x="765070" y="1928982"/>
                  <a:pt x="814194" y="1943646"/>
                  <a:pt x="864203" y="1954633"/>
                </a:cubicBezTo>
                <a:cubicBezTo>
                  <a:pt x="914169" y="1964934"/>
                  <a:pt x="964873" y="1971284"/>
                  <a:pt x="1015841" y="1973625"/>
                </a:cubicBezTo>
                <a:lnTo>
                  <a:pt x="1053941" y="1974575"/>
                </a:lnTo>
                <a:lnTo>
                  <a:pt x="1092041" y="1973530"/>
                </a:lnTo>
                <a:cubicBezTo>
                  <a:pt x="1104805" y="1973530"/>
                  <a:pt x="1117473" y="1971916"/>
                  <a:pt x="1130141" y="1971156"/>
                </a:cubicBezTo>
                <a:lnTo>
                  <a:pt x="1149191" y="1969637"/>
                </a:lnTo>
                <a:cubicBezTo>
                  <a:pt x="1155573" y="1968972"/>
                  <a:pt x="1161860" y="1968118"/>
                  <a:pt x="1168241" y="1967263"/>
                </a:cubicBezTo>
                <a:cubicBezTo>
                  <a:pt x="1180814" y="1965459"/>
                  <a:pt x="1193578" y="1964509"/>
                  <a:pt x="1206341" y="1962040"/>
                </a:cubicBezTo>
                <a:lnTo>
                  <a:pt x="1244441" y="1955393"/>
                </a:lnTo>
                <a:cubicBezTo>
                  <a:pt x="1269397" y="1949696"/>
                  <a:pt x="1294352" y="1944378"/>
                  <a:pt x="1318736" y="1936876"/>
                </a:cubicBezTo>
                <a:cubicBezTo>
                  <a:pt x="1367741" y="1922764"/>
                  <a:pt x="1415522" y="1904726"/>
                  <a:pt x="1461611" y="1882940"/>
                </a:cubicBezTo>
                <a:cubicBezTo>
                  <a:pt x="1554065" y="1838957"/>
                  <a:pt x="1638658" y="1780157"/>
                  <a:pt x="1712023" y="1708880"/>
                </a:cubicBezTo>
                <a:cubicBezTo>
                  <a:pt x="1983564" y="1447319"/>
                  <a:pt x="2072985" y="1049778"/>
                  <a:pt x="1939481" y="697665"/>
                </a:cubicBezTo>
                <a:cubicBezTo>
                  <a:pt x="1877506" y="536948"/>
                  <a:pt x="1771987" y="396544"/>
                  <a:pt x="1634681" y="292096"/>
                </a:cubicBezTo>
                <a:cubicBezTo>
                  <a:pt x="1498545" y="187816"/>
                  <a:pt x="1336648" y="122192"/>
                  <a:pt x="1166146" y="102179"/>
                </a:cubicBezTo>
                <a:cubicBezTo>
                  <a:pt x="1019623" y="83679"/>
                  <a:pt x="870788" y="100147"/>
                  <a:pt x="731901" y="150228"/>
                </a:cubicBezTo>
                <a:cubicBezTo>
                  <a:pt x="662674" y="176034"/>
                  <a:pt x="596951" y="210359"/>
                  <a:pt x="536257" y="252404"/>
                </a:cubicBezTo>
                <a:cubicBezTo>
                  <a:pt x="475551" y="294891"/>
                  <a:pt x="420501" y="344891"/>
                  <a:pt x="372427" y="401204"/>
                </a:cubicBezTo>
                <a:cubicBezTo>
                  <a:pt x="327470" y="454286"/>
                  <a:pt x="285274" y="517243"/>
                  <a:pt x="267653" y="581625"/>
                </a:cubicBezTo>
                <a:lnTo>
                  <a:pt x="268510" y="580771"/>
                </a:lnTo>
                <a:cubicBezTo>
                  <a:pt x="245123" y="616040"/>
                  <a:pt x="228671" y="655418"/>
                  <a:pt x="220028" y="696810"/>
                </a:cubicBezTo>
                <a:cubicBezTo>
                  <a:pt x="216980" y="707066"/>
                  <a:pt x="214694" y="717511"/>
                  <a:pt x="212217" y="727862"/>
                </a:cubicBezTo>
                <a:cubicBezTo>
                  <a:pt x="209741" y="738212"/>
                  <a:pt x="206693" y="748278"/>
                  <a:pt x="204121" y="758344"/>
                </a:cubicBezTo>
                <a:cubicBezTo>
                  <a:pt x="198999" y="778142"/>
                  <a:pt x="192245" y="797484"/>
                  <a:pt x="183928" y="816173"/>
                </a:cubicBezTo>
                <a:lnTo>
                  <a:pt x="183928" y="816173"/>
                </a:lnTo>
                <a:cubicBezTo>
                  <a:pt x="181356" y="829468"/>
                  <a:pt x="178308" y="842952"/>
                  <a:pt x="176594" y="856531"/>
                </a:cubicBezTo>
                <a:cubicBezTo>
                  <a:pt x="174332" y="869844"/>
                  <a:pt x="172996" y="883297"/>
                  <a:pt x="172593" y="896793"/>
                </a:cubicBezTo>
                <a:cubicBezTo>
                  <a:pt x="170783" y="957662"/>
                  <a:pt x="172593" y="995930"/>
                  <a:pt x="166116" y="1014542"/>
                </a:cubicBezTo>
                <a:cubicBezTo>
                  <a:pt x="159639" y="1033154"/>
                  <a:pt x="147828" y="1032489"/>
                  <a:pt x="128016" y="1012168"/>
                </a:cubicBezTo>
                <a:cubicBezTo>
                  <a:pt x="119444" y="1002672"/>
                  <a:pt x="108966" y="1014827"/>
                  <a:pt x="102299" y="983681"/>
                </a:cubicBezTo>
                <a:lnTo>
                  <a:pt x="102870" y="981307"/>
                </a:lnTo>
                <a:lnTo>
                  <a:pt x="102299" y="982161"/>
                </a:lnTo>
                <a:cubicBezTo>
                  <a:pt x="90015" y="934301"/>
                  <a:pt x="87617" y="884452"/>
                  <a:pt x="95250" y="835640"/>
                </a:cubicBezTo>
                <a:cubicBezTo>
                  <a:pt x="103076" y="784563"/>
                  <a:pt x="114664" y="734130"/>
                  <a:pt x="129921" y="684751"/>
                </a:cubicBezTo>
                <a:cubicBezTo>
                  <a:pt x="238531" y="318407"/>
                  <a:pt x="555675" y="51835"/>
                  <a:pt x="936212" y="7030"/>
                </a:cubicBezTo>
                <a:cubicBezTo>
                  <a:pt x="997820" y="-150"/>
                  <a:pt x="1059947" y="-1835"/>
                  <a:pt x="1121855" y="1997"/>
                </a:cubicBezTo>
                <a:cubicBezTo>
                  <a:pt x="1183774" y="5595"/>
                  <a:pt x="1245223" y="14941"/>
                  <a:pt x="1305401" y="29915"/>
                </a:cubicBezTo>
                <a:cubicBezTo>
                  <a:pt x="1453647" y="66828"/>
                  <a:pt x="1591859" y="135998"/>
                  <a:pt x="1710119" y="232462"/>
                </a:cubicBezTo>
                <a:cubicBezTo>
                  <a:pt x="1828153" y="329224"/>
                  <a:pt x="1924167" y="449935"/>
                  <a:pt x="1991773" y="586563"/>
                </a:cubicBezTo>
                <a:cubicBezTo>
                  <a:pt x="2028254" y="661106"/>
                  <a:pt x="2059972" y="739637"/>
                  <a:pt x="2074259" y="82339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7" name="Google Shape;357;p21"/>
          <p:cNvSpPr/>
          <p:nvPr/>
        </p:nvSpPr>
        <p:spPr>
          <a:xfrm>
            <a:off x="640653" y="1808240"/>
            <a:ext cx="875400" cy="875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58" name="Google Shape;358;p21"/>
          <p:cNvSpPr/>
          <p:nvPr/>
        </p:nvSpPr>
        <p:spPr>
          <a:xfrm rot="4050036">
            <a:off x="594303" y="1775915"/>
            <a:ext cx="959232" cy="946208"/>
          </a:xfrm>
          <a:custGeom>
            <a:avLst/>
            <a:gdLst/>
            <a:ahLst/>
            <a:cxnLst/>
            <a:rect l="l" t="t" r="r" b="b"/>
            <a:pathLst>
              <a:path w="2097558" h="2069079" extrusionOk="0">
                <a:moveTo>
                  <a:pt x="2073974" y="821966"/>
                </a:moveTo>
                <a:cubicBezTo>
                  <a:pt x="2092899" y="908556"/>
                  <a:pt x="2100487" y="997226"/>
                  <a:pt x="2096548" y="1085761"/>
                </a:cubicBezTo>
                <a:cubicBezTo>
                  <a:pt x="2091675" y="1169498"/>
                  <a:pt x="2076905" y="1252369"/>
                  <a:pt x="2052542" y="1332654"/>
                </a:cubicBezTo>
                <a:cubicBezTo>
                  <a:pt x="2002712" y="1493578"/>
                  <a:pt x="1914463" y="1640047"/>
                  <a:pt x="1795367" y="1759493"/>
                </a:cubicBezTo>
                <a:cubicBezTo>
                  <a:pt x="1736002" y="1818788"/>
                  <a:pt x="1669858" y="1870929"/>
                  <a:pt x="1598295" y="1914846"/>
                </a:cubicBezTo>
                <a:cubicBezTo>
                  <a:pt x="1583722" y="1923677"/>
                  <a:pt x="1569720" y="1933837"/>
                  <a:pt x="1555242" y="1943333"/>
                </a:cubicBezTo>
                <a:lnTo>
                  <a:pt x="1556671" y="1942669"/>
                </a:lnTo>
                <a:cubicBezTo>
                  <a:pt x="1467126" y="1991383"/>
                  <a:pt x="1370828" y="2026585"/>
                  <a:pt x="1270921" y="2047123"/>
                </a:cubicBezTo>
                <a:cubicBezTo>
                  <a:pt x="1171120" y="2067821"/>
                  <a:pt x="1068829" y="2073930"/>
                  <a:pt x="967264" y="2065260"/>
                </a:cubicBezTo>
                <a:cubicBezTo>
                  <a:pt x="908486" y="2060128"/>
                  <a:pt x="850282" y="2049800"/>
                  <a:pt x="793337" y="2034399"/>
                </a:cubicBezTo>
                <a:cubicBezTo>
                  <a:pt x="736846" y="2018690"/>
                  <a:pt x="681761" y="1998330"/>
                  <a:pt x="628650" y="1973530"/>
                </a:cubicBezTo>
                <a:cubicBezTo>
                  <a:pt x="615410" y="1967073"/>
                  <a:pt x="601980" y="1961186"/>
                  <a:pt x="589121" y="1954538"/>
                </a:cubicBezTo>
                <a:lnTo>
                  <a:pt x="550355" y="1933648"/>
                </a:lnTo>
                <a:lnTo>
                  <a:pt x="512255" y="1910952"/>
                </a:lnTo>
                <a:cubicBezTo>
                  <a:pt x="499682" y="1903451"/>
                  <a:pt x="487871" y="1894809"/>
                  <a:pt x="475583" y="1886833"/>
                </a:cubicBezTo>
                <a:cubicBezTo>
                  <a:pt x="427508" y="1853568"/>
                  <a:pt x="382009" y="1816747"/>
                  <a:pt x="339471" y="1776681"/>
                </a:cubicBezTo>
                <a:cubicBezTo>
                  <a:pt x="297208" y="1736442"/>
                  <a:pt x="258015" y="1693115"/>
                  <a:pt x="222218" y="1647062"/>
                </a:cubicBezTo>
                <a:cubicBezTo>
                  <a:pt x="204121" y="1624272"/>
                  <a:pt x="187643" y="1600248"/>
                  <a:pt x="171260" y="1576223"/>
                </a:cubicBezTo>
                <a:lnTo>
                  <a:pt x="148114" y="1539189"/>
                </a:lnTo>
                <a:cubicBezTo>
                  <a:pt x="140399" y="1526844"/>
                  <a:pt x="133636" y="1513930"/>
                  <a:pt x="126397" y="1501206"/>
                </a:cubicBezTo>
                <a:cubicBezTo>
                  <a:pt x="98455" y="1450200"/>
                  <a:pt x="74508" y="1397118"/>
                  <a:pt x="54769" y="1342435"/>
                </a:cubicBezTo>
                <a:cubicBezTo>
                  <a:pt x="35569" y="1287642"/>
                  <a:pt x="20946" y="1231362"/>
                  <a:pt x="11049" y="1174168"/>
                </a:cubicBezTo>
                <a:cubicBezTo>
                  <a:pt x="9525" y="1165242"/>
                  <a:pt x="7906" y="1155176"/>
                  <a:pt x="6287" y="1145680"/>
                </a:cubicBezTo>
                <a:cubicBezTo>
                  <a:pt x="4667" y="1136184"/>
                  <a:pt x="3810" y="1124789"/>
                  <a:pt x="2572" y="1114059"/>
                </a:cubicBezTo>
                <a:cubicBezTo>
                  <a:pt x="1334" y="1103329"/>
                  <a:pt x="0" y="1092028"/>
                  <a:pt x="0" y="1081298"/>
                </a:cubicBezTo>
                <a:cubicBezTo>
                  <a:pt x="0" y="1070568"/>
                  <a:pt x="0" y="1060122"/>
                  <a:pt x="0" y="1050247"/>
                </a:cubicBezTo>
                <a:cubicBezTo>
                  <a:pt x="94" y="1041016"/>
                  <a:pt x="922" y="1031808"/>
                  <a:pt x="2477" y="1022709"/>
                </a:cubicBezTo>
                <a:cubicBezTo>
                  <a:pt x="3596" y="1015262"/>
                  <a:pt x="5349" y="1007924"/>
                  <a:pt x="7715" y="1000773"/>
                </a:cubicBezTo>
                <a:cubicBezTo>
                  <a:pt x="12002" y="988523"/>
                  <a:pt x="17812" y="981781"/>
                  <a:pt x="26003" y="981781"/>
                </a:cubicBezTo>
                <a:cubicBezTo>
                  <a:pt x="42958" y="983111"/>
                  <a:pt x="56388" y="1003337"/>
                  <a:pt x="66866" y="1036762"/>
                </a:cubicBezTo>
                <a:cubicBezTo>
                  <a:pt x="79989" y="1081865"/>
                  <a:pt x="90516" y="1127678"/>
                  <a:pt x="98393" y="1173978"/>
                </a:cubicBezTo>
                <a:cubicBezTo>
                  <a:pt x="127092" y="1312903"/>
                  <a:pt x="184403" y="1444377"/>
                  <a:pt x="266700" y="1560080"/>
                </a:cubicBezTo>
                <a:cubicBezTo>
                  <a:pt x="348503" y="1676317"/>
                  <a:pt x="454808" y="1773318"/>
                  <a:pt x="578168" y="1844291"/>
                </a:cubicBezTo>
                <a:cubicBezTo>
                  <a:pt x="622746" y="1869966"/>
                  <a:pt x="669238" y="1892189"/>
                  <a:pt x="717233" y="1910762"/>
                </a:cubicBezTo>
                <a:cubicBezTo>
                  <a:pt x="765070" y="1928982"/>
                  <a:pt x="814194" y="1943646"/>
                  <a:pt x="864203" y="1954633"/>
                </a:cubicBezTo>
                <a:cubicBezTo>
                  <a:pt x="914169" y="1964934"/>
                  <a:pt x="964873" y="1971284"/>
                  <a:pt x="1015841" y="1973625"/>
                </a:cubicBezTo>
                <a:lnTo>
                  <a:pt x="1053941" y="1974575"/>
                </a:lnTo>
                <a:lnTo>
                  <a:pt x="1092041" y="1973530"/>
                </a:lnTo>
                <a:cubicBezTo>
                  <a:pt x="1104805" y="1973530"/>
                  <a:pt x="1117473" y="1971916"/>
                  <a:pt x="1130141" y="1971156"/>
                </a:cubicBezTo>
                <a:lnTo>
                  <a:pt x="1149191" y="1969637"/>
                </a:lnTo>
                <a:cubicBezTo>
                  <a:pt x="1155573" y="1968972"/>
                  <a:pt x="1161860" y="1968118"/>
                  <a:pt x="1168241" y="1967263"/>
                </a:cubicBezTo>
                <a:cubicBezTo>
                  <a:pt x="1180814" y="1965459"/>
                  <a:pt x="1193578" y="1964509"/>
                  <a:pt x="1206341" y="1962040"/>
                </a:cubicBezTo>
                <a:lnTo>
                  <a:pt x="1244441" y="1955393"/>
                </a:lnTo>
                <a:cubicBezTo>
                  <a:pt x="1269397" y="1949696"/>
                  <a:pt x="1294352" y="1944378"/>
                  <a:pt x="1318736" y="1936876"/>
                </a:cubicBezTo>
                <a:cubicBezTo>
                  <a:pt x="1367741" y="1922764"/>
                  <a:pt x="1415522" y="1904726"/>
                  <a:pt x="1461611" y="1882940"/>
                </a:cubicBezTo>
                <a:cubicBezTo>
                  <a:pt x="1554065" y="1838957"/>
                  <a:pt x="1638658" y="1780157"/>
                  <a:pt x="1712023" y="1708880"/>
                </a:cubicBezTo>
                <a:cubicBezTo>
                  <a:pt x="1983564" y="1447319"/>
                  <a:pt x="2072985" y="1049778"/>
                  <a:pt x="1939481" y="697665"/>
                </a:cubicBezTo>
                <a:cubicBezTo>
                  <a:pt x="1877506" y="536948"/>
                  <a:pt x="1771987" y="396544"/>
                  <a:pt x="1634681" y="292096"/>
                </a:cubicBezTo>
                <a:cubicBezTo>
                  <a:pt x="1498545" y="187816"/>
                  <a:pt x="1336648" y="122192"/>
                  <a:pt x="1166146" y="102179"/>
                </a:cubicBezTo>
                <a:cubicBezTo>
                  <a:pt x="1019623" y="83679"/>
                  <a:pt x="870788" y="100147"/>
                  <a:pt x="731901" y="150228"/>
                </a:cubicBezTo>
                <a:cubicBezTo>
                  <a:pt x="662674" y="176034"/>
                  <a:pt x="596951" y="210359"/>
                  <a:pt x="536257" y="252404"/>
                </a:cubicBezTo>
                <a:cubicBezTo>
                  <a:pt x="475551" y="294891"/>
                  <a:pt x="420501" y="344891"/>
                  <a:pt x="372427" y="401204"/>
                </a:cubicBezTo>
                <a:cubicBezTo>
                  <a:pt x="327470" y="454286"/>
                  <a:pt x="285274" y="517243"/>
                  <a:pt x="267653" y="581625"/>
                </a:cubicBezTo>
                <a:lnTo>
                  <a:pt x="268510" y="580771"/>
                </a:lnTo>
                <a:cubicBezTo>
                  <a:pt x="245123" y="616040"/>
                  <a:pt x="228671" y="655418"/>
                  <a:pt x="220028" y="696810"/>
                </a:cubicBezTo>
                <a:cubicBezTo>
                  <a:pt x="216980" y="707066"/>
                  <a:pt x="214694" y="717511"/>
                  <a:pt x="212217" y="727862"/>
                </a:cubicBezTo>
                <a:cubicBezTo>
                  <a:pt x="209741" y="738212"/>
                  <a:pt x="206693" y="748278"/>
                  <a:pt x="204121" y="758344"/>
                </a:cubicBezTo>
                <a:cubicBezTo>
                  <a:pt x="198999" y="778142"/>
                  <a:pt x="192245" y="797484"/>
                  <a:pt x="183928" y="816173"/>
                </a:cubicBezTo>
                <a:lnTo>
                  <a:pt x="183928" y="816173"/>
                </a:lnTo>
                <a:cubicBezTo>
                  <a:pt x="181356" y="829468"/>
                  <a:pt x="178308" y="842952"/>
                  <a:pt x="176594" y="856531"/>
                </a:cubicBezTo>
                <a:cubicBezTo>
                  <a:pt x="174332" y="869844"/>
                  <a:pt x="172996" y="883297"/>
                  <a:pt x="172593" y="896793"/>
                </a:cubicBezTo>
                <a:cubicBezTo>
                  <a:pt x="170783" y="957662"/>
                  <a:pt x="172593" y="995930"/>
                  <a:pt x="166116" y="1014542"/>
                </a:cubicBezTo>
                <a:cubicBezTo>
                  <a:pt x="159639" y="1033154"/>
                  <a:pt x="147828" y="1032489"/>
                  <a:pt x="128016" y="1012168"/>
                </a:cubicBezTo>
                <a:cubicBezTo>
                  <a:pt x="119444" y="1002672"/>
                  <a:pt x="108966" y="1014827"/>
                  <a:pt x="102299" y="983681"/>
                </a:cubicBezTo>
                <a:lnTo>
                  <a:pt x="102870" y="981307"/>
                </a:lnTo>
                <a:lnTo>
                  <a:pt x="102299" y="982161"/>
                </a:lnTo>
                <a:cubicBezTo>
                  <a:pt x="90015" y="934301"/>
                  <a:pt x="87617" y="884452"/>
                  <a:pt x="95250" y="835640"/>
                </a:cubicBezTo>
                <a:cubicBezTo>
                  <a:pt x="103076" y="784563"/>
                  <a:pt x="114664" y="734130"/>
                  <a:pt x="129921" y="684751"/>
                </a:cubicBezTo>
                <a:cubicBezTo>
                  <a:pt x="238531" y="318407"/>
                  <a:pt x="555675" y="51835"/>
                  <a:pt x="936212" y="7030"/>
                </a:cubicBezTo>
                <a:cubicBezTo>
                  <a:pt x="997820" y="-150"/>
                  <a:pt x="1059947" y="-1835"/>
                  <a:pt x="1121855" y="1997"/>
                </a:cubicBezTo>
                <a:cubicBezTo>
                  <a:pt x="1183774" y="5595"/>
                  <a:pt x="1245223" y="14941"/>
                  <a:pt x="1305401" y="29915"/>
                </a:cubicBezTo>
                <a:cubicBezTo>
                  <a:pt x="1453647" y="66828"/>
                  <a:pt x="1591859" y="135998"/>
                  <a:pt x="1710119" y="232462"/>
                </a:cubicBezTo>
                <a:cubicBezTo>
                  <a:pt x="1828153" y="329224"/>
                  <a:pt x="1924167" y="449935"/>
                  <a:pt x="1991773" y="586563"/>
                </a:cubicBezTo>
                <a:cubicBezTo>
                  <a:pt x="2028254" y="661106"/>
                  <a:pt x="2059972" y="739637"/>
                  <a:pt x="2074259" y="82339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8" name="Google Shape;368;p21"/>
          <p:cNvSpPr txBox="1">
            <a:spLocks noGrp="1"/>
          </p:cNvSpPr>
          <p:nvPr>
            <p:ph type="title"/>
          </p:nvPr>
        </p:nvSpPr>
        <p:spPr>
          <a:xfrm>
            <a:off x="452550" y="411475"/>
            <a:ext cx="8238900" cy="56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Step-by-Step Model Development</a:t>
            </a:r>
            <a:endParaRPr dirty="0"/>
          </a:p>
        </p:txBody>
      </p:sp>
      <p:sp>
        <p:nvSpPr>
          <p:cNvPr id="369" name="Google Shape;369;p21"/>
          <p:cNvSpPr/>
          <p:nvPr/>
        </p:nvSpPr>
        <p:spPr>
          <a:xfrm>
            <a:off x="2981636" y="1331550"/>
            <a:ext cx="875400" cy="8754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70" name="Google Shape;370;p21"/>
          <p:cNvSpPr/>
          <p:nvPr/>
        </p:nvSpPr>
        <p:spPr>
          <a:xfrm rot="4050036">
            <a:off x="2935287" y="1305034"/>
            <a:ext cx="959232" cy="946208"/>
          </a:xfrm>
          <a:custGeom>
            <a:avLst/>
            <a:gdLst/>
            <a:ahLst/>
            <a:cxnLst/>
            <a:rect l="l" t="t" r="r" b="b"/>
            <a:pathLst>
              <a:path w="2097558" h="2069079" extrusionOk="0">
                <a:moveTo>
                  <a:pt x="2073974" y="821966"/>
                </a:moveTo>
                <a:cubicBezTo>
                  <a:pt x="2092899" y="908556"/>
                  <a:pt x="2100487" y="997226"/>
                  <a:pt x="2096548" y="1085761"/>
                </a:cubicBezTo>
                <a:cubicBezTo>
                  <a:pt x="2091675" y="1169498"/>
                  <a:pt x="2076905" y="1252369"/>
                  <a:pt x="2052542" y="1332654"/>
                </a:cubicBezTo>
                <a:cubicBezTo>
                  <a:pt x="2002712" y="1493578"/>
                  <a:pt x="1914463" y="1640047"/>
                  <a:pt x="1795367" y="1759493"/>
                </a:cubicBezTo>
                <a:cubicBezTo>
                  <a:pt x="1736002" y="1818788"/>
                  <a:pt x="1669858" y="1870929"/>
                  <a:pt x="1598295" y="1914846"/>
                </a:cubicBezTo>
                <a:cubicBezTo>
                  <a:pt x="1583722" y="1923677"/>
                  <a:pt x="1569720" y="1933837"/>
                  <a:pt x="1555242" y="1943333"/>
                </a:cubicBezTo>
                <a:lnTo>
                  <a:pt x="1556671" y="1942669"/>
                </a:lnTo>
                <a:cubicBezTo>
                  <a:pt x="1467126" y="1991383"/>
                  <a:pt x="1370828" y="2026585"/>
                  <a:pt x="1270921" y="2047123"/>
                </a:cubicBezTo>
                <a:cubicBezTo>
                  <a:pt x="1171120" y="2067821"/>
                  <a:pt x="1068829" y="2073930"/>
                  <a:pt x="967264" y="2065260"/>
                </a:cubicBezTo>
                <a:cubicBezTo>
                  <a:pt x="908486" y="2060128"/>
                  <a:pt x="850282" y="2049800"/>
                  <a:pt x="793337" y="2034399"/>
                </a:cubicBezTo>
                <a:cubicBezTo>
                  <a:pt x="736846" y="2018690"/>
                  <a:pt x="681761" y="1998330"/>
                  <a:pt x="628650" y="1973530"/>
                </a:cubicBezTo>
                <a:cubicBezTo>
                  <a:pt x="615410" y="1967073"/>
                  <a:pt x="601980" y="1961186"/>
                  <a:pt x="589121" y="1954538"/>
                </a:cubicBezTo>
                <a:lnTo>
                  <a:pt x="550355" y="1933648"/>
                </a:lnTo>
                <a:lnTo>
                  <a:pt x="512255" y="1910952"/>
                </a:lnTo>
                <a:cubicBezTo>
                  <a:pt x="499682" y="1903451"/>
                  <a:pt x="487871" y="1894809"/>
                  <a:pt x="475583" y="1886833"/>
                </a:cubicBezTo>
                <a:cubicBezTo>
                  <a:pt x="427508" y="1853568"/>
                  <a:pt x="382009" y="1816747"/>
                  <a:pt x="339471" y="1776681"/>
                </a:cubicBezTo>
                <a:cubicBezTo>
                  <a:pt x="297208" y="1736442"/>
                  <a:pt x="258015" y="1693115"/>
                  <a:pt x="222218" y="1647062"/>
                </a:cubicBezTo>
                <a:cubicBezTo>
                  <a:pt x="204121" y="1624272"/>
                  <a:pt x="187643" y="1600248"/>
                  <a:pt x="171260" y="1576223"/>
                </a:cubicBezTo>
                <a:lnTo>
                  <a:pt x="148114" y="1539189"/>
                </a:lnTo>
                <a:cubicBezTo>
                  <a:pt x="140399" y="1526844"/>
                  <a:pt x="133636" y="1513930"/>
                  <a:pt x="126397" y="1501206"/>
                </a:cubicBezTo>
                <a:cubicBezTo>
                  <a:pt x="98455" y="1450200"/>
                  <a:pt x="74508" y="1397118"/>
                  <a:pt x="54769" y="1342435"/>
                </a:cubicBezTo>
                <a:cubicBezTo>
                  <a:pt x="35569" y="1287642"/>
                  <a:pt x="20946" y="1231362"/>
                  <a:pt x="11049" y="1174168"/>
                </a:cubicBezTo>
                <a:cubicBezTo>
                  <a:pt x="9525" y="1165242"/>
                  <a:pt x="7906" y="1155176"/>
                  <a:pt x="6287" y="1145680"/>
                </a:cubicBezTo>
                <a:cubicBezTo>
                  <a:pt x="4667" y="1136184"/>
                  <a:pt x="3810" y="1124789"/>
                  <a:pt x="2572" y="1114059"/>
                </a:cubicBezTo>
                <a:cubicBezTo>
                  <a:pt x="1334" y="1103329"/>
                  <a:pt x="0" y="1092028"/>
                  <a:pt x="0" y="1081298"/>
                </a:cubicBezTo>
                <a:cubicBezTo>
                  <a:pt x="0" y="1070568"/>
                  <a:pt x="0" y="1060122"/>
                  <a:pt x="0" y="1050247"/>
                </a:cubicBezTo>
                <a:cubicBezTo>
                  <a:pt x="94" y="1041016"/>
                  <a:pt x="922" y="1031808"/>
                  <a:pt x="2477" y="1022709"/>
                </a:cubicBezTo>
                <a:cubicBezTo>
                  <a:pt x="3596" y="1015262"/>
                  <a:pt x="5349" y="1007924"/>
                  <a:pt x="7715" y="1000773"/>
                </a:cubicBezTo>
                <a:cubicBezTo>
                  <a:pt x="12002" y="988523"/>
                  <a:pt x="17812" y="981781"/>
                  <a:pt x="26003" y="981781"/>
                </a:cubicBezTo>
                <a:cubicBezTo>
                  <a:pt x="42958" y="983111"/>
                  <a:pt x="56388" y="1003337"/>
                  <a:pt x="66866" y="1036762"/>
                </a:cubicBezTo>
                <a:cubicBezTo>
                  <a:pt x="79989" y="1081865"/>
                  <a:pt x="90516" y="1127678"/>
                  <a:pt x="98393" y="1173978"/>
                </a:cubicBezTo>
                <a:cubicBezTo>
                  <a:pt x="127092" y="1312903"/>
                  <a:pt x="184403" y="1444377"/>
                  <a:pt x="266700" y="1560080"/>
                </a:cubicBezTo>
                <a:cubicBezTo>
                  <a:pt x="348503" y="1676317"/>
                  <a:pt x="454808" y="1773318"/>
                  <a:pt x="578168" y="1844291"/>
                </a:cubicBezTo>
                <a:cubicBezTo>
                  <a:pt x="622746" y="1869966"/>
                  <a:pt x="669238" y="1892189"/>
                  <a:pt x="717233" y="1910762"/>
                </a:cubicBezTo>
                <a:cubicBezTo>
                  <a:pt x="765070" y="1928982"/>
                  <a:pt x="814194" y="1943646"/>
                  <a:pt x="864203" y="1954633"/>
                </a:cubicBezTo>
                <a:cubicBezTo>
                  <a:pt x="914169" y="1964934"/>
                  <a:pt x="964873" y="1971284"/>
                  <a:pt x="1015841" y="1973625"/>
                </a:cubicBezTo>
                <a:lnTo>
                  <a:pt x="1053941" y="1974575"/>
                </a:lnTo>
                <a:lnTo>
                  <a:pt x="1092041" y="1973530"/>
                </a:lnTo>
                <a:cubicBezTo>
                  <a:pt x="1104805" y="1973530"/>
                  <a:pt x="1117473" y="1971916"/>
                  <a:pt x="1130141" y="1971156"/>
                </a:cubicBezTo>
                <a:lnTo>
                  <a:pt x="1149191" y="1969637"/>
                </a:lnTo>
                <a:cubicBezTo>
                  <a:pt x="1155573" y="1968972"/>
                  <a:pt x="1161860" y="1968118"/>
                  <a:pt x="1168241" y="1967263"/>
                </a:cubicBezTo>
                <a:cubicBezTo>
                  <a:pt x="1180814" y="1965459"/>
                  <a:pt x="1193578" y="1964509"/>
                  <a:pt x="1206341" y="1962040"/>
                </a:cubicBezTo>
                <a:lnTo>
                  <a:pt x="1244441" y="1955393"/>
                </a:lnTo>
                <a:cubicBezTo>
                  <a:pt x="1269397" y="1949696"/>
                  <a:pt x="1294352" y="1944378"/>
                  <a:pt x="1318736" y="1936876"/>
                </a:cubicBezTo>
                <a:cubicBezTo>
                  <a:pt x="1367741" y="1922764"/>
                  <a:pt x="1415522" y="1904726"/>
                  <a:pt x="1461611" y="1882940"/>
                </a:cubicBezTo>
                <a:cubicBezTo>
                  <a:pt x="1554065" y="1838957"/>
                  <a:pt x="1638658" y="1780157"/>
                  <a:pt x="1712023" y="1708880"/>
                </a:cubicBezTo>
                <a:cubicBezTo>
                  <a:pt x="1983564" y="1447319"/>
                  <a:pt x="2072985" y="1049778"/>
                  <a:pt x="1939481" y="697665"/>
                </a:cubicBezTo>
                <a:cubicBezTo>
                  <a:pt x="1877506" y="536948"/>
                  <a:pt x="1771987" y="396544"/>
                  <a:pt x="1634681" y="292096"/>
                </a:cubicBezTo>
                <a:cubicBezTo>
                  <a:pt x="1498545" y="187816"/>
                  <a:pt x="1336648" y="122192"/>
                  <a:pt x="1166146" y="102179"/>
                </a:cubicBezTo>
                <a:cubicBezTo>
                  <a:pt x="1019623" y="83679"/>
                  <a:pt x="870788" y="100147"/>
                  <a:pt x="731901" y="150228"/>
                </a:cubicBezTo>
                <a:cubicBezTo>
                  <a:pt x="662674" y="176034"/>
                  <a:pt x="596951" y="210359"/>
                  <a:pt x="536257" y="252404"/>
                </a:cubicBezTo>
                <a:cubicBezTo>
                  <a:pt x="475551" y="294891"/>
                  <a:pt x="420501" y="344891"/>
                  <a:pt x="372427" y="401204"/>
                </a:cubicBezTo>
                <a:cubicBezTo>
                  <a:pt x="327470" y="454286"/>
                  <a:pt x="285274" y="517243"/>
                  <a:pt x="267653" y="581625"/>
                </a:cubicBezTo>
                <a:lnTo>
                  <a:pt x="268510" y="580771"/>
                </a:lnTo>
                <a:cubicBezTo>
                  <a:pt x="245123" y="616040"/>
                  <a:pt x="228671" y="655418"/>
                  <a:pt x="220028" y="696810"/>
                </a:cubicBezTo>
                <a:cubicBezTo>
                  <a:pt x="216980" y="707066"/>
                  <a:pt x="214694" y="717511"/>
                  <a:pt x="212217" y="727862"/>
                </a:cubicBezTo>
                <a:cubicBezTo>
                  <a:pt x="209741" y="738212"/>
                  <a:pt x="206693" y="748278"/>
                  <a:pt x="204121" y="758344"/>
                </a:cubicBezTo>
                <a:cubicBezTo>
                  <a:pt x="198999" y="778142"/>
                  <a:pt x="192245" y="797484"/>
                  <a:pt x="183928" y="816173"/>
                </a:cubicBezTo>
                <a:lnTo>
                  <a:pt x="183928" y="816173"/>
                </a:lnTo>
                <a:cubicBezTo>
                  <a:pt x="181356" y="829468"/>
                  <a:pt x="178308" y="842952"/>
                  <a:pt x="176594" y="856531"/>
                </a:cubicBezTo>
                <a:cubicBezTo>
                  <a:pt x="174332" y="869844"/>
                  <a:pt x="172996" y="883297"/>
                  <a:pt x="172593" y="896793"/>
                </a:cubicBezTo>
                <a:cubicBezTo>
                  <a:pt x="170783" y="957662"/>
                  <a:pt x="172593" y="995930"/>
                  <a:pt x="166116" y="1014542"/>
                </a:cubicBezTo>
                <a:cubicBezTo>
                  <a:pt x="159639" y="1033154"/>
                  <a:pt x="147828" y="1032489"/>
                  <a:pt x="128016" y="1012168"/>
                </a:cubicBezTo>
                <a:cubicBezTo>
                  <a:pt x="119444" y="1002672"/>
                  <a:pt x="108966" y="1014827"/>
                  <a:pt x="102299" y="983681"/>
                </a:cubicBezTo>
                <a:lnTo>
                  <a:pt x="102870" y="981307"/>
                </a:lnTo>
                <a:lnTo>
                  <a:pt x="102299" y="982161"/>
                </a:lnTo>
                <a:cubicBezTo>
                  <a:pt x="90015" y="934301"/>
                  <a:pt x="87617" y="884452"/>
                  <a:pt x="95250" y="835640"/>
                </a:cubicBezTo>
                <a:cubicBezTo>
                  <a:pt x="103076" y="784563"/>
                  <a:pt x="114664" y="734130"/>
                  <a:pt x="129921" y="684751"/>
                </a:cubicBezTo>
                <a:cubicBezTo>
                  <a:pt x="238531" y="318407"/>
                  <a:pt x="555675" y="51835"/>
                  <a:pt x="936212" y="7030"/>
                </a:cubicBezTo>
                <a:cubicBezTo>
                  <a:pt x="997820" y="-150"/>
                  <a:pt x="1059947" y="-1835"/>
                  <a:pt x="1121855" y="1997"/>
                </a:cubicBezTo>
                <a:cubicBezTo>
                  <a:pt x="1183774" y="5595"/>
                  <a:pt x="1245223" y="14941"/>
                  <a:pt x="1305401" y="29915"/>
                </a:cubicBezTo>
                <a:cubicBezTo>
                  <a:pt x="1453647" y="66828"/>
                  <a:pt x="1591859" y="135998"/>
                  <a:pt x="1710119" y="232462"/>
                </a:cubicBezTo>
                <a:cubicBezTo>
                  <a:pt x="1828153" y="329224"/>
                  <a:pt x="1924167" y="449935"/>
                  <a:pt x="1991773" y="586563"/>
                </a:cubicBezTo>
                <a:cubicBezTo>
                  <a:pt x="2028254" y="661106"/>
                  <a:pt x="2059972" y="739637"/>
                  <a:pt x="2074259" y="82339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71" name="Google Shape;371;p21"/>
          <p:cNvGrpSpPr/>
          <p:nvPr/>
        </p:nvGrpSpPr>
        <p:grpSpPr>
          <a:xfrm>
            <a:off x="891887" y="2044866"/>
            <a:ext cx="365084" cy="405687"/>
            <a:chOff x="7587063" y="2593818"/>
            <a:chExt cx="391595" cy="440725"/>
          </a:xfrm>
        </p:grpSpPr>
        <p:sp>
          <p:nvSpPr>
            <p:cNvPr id="372" name="Google Shape;372;p21"/>
            <p:cNvSpPr/>
            <p:nvPr/>
          </p:nvSpPr>
          <p:spPr>
            <a:xfrm>
              <a:off x="7739690" y="2593885"/>
              <a:ext cx="238929" cy="206955"/>
            </a:xfrm>
            <a:custGeom>
              <a:avLst/>
              <a:gdLst/>
              <a:ahLst/>
              <a:cxnLst/>
              <a:rect l="l" t="t" r="r" b="b"/>
              <a:pathLst>
                <a:path w="238929" h="206955" extrusionOk="0">
                  <a:moveTo>
                    <a:pt x="51" y="124725"/>
                  </a:moveTo>
                  <a:cubicBezTo>
                    <a:pt x="1086" y="139638"/>
                    <a:pt x="18124" y="147803"/>
                    <a:pt x="30439" y="139331"/>
                  </a:cubicBezTo>
                  <a:cubicBezTo>
                    <a:pt x="41272" y="131873"/>
                    <a:pt x="56061" y="139641"/>
                    <a:pt x="56061" y="152803"/>
                  </a:cubicBezTo>
                  <a:lnTo>
                    <a:pt x="56061" y="206956"/>
                  </a:lnTo>
                  <a:lnTo>
                    <a:pt x="96629" y="206956"/>
                  </a:lnTo>
                  <a:cubicBezTo>
                    <a:pt x="89424" y="177536"/>
                    <a:pt x="112751" y="148874"/>
                    <a:pt x="143780" y="151016"/>
                  </a:cubicBezTo>
                  <a:cubicBezTo>
                    <a:pt x="171081" y="152908"/>
                    <a:pt x="191326" y="179196"/>
                    <a:pt x="184509" y="206956"/>
                  </a:cubicBezTo>
                  <a:lnTo>
                    <a:pt x="225487" y="206956"/>
                  </a:lnTo>
                  <a:cubicBezTo>
                    <a:pt x="259776" y="155113"/>
                    <a:pt x="225243" y="80107"/>
                    <a:pt x="158425" y="76676"/>
                  </a:cubicBezTo>
                  <a:cubicBezTo>
                    <a:pt x="165980" y="36777"/>
                    <a:pt x="135217" y="0"/>
                    <a:pt x="94900" y="0"/>
                  </a:cubicBezTo>
                  <a:cubicBezTo>
                    <a:pt x="80336" y="0"/>
                    <a:pt x="66882" y="4841"/>
                    <a:pt x="56061" y="12996"/>
                  </a:cubicBezTo>
                  <a:lnTo>
                    <a:pt x="56061" y="93818"/>
                  </a:lnTo>
                  <a:cubicBezTo>
                    <a:pt x="56061" y="106971"/>
                    <a:pt x="41284" y="114752"/>
                    <a:pt x="30438" y="107291"/>
                  </a:cubicBezTo>
                  <a:cubicBezTo>
                    <a:pt x="17260" y="98225"/>
                    <a:pt x="-1091" y="108239"/>
                    <a:pt x="51" y="12472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" name="Google Shape;373;p21"/>
            <p:cNvSpPr/>
            <p:nvPr/>
          </p:nvSpPr>
          <p:spPr>
            <a:xfrm>
              <a:off x="7587063" y="2593818"/>
              <a:ext cx="182872" cy="263075"/>
            </a:xfrm>
            <a:custGeom>
              <a:avLst/>
              <a:gdLst/>
              <a:ahLst/>
              <a:cxnLst/>
              <a:rect l="l" t="t" r="r" b="b"/>
              <a:pathLst>
                <a:path w="182872" h="263075" extrusionOk="0">
                  <a:moveTo>
                    <a:pt x="68857" y="207024"/>
                  </a:moveTo>
                  <a:cubicBezTo>
                    <a:pt x="82012" y="207024"/>
                    <a:pt x="89791" y="221804"/>
                    <a:pt x="82327" y="232648"/>
                  </a:cubicBezTo>
                  <a:cubicBezTo>
                    <a:pt x="73303" y="245760"/>
                    <a:pt x="83211" y="264168"/>
                    <a:pt x="99767" y="263025"/>
                  </a:cubicBezTo>
                  <a:cubicBezTo>
                    <a:pt x="114713" y="261989"/>
                    <a:pt x="122838" y="244937"/>
                    <a:pt x="114377" y="232645"/>
                  </a:cubicBezTo>
                  <a:cubicBezTo>
                    <a:pt x="106916" y="221806"/>
                    <a:pt x="114691" y="207024"/>
                    <a:pt x="127850" y="207024"/>
                  </a:cubicBezTo>
                  <a:lnTo>
                    <a:pt x="182873" y="207024"/>
                  </a:lnTo>
                  <a:lnTo>
                    <a:pt x="182873" y="167302"/>
                  </a:lnTo>
                  <a:cubicBezTo>
                    <a:pt x="155051" y="174137"/>
                    <a:pt x="128814" y="153815"/>
                    <a:pt x="126925" y="126577"/>
                  </a:cubicBezTo>
                  <a:cubicBezTo>
                    <a:pt x="124782" y="95679"/>
                    <a:pt x="153324" y="72198"/>
                    <a:pt x="182873" y="79433"/>
                  </a:cubicBezTo>
                  <a:lnTo>
                    <a:pt x="182873" y="13064"/>
                  </a:lnTo>
                  <a:cubicBezTo>
                    <a:pt x="136550" y="-21846"/>
                    <a:pt x="70190" y="18015"/>
                    <a:pt x="80355" y="75889"/>
                  </a:cubicBezTo>
                  <a:cubicBezTo>
                    <a:pt x="13138" y="79460"/>
                    <a:pt x="-20877" y="154629"/>
                    <a:pt x="13708" y="2070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" name="Google Shape;374;p21"/>
            <p:cNvSpPr/>
            <p:nvPr/>
          </p:nvSpPr>
          <p:spPr>
            <a:xfrm>
              <a:off x="7795751" y="2770605"/>
              <a:ext cx="182907" cy="263938"/>
            </a:xfrm>
            <a:custGeom>
              <a:avLst/>
              <a:gdLst/>
              <a:ahLst/>
              <a:cxnLst/>
              <a:rect l="l" t="t" r="r" b="b"/>
              <a:pathLst>
                <a:path w="182907" h="263938" extrusionOk="0">
                  <a:moveTo>
                    <a:pt x="168993" y="56053"/>
                  </a:moveTo>
                  <a:lnTo>
                    <a:pt x="114015" y="56053"/>
                  </a:lnTo>
                  <a:cubicBezTo>
                    <a:pt x="100854" y="56053"/>
                    <a:pt x="93082" y="41269"/>
                    <a:pt x="100543" y="30430"/>
                  </a:cubicBezTo>
                  <a:cubicBezTo>
                    <a:pt x="109011" y="18133"/>
                    <a:pt x="100864" y="1087"/>
                    <a:pt x="85933" y="51"/>
                  </a:cubicBezTo>
                  <a:cubicBezTo>
                    <a:pt x="69380" y="-1098"/>
                    <a:pt x="59466" y="17310"/>
                    <a:pt x="68493" y="30428"/>
                  </a:cubicBezTo>
                  <a:cubicBezTo>
                    <a:pt x="75954" y="41272"/>
                    <a:pt x="68182" y="56053"/>
                    <a:pt x="55023" y="56053"/>
                  </a:cubicBezTo>
                  <a:lnTo>
                    <a:pt x="0" y="56053"/>
                  </a:lnTo>
                  <a:lnTo>
                    <a:pt x="0" y="95751"/>
                  </a:lnTo>
                  <a:cubicBezTo>
                    <a:pt x="29464" y="88537"/>
                    <a:pt x="58096" y="111922"/>
                    <a:pt x="55948" y="142895"/>
                  </a:cubicBezTo>
                  <a:cubicBezTo>
                    <a:pt x="54058" y="170143"/>
                    <a:pt x="27814" y="190449"/>
                    <a:pt x="0" y="183621"/>
                  </a:cubicBezTo>
                  <a:lnTo>
                    <a:pt x="0" y="250875"/>
                  </a:lnTo>
                  <a:cubicBezTo>
                    <a:pt x="46323" y="285785"/>
                    <a:pt x="112683" y="245923"/>
                    <a:pt x="102518" y="188050"/>
                  </a:cubicBezTo>
                  <a:cubicBezTo>
                    <a:pt x="168119" y="184563"/>
                    <a:pt x="204582" y="110966"/>
                    <a:pt x="168993" y="560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" name="Google Shape;375;p21"/>
            <p:cNvSpPr/>
            <p:nvPr/>
          </p:nvSpPr>
          <p:spPr>
            <a:xfrm>
              <a:off x="7587070" y="2826658"/>
              <a:ext cx="238925" cy="207818"/>
            </a:xfrm>
            <a:custGeom>
              <a:avLst/>
              <a:gdLst/>
              <a:ahLst/>
              <a:cxnLst/>
              <a:rect l="l" t="t" r="r" b="b"/>
              <a:pathLst>
                <a:path w="238925" h="207818" extrusionOk="0">
                  <a:moveTo>
                    <a:pt x="238875" y="85056"/>
                  </a:moveTo>
                  <a:cubicBezTo>
                    <a:pt x="240017" y="68578"/>
                    <a:pt x="221667" y="58554"/>
                    <a:pt x="208489" y="67624"/>
                  </a:cubicBezTo>
                  <a:cubicBezTo>
                    <a:pt x="197649" y="75077"/>
                    <a:pt x="182865" y="67316"/>
                    <a:pt x="182865" y="54152"/>
                  </a:cubicBezTo>
                  <a:lnTo>
                    <a:pt x="182865" y="0"/>
                  </a:lnTo>
                  <a:lnTo>
                    <a:pt x="142274" y="0"/>
                  </a:lnTo>
                  <a:cubicBezTo>
                    <a:pt x="149301" y="28595"/>
                    <a:pt x="127520" y="56053"/>
                    <a:pt x="98289" y="56053"/>
                  </a:cubicBezTo>
                  <a:cubicBezTo>
                    <a:pt x="68782" y="56053"/>
                    <a:pt x="47473" y="28249"/>
                    <a:pt x="54394" y="0"/>
                  </a:cubicBezTo>
                  <a:lnTo>
                    <a:pt x="13705" y="0"/>
                  </a:lnTo>
                  <a:cubicBezTo>
                    <a:pt x="-20862" y="52389"/>
                    <a:pt x="13088" y="127680"/>
                    <a:pt x="80501" y="131142"/>
                  </a:cubicBezTo>
                  <a:cubicBezTo>
                    <a:pt x="72946" y="171041"/>
                    <a:pt x="103710" y="207818"/>
                    <a:pt x="144027" y="207818"/>
                  </a:cubicBezTo>
                  <a:cubicBezTo>
                    <a:pt x="158590" y="207818"/>
                    <a:pt x="172045" y="202977"/>
                    <a:pt x="182866" y="194822"/>
                  </a:cubicBezTo>
                  <a:lnTo>
                    <a:pt x="182866" y="113137"/>
                  </a:lnTo>
                  <a:cubicBezTo>
                    <a:pt x="182866" y="99986"/>
                    <a:pt x="197644" y="92203"/>
                    <a:pt x="208486" y="99664"/>
                  </a:cubicBezTo>
                  <a:cubicBezTo>
                    <a:pt x="220777" y="108123"/>
                    <a:pt x="237838" y="99999"/>
                    <a:pt x="238875" y="8505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6" name="Google Shape;376;p21"/>
          <p:cNvGrpSpPr/>
          <p:nvPr/>
        </p:nvGrpSpPr>
        <p:grpSpPr>
          <a:xfrm>
            <a:off x="15605610" y="1572492"/>
            <a:ext cx="405687" cy="405686"/>
            <a:chOff x="7562499" y="3566844"/>
            <a:chExt cx="440725" cy="440724"/>
          </a:xfrm>
        </p:grpSpPr>
        <p:sp>
          <p:nvSpPr>
            <p:cNvPr id="377" name="Google Shape;377;p21"/>
            <p:cNvSpPr/>
            <p:nvPr/>
          </p:nvSpPr>
          <p:spPr>
            <a:xfrm>
              <a:off x="7562499" y="3566844"/>
              <a:ext cx="440725" cy="78331"/>
            </a:xfrm>
            <a:custGeom>
              <a:avLst/>
              <a:gdLst/>
              <a:ahLst/>
              <a:cxnLst/>
              <a:rect l="l" t="t" r="r" b="b"/>
              <a:pathLst>
                <a:path w="440725" h="78331" extrusionOk="0">
                  <a:moveTo>
                    <a:pt x="427813" y="0"/>
                  </a:moveTo>
                  <a:lnTo>
                    <a:pt x="12912" y="0"/>
                  </a:lnTo>
                  <a:cubicBezTo>
                    <a:pt x="5781" y="0"/>
                    <a:pt x="0" y="5781"/>
                    <a:pt x="0" y="12912"/>
                  </a:cubicBezTo>
                  <a:lnTo>
                    <a:pt x="0" y="78332"/>
                  </a:lnTo>
                  <a:lnTo>
                    <a:pt x="440725" y="78332"/>
                  </a:lnTo>
                  <a:lnTo>
                    <a:pt x="440725" y="12912"/>
                  </a:lnTo>
                  <a:cubicBezTo>
                    <a:pt x="440725" y="5781"/>
                    <a:pt x="434944" y="0"/>
                    <a:pt x="427813" y="0"/>
                  </a:cubicBezTo>
                  <a:close/>
                  <a:moveTo>
                    <a:pt x="297834" y="52078"/>
                  </a:moveTo>
                  <a:cubicBezTo>
                    <a:pt x="290703" y="52078"/>
                    <a:pt x="284922" y="46297"/>
                    <a:pt x="284922" y="39166"/>
                  </a:cubicBezTo>
                  <a:cubicBezTo>
                    <a:pt x="284922" y="32035"/>
                    <a:pt x="290703" y="26254"/>
                    <a:pt x="297834" y="26254"/>
                  </a:cubicBezTo>
                  <a:cubicBezTo>
                    <a:pt x="304964" y="26254"/>
                    <a:pt x="310746" y="32035"/>
                    <a:pt x="310746" y="39166"/>
                  </a:cubicBezTo>
                  <a:cubicBezTo>
                    <a:pt x="310746" y="46297"/>
                    <a:pt x="304964" y="52078"/>
                    <a:pt x="297834" y="52078"/>
                  </a:cubicBezTo>
                  <a:close/>
                  <a:moveTo>
                    <a:pt x="349481" y="52078"/>
                  </a:moveTo>
                  <a:cubicBezTo>
                    <a:pt x="342350" y="52078"/>
                    <a:pt x="336569" y="46297"/>
                    <a:pt x="336569" y="39166"/>
                  </a:cubicBezTo>
                  <a:cubicBezTo>
                    <a:pt x="336569" y="32035"/>
                    <a:pt x="342350" y="26254"/>
                    <a:pt x="349481" y="26254"/>
                  </a:cubicBezTo>
                  <a:cubicBezTo>
                    <a:pt x="356612" y="26254"/>
                    <a:pt x="362393" y="32035"/>
                    <a:pt x="362393" y="39166"/>
                  </a:cubicBezTo>
                  <a:cubicBezTo>
                    <a:pt x="362393" y="46297"/>
                    <a:pt x="356612" y="52078"/>
                    <a:pt x="349481" y="52078"/>
                  </a:cubicBezTo>
                  <a:close/>
                  <a:moveTo>
                    <a:pt x="401129" y="52078"/>
                  </a:moveTo>
                  <a:cubicBezTo>
                    <a:pt x="393998" y="52078"/>
                    <a:pt x="388217" y="46297"/>
                    <a:pt x="388217" y="39166"/>
                  </a:cubicBezTo>
                  <a:cubicBezTo>
                    <a:pt x="388217" y="32035"/>
                    <a:pt x="393998" y="26254"/>
                    <a:pt x="401129" y="26254"/>
                  </a:cubicBezTo>
                  <a:cubicBezTo>
                    <a:pt x="408259" y="26254"/>
                    <a:pt x="414040" y="32035"/>
                    <a:pt x="414040" y="39166"/>
                  </a:cubicBezTo>
                  <a:cubicBezTo>
                    <a:pt x="414040" y="46297"/>
                    <a:pt x="408259" y="52078"/>
                    <a:pt x="401129" y="5207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" name="Google Shape;378;p21"/>
            <p:cNvSpPr/>
            <p:nvPr/>
          </p:nvSpPr>
          <p:spPr>
            <a:xfrm>
              <a:off x="7667515" y="3760020"/>
              <a:ext cx="232413" cy="50787"/>
            </a:xfrm>
            <a:custGeom>
              <a:avLst/>
              <a:gdLst/>
              <a:ahLst/>
              <a:cxnLst/>
              <a:rect l="l" t="t" r="r" b="b"/>
              <a:pathLst>
                <a:path w="232413" h="50787" extrusionOk="0">
                  <a:moveTo>
                    <a:pt x="25393" y="50788"/>
                  </a:moveTo>
                  <a:lnTo>
                    <a:pt x="139573" y="50788"/>
                  </a:lnTo>
                  <a:lnTo>
                    <a:pt x="139573" y="44231"/>
                  </a:lnTo>
                  <a:cubicBezTo>
                    <a:pt x="139573" y="32443"/>
                    <a:pt x="154159" y="26817"/>
                    <a:pt x="162069" y="35578"/>
                  </a:cubicBezTo>
                  <a:lnTo>
                    <a:pt x="175799" y="50787"/>
                  </a:lnTo>
                  <a:lnTo>
                    <a:pt x="207020" y="50787"/>
                  </a:lnTo>
                  <a:cubicBezTo>
                    <a:pt x="221023" y="50787"/>
                    <a:pt x="232414" y="39396"/>
                    <a:pt x="232414" y="25393"/>
                  </a:cubicBezTo>
                  <a:cubicBezTo>
                    <a:pt x="232414" y="11391"/>
                    <a:pt x="221023" y="0"/>
                    <a:pt x="207020" y="0"/>
                  </a:cubicBezTo>
                  <a:lnTo>
                    <a:pt x="25393" y="0"/>
                  </a:lnTo>
                  <a:cubicBezTo>
                    <a:pt x="11391" y="0"/>
                    <a:pt x="0" y="11391"/>
                    <a:pt x="0" y="25393"/>
                  </a:cubicBezTo>
                  <a:cubicBezTo>
                    <a:pt x="0" y="39396"/>
                    <a:pt x="11391" y="50788"/>
                    <a:pt x="25393" y="5078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9" name="Google Shape;379;p21"/>
            <p:cNvSpPr/>
            <p:nvPr/>
          </p:nvSpPr>
          <p:spPr>
            <a:xfrm>
              <a:off x="7832912" y="3837822"/>
              <a:ext cx="37212" cy="55533"/>
            </a:xfrm>
            <a:custGeom>
              <a:avLst/>
              <a:gdLst/>
              <a:ahLst/>
              <a:cxnLst/>
              <a:rect l="l" t="t" r="r" b="b"/>
              <a:pathLst>
                <a:path w="37212" h="55533" extrusionOk="0">
                  <a:moveTo>
                    <a:pt x="0" y="55534"/>
                  </a:moveTo>
                  <a:lnTo>
                    <a:pt x="37213" y="412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" name="Google Shape;380;p21"/>
            <p:cNvSpPr/>
            <p:nvPr/>
          </p:nvSpPr>
          <p:spPr>
            <a:xfrm>
              <a:off x="7562499" y="3670999"/>
              <a:ext cx="440725" cy="336569"/>
            </a:xfrm>
            <a:custGeom>
              <a:avLst/>
              <a:gdLst/>
              <a:ahLst/>
              <a:cxnLst/>
              <a:rect l="l" t="t" r="r" b="b"/>
              <a:pathLst>
                <a:path w="440725" h="336569" extrusionOk="0">
                  <a:moveTo>
                    <a:pt x="0" y="323657"/>
                  </a:moveTo>
                  <a:cubicBezTo>
                    <a:pt x="0" y="330788"/>
                    <a:pt x="5781" y="336569"/>
                    <a:pt x="12912" y="336569"/>
                  </a:cubicBezTo>
                  <a:lnTo>
                    <a:pt x="427813" y="336569"/>
                  </a:lnTo>
                  <a:cubicBezTo>
                    <a:pt x="434944" y="336569"/>
                    <a:pt x="440725" y="330788"/>
                    <a:pt x="440725" y="323657"/>
                  </a:cubicBezTo>
                  <a:lnTo>
                    <a:pt x="440725" y="0"/>
                  </a:lnTo>
                  <a:lnTo>
                    <a:pt x="0" y="0"/>
                  </a:lnTo>
                  <a:close/>
                  <a:moveTo>
                    <a:pt x="130410" y="63198"/>
                  </a:moveTo>
                  <a:lnTo>
                    <a:pt x="312037" y="63198"/>
                  </a:lnTo>
                  <a:cubicBezTo>
                    <a:pt x="340278" y="63198"/>
                    <a:pt x="363254" y="86173"/>
                    <a:pt x="363254" y="114415"/>
                  </a:cubicBezTo>
                  <a:cubicBezTo>
                    <a:pt x="363254" y="142656"/>
                    <a:pt x="340278" y="165632"/>
                    <a:pt x="312037" y="165632"/>
                  </a:cubicBezTo>
                  <a:lnTo>
                    <a:pt x="304128" y="165632"/>
                  </a:lnTo>
                  <a:lnTo>
                    <a:pt x="339392" y="204694"/>
                  </a:lnTo>
                  <a:cubicBezTo>
                    <a:pt x="345441" y="211394"/>
                    <a:pt x="342923" y="222136"/>
                    <a:pt x="334443" y="225397"/>
                  </a:cubicBezTo>
                  <a:lnTo>
                    <a:pt x="310340" y="234668"/>
                  </a:lnTo>
                  <a:lnTo>
                    <a:pt x="318477" y="255825"/>
                  </a:lnTo>
                  <a:cubicBezTo>
                    <a:pt x="321037" y="262480"/>
                    <a:pt x="317717" y="269951"/>
                    <a:pt x="311061" y="272511"/>
                  </a:cubicBezTo>
                  <a:cubicBezTo>
                    <a:pt x="304393" y="275076"/>
                    <a:pt x="296930" y="271738"/>
                    <a:pt x="294375" y="265095"/>
                  </a:cubicBezTo>
                  <a:lnTo>
                    <a:pt x="286238" y="243939"/>
                  </a:lnTo>
                  <a:lnTo>
                    <a:pt x="262136" y="253209"/>
                  </a:lnTo>
                  <a:cubicBezTo>
                    <a:pt x="253681" y="256462"/>
                    <a:pt x="244589" y="250198"/>
                    <a:pt x="244589" y="241157"/>
                  </a:cubicBezTo>
                  <a:lnTo>
                    <a:pt x="244589" y="165633"/>
                  </a:lnTo>
                  <a:lnTo>
                    <a:pt x="130410" y="165633"/>
                  </a:lnTo>
                  <a:cubicBezTo>
                    <a:pt x="102168" y="165633"/>
                    <a:pt x="79193" y="142657"/>
                    <a:pt x="79193" y="114415"/>
                  </a:cubicBezTo>
                  <a:cubicBezTo>
                    <a:pt x="79193" y="86174"/>
                    <a:pt x="102168" y="63198"/>
                    <a:pt x="130410" y="6319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1" name="Google Shape;381;p21"/>
          <p:cNvGrpSpPr/>
          <p:nvPr/>
        </p:nvGrpSpPr>
        <p:grpSpPr>
          <a:xfrm>
            <a:off x="3245857" y="1572506"/>
            <a:ext cx="405685" cy="405686"/>
            <a:chOff x="4386649" y="3566844"/>
            <a:chExt cx="440722" cy="440724"/>
          </a:xfrm>
        </p:grpSpPr>
        <p:sp>
          <p:nvSpPr>
            <p:cNvPr id="382" name="Google Shape;382;p21"/>
            <p:cNvSpPr/>
            <p:nvPr/>
          </p:nvSpPr>
          <p:spPr>
            <a:xfrm>
              <a:off x="4467882" y="3566844"/>
              <a:ext cx="242424" cy="52508"/>
            </a:xfrm>
            <a:custGeom>
              <a:avLst/>
              <a:gdLst/>
              <a:ahLst/>
              <a:cxnLst/>
              <a:rect l="l" t="t" r="r" b="b"/>
              <a:pathLst>
                <a:path w="242424" h="52508" extrusionOk="0">
                  <a:moveTo>
                    <a:pt x="10011" y="52508"/>
                  </a:moveTo>
                  <a:lnTo>
                    <a:pt x="242425" y="52508"/>
                  </a:lnTo>
                  <a:lnTo>
                    <a:pt x="242425" y="45622"/>
                  </a:lnTo>
                  <a:cubicBezTo>
                    <a:pt x="242425" y="20470"/>
                    <a:pt x="221955" y="0"/>
                    <a:pt x="196803" y="0"/>
                  </a:cubicBezTo>
                  <a:lnTo>
                    <a:pt x="0" y="0"/>
                  </a:lnTo>
                  <a:cubicBezTo>
                    <a:pt x="14060" y="20831"/>
                    <a:pt x="8878" y="39300"/>
                    <a:pt x="10011" y="5250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" name="Google Shape;383;p21"/>
            <p:cNvSpPr/>
            <p:nvPr/>
          </p:nvSpPr>
          <p:spPr>
            <a:xfrm>
              <a:off x="4386649" y="3566844"/>
              <a:ext cx="284921" cy="414901"/>
            </a:xfrm>
            <a:custGeom>
              <a:avLst/>
              <a:gdLst/>
              <a:ahLst/>
              <a:cxnLst/>
              <a:rect l="l" t="t" r="r" b="b"/>
              <a:pathLst>
                <a:path w="284921" h="414901" extrusionOk="0">
                  <a:moveTo>
                    <a:pt x="123093" y="310393"/>
                  </a:moveTo>
                  <a:cubicBezTo>
                    <a:pt x="123093" y="303332"/>
                    <a:pt x="128763" y="297603"/>
                    <a:pt x="135798" y="297491"/>
                  </a:cubicBezTo>
                  <a:cubicBezTo>
                    <a:pt x="138040" y="279179"/>
                    <a:pt x="143583" y="261874"/>
                    <a:pt x="151811" y="246186"/>
                  </a:cubicBezTo>
                  <a:lnTo>
                    <a:pt x="136005" y="246186"/>
                  </a:lnTo>
                  <a:cubicBezTo>
                    <a:pt x="128874" y="246186"/>
                    <a:pt x="123093" y="240405"/>
                    <a:pt x="123093" y="233274"/>
                  </a:cubicBezTo>
                  <a:cubicBezTo>
                    <a:pt x="123093" y="226144"/>
                    <a:pt x="128874" y="220363"/>
                    <a:pt x="136005" y="220363"/>
                  </a:cubicBezTo>
                  <a:lnTo>
                    <a:pt x="168937" y="220363"/>
                  </a:lnTo>
                  <a:cubicBezTo>
                    <a:pt x="196511" y="186840"/>
                    <a:pt x="238257" y="165396"/>
                    <a:pt x="284922" y="165277"/>
                  </a:cubicBezTo>
                  <a:lnTo>
                    <a:pt x="284922" y="78332"/>
                  </a:lnTo>
                  <a:lnTo>
                    <a:pt x="78332" y="78332"/>
                  </a:lnTo>
                  <a:cubicBezTo>
                    <a:pt x="71201" y="78332"/>
                    <a:pt x="65420" y="72551"/>
                    <a:pt x="65420" y="65420"/>
                  </a:cubicBezTo>
                  <a:lnTo>
                    <a:pt x="65420" y="32710"/>
                  </a:lnTo>
                  <a:cubicBezTo>
                    <a:pt x="65420" y="14674"/>
                    <a:pt x="50746" y="0"/>
                    <a:pt x="32710" y="0"/>
                  </a:cubicBezTo>
                  <a:cubicBezTo>
                    <a:pt x="14674" y="0"/>
                    <a:pt x="0" y="14674"/>
                    <a:pt x="0" y="32710"/>
                  </a:cubicBezTo>
                  <a:lnTo>
                    <a:pt x="0" y="401989"/>
                  </a:lnTo>
                  <a:cubicBezTo>
                    <a:pt x="0" y="409120"/>
                    <a:pt x="5781" y="414901"/>
                    <a:pt x="12912" y="414901"/>
                  </a:cubicBezTo>
                  <a:lnTo>
                    <a:pt x="171860" y="414901"/>
                  </a:lnTo>
                  <a:cubicBezTo>
                    <a:pt x="150219" y="390129"/>
                    <a:pt x="136538" y="358235"/>
                    <a:pt x="134852" y="323246"/>
                  </a:cubicBezTo>
                  <a:cubicBezTo>
                    <a:pt x="128261" y="322661"/>
                    <a:pt x="123093" y="317133"/>
                    <a:pt x="123093" y="310393"/>
                  </a:cubicBezTo>
                  <a:close/>
                  <a:moveTo>
                    <a:pt x="136005" y="142891"/>
                  </a:moveTo>
                  <a:lnTo>
                    <a:pt x="217780" y="142891"/>
                  </a:lnTo>
                  <a:cubicBezTo>
                    <a:pt x="224911" y="142891"/>
                    <a:pt x="230692" y="148672"/>
                    <a:pt x="230692" y="155803"/>
                  </a:cubicBezTo>
                  <a:cubicBezTo>
                    <a:pt x="230692" y="162934"/>
                    <a:pt x="224911" y="168715"/>
                    <a:pt x="217780" y="168715"/>
                  </a:cubicBezTo>
                  <a:lnTo>
                    <a:pt x="136005" y="168715"/>
                  </a:lnTo>
                  <a:cubicBezTo>
                    <a:pt x="128874" y="168715"/>
                    <a:pt x="123093" y="162934"/>
                    <a:pt x="123093" y="155803"/>
                  </a:cubicBezTo>
                  <a:cubicBezTo>
                    <a:pt x="123093" y="148672"/>
                    <a:pt x="128873" y="142891"/>
                    <a:pt x="136005" y="142891"/>
                  </a:cubicBezTo>
                  <a:close/>
                  <a:moveTo>
                    <a:pt x="105969" y="307041"/>
                  </a:moveTo>
                  <a:lnTo>
                    <a:pt x="80575" y="332434"/>
                  </a:lnTo>
                  <a:cubicBezTo>
                    <a:pt x="75533" y="337477"/>
                    <a:pt x="67358" y="337477"/>
                    <a:pt x="62315" y="332434"/>
                  </a:cubicBezTo>
                  <a:lnTo>
                    <a:pt x="49403" y="319522"/>
                  </a:lnTo>
                  <a:cubicBezTo>
                    <a:pt x="44361" y="314481"/>
                    <a:pt x="44361" y="306305"/>
                    <a:pt x="49403" y="301262"/>
                  </a:cubicBezTo>
                  <a:cubicBezTo>
                    <a:pt x="54445" y="296221"/>
                    <a:pt x="62621" y="296221"/>
                    <a:pt x="67663" y="301262"/>
                  </a:cubicBezTo>
                  <a:lnTo>
                    <a:pt x="71446" y="305045"/>
                  </a:lnTo>
                  <a:lnTo>
                    <a:pt x="87709" y="288781"/>
                  </a:lnTo>
                  <a:cubicBezTo>
                    <a:pt x="92751" y="283739"/>
                    <a:pt x="100927" y="283739"/>
                    <a:pt x="105969" y="288781"/>
                  </a:cubicBezTo>
                  <a:cubicBezTo>
                    <a:pt x="111011" y="293823"/>
                    <a:pt x="111011" y="301999"/>
                    <a:pt x="105969" y="307041"/>
                  </a:cubicBezTo>
                  <a:close/>
                  <a:moveTo>
                    <a:pt x="105969" y="229922"/>
                  </a:moveTo>
                  <a:lnTo>
                    <a:pt x="80575" y="255316"/>
                  </a:lnTo>
                  <a:cubicBezTo>
                    <a:pt x="75533" y="260358"/>
                    <a:pt x="67358" y="260358"/>
                    <a:pt x="62315" y="255316"/>
                  </a:cubicBezTo>
                  <a:lnTo>
                    <a:pt x="49403" y="242404"/>
                  </a:lnTo>
                  <a:cubicBezTo>
                    <a:pt x="44361" y="237362"/>
                    <a:pt x="44361" y="229186"/>
                    <a:pt x="49403" y="224144"/>
                  </a:cubicBezTo>
                  <a:cubicBezTo>
                    <a:pt x="54445" y="219102"/>
                    <a:pt x="62621" y="219102"/>
                    <a:pt x="67663" y="224144"/>
                  </a:cubicBezTo>
                  <a:lnTo>
                    <a:pt x="71446" y="227926"/>
                  </a:lnTo>
                  <a:lnTo>
                    <a:pt x="87709" y="211662"/>
                  </a:lnTo>
                  <a:cubicBezTo>
                    <a:pt x="92751" y="206620"/>
                    <a:pt x="100927" y="206620"/>
                    <a:pt x="105969" y="211662"/>
                  </a:cubicBezTo>
                  <a:cubicBezTo>
                    <a:pt x="111011" y="216705"/>
                    <a:pt x="111011" y="224881"/>
                    <a:pt x="105969" y="229922"/>
                  </a:cubicBezTo>
                  <a:close/>
                  <a:moveTo>
                    <a:pt x="105969" y="151590"/>
                  </a:moveTo>
                  <a:lnTo>
                    <a:pt x="80575" y="176984"/>
                  </a:lnTo>
                  <a:cubicBezTo>
                    <a:pt x="75534" y="182026"/>
                    <a:pt x="67358" y="182027"/>
                    <a:pt x="62315" y="176984"/>
                  </a:cubicBezTo>
                  <a:lnTo>
                    <a:pt x="49403" y="164072"/>
                  </a:lnTo>
                  <a:cubicBezTo>
                    <a:pt x="44361" y="159029"/>
                    <a:pt x="44361" y="150855"/>
                    <a:pt x="49403" y="145812"/>
                  </a:cubicBezTo>
                  <a:cubicBezTo>
                    <a:pt x="54445" y="140769"/>
                    <a:pt x="62621" y="140769"/>
                    <a:pt x="67663" y="145812"/>
                  </a:cubicBezTo>
                  <a:lnTo>
                    <a:pt x="71446" y="149593"/>
                  </a:lnTo>
                  <a:lnTo>
                    <a:pt x="87709" y="133331"/>
                  </a:lnTo>
                  <a:cubicBezTo>
                    <a:pt x="92751" y="128288"/>
                    <a:pt x="100927" y="128288"/>
                    <a:pt x="105969" y="133331"/>
                  </a:cubicBezTo>
                  <a:cubicBezTo>
                    <a:pt x="111011" y="138373"/>
                    <a:pt x="111011" y="146549"/>
                    <a:pt x="105969" y="1515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" name="Google Shape;384;p21"/>
            <p:cNvSpPr/>
            <p:nvPr/>
          </p:nvSpPr>
          <p:spPr>
            <a:xfrm>
              <a:off x="4628918" y="3839714"/>
              <a:ext cx="86079" cy="86079"/>
            </a:xfrm>
            <a:custGeom>
              <a:avLst/>
              <a:gdLst/>
              <a:ahLst/>
              <a:cxnLst/>
              <a:rect l="l" t="t" r="r" b="b"/>
              <a:pathLst>
                <a:path w="86079" h="86079" extrusionOk="0">
                  <a:moveTo>
                    <a:pt x="62929" y="4890"/>
                  </a:moveTo>
                  <a:cubicBezTo>
                    <a:pt x="56976" y="1773"/>
                    <a:pt x="50213" y="0"/>
                    <a:pt x="43040" y="0"/>
                  </a:cubicBezTo>
                  <a:cubicBezTo>
                    <a:pt x="19308" y="0"/>
                    <a:pt x="0" y="19308"/>
                    <a:pt x="0" y="43040"/>
                  </a:cubicBezTo>
                  <a:cubicBezTo>
                    <a:pt x="0" y="66772"/>
                    <a:pt x="19308" y="86079"/>
                    <a:pt x="43040" y="86079"/>
                  </a:cubicBezTo>
                  <a:cubicBezTo>
                    <a:pt x="66772" y="86079"/>
                    <a:pt x="86079" y="66772"/>
                    <a:pt x="86079" y="43040"/>
                  </a:cubicBezTo>
                  <a:cubicBezTo>
                    <a:pt x="86079" y="35867"/>
                    <a:pt x="84306" y="29103"/>
                    <a:pt x="81189" y="23150"/>
                  </a:cubicBezTo>
                  <a:lnTo>
                    <a:pt x="52169" y="52170"/>
                  </a:lnTo>
                  <a:cubicBezTo>
                    <a:pt x="47126" y="57212"/>
                    <a:pt x="38952" y="57212"/>
                    <a:pt x="33909" y="52170"/>
                  </a:cubicBezTo>
                  <a:cubicBezTo>
                    <a:pt x="28867" y="47128"/>
                    <a:pt x="28867" y="38953"/>
                    <a:pt x="33909" y="339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" name="Google Shape;385;p21"/>
            <p:cNvSpPr/>
            <p:nvPr/>
          </p:nvSpPr>
          <p:spPr>
            <a:xfrm>
              <a:off x="4547143" y="3757925"/>
              <a:ext cx="249629" cy="249643"/>
            </a:xfrm>
            <a:custGeom>
              <a:avLst/>
              <a:gdLst/>
              <a:ahLst/>
              <a:cxnLst/>
              <a:rect l="l" t="t" r="r" b="b"/>
              <a:pathLst>
                <a:path w="249629" h="249643" extrusionOk="0">
                  <a:moveTo>
                    <a:pt x="209428" y="113419"/>
                  </a:moveTo>
                  <a:lnTo>
                    <a:pt x="191445" y="107425"/>
                  </a:lnTo>
                  <a:cubicBezTo>
                    <a:pt x="202882" y="151178"/>
                    <a:pt x="169639" y="193692"/>
                    <a:pt x="124815" y="193692"/>
                  </a:cubicBezTo>
                  <a:cubicBezTo>
                    <a:pt x="86844" y="193692"/>
                    <a:pt x="55951" y="162800"/>
                    <a:pt x="55951" y="124829"/>
                  </a:cubicBezTo>
                  <a:cubicBezTo>
                    <a:pt x="55951" y="79971"/>
                    <a:pt x="98505" y="46772"/>
                    <a:pt x="142219" y="58199"/>
                  </a:cubicBezTo>
                  <a:lnTo>
                    <a:pt x="136228" y="40225"/>
                  </a:lnTo>
                  <a:cubicBezTo>
                    <a:pt x="131704" y="26656"/>
                    <a:pt x="134946" y="11992"/>
                    <a:pt x="144642" y="1596"/>
                  </a:cubicBezTo>
                  <a:cubicBezTo>
                    <a:pt x="69045" y="-10523"/>
                    <a:pt x="0" y="47921"/>
                    <a:pt x="0" y="124829"/>
                  </a:cubicBezTo>
                  <a:cubicBezTo>
                    <a:pt x="0" y="193652"/>
                    <a:pt x="55992" y="249644"/>
                    <a:pt x="124815" y="249644"/>
                  </a:cubicBezTo>
                  <a:cubicBezTo>
                    <a:pt x="193638" y="249644"/>
                    <a:pt x="249629" y="193652"/>
                    <a:pt x="249629" y="124829"/>
                  </a:cubicBezTo>
                  <a:cubicBezTo>
                    <a:pt x="249629" y="118088"/>
                    <a:pt x="249085" y="111473"/>
                    <a:pt x="248051" y="105019"/>
                  </a:cubicBezTo>
                  <a:cubicBezTo>
                    <a:pt x="237256" y="115082"/>
                    <a:pt x="222355" y="117724"/>
                    <a:pt x="209428" y="1134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" name="Google Shape;386;p21"/>
            <p:cNvSpPr/>
            <p:nvPr/>
          </p:nvSpPr>
          <p:spPr>
            <a:xfrm>
              <a:off x="4707205" y="3727337"/>
              <a:ext cx="120166" cy="120167"/>
            </a:xfrm>
            <a:custGeom>
              <a:avLst/>
              <a:gdLst/>
              <a:ahLst/>
              <a:cxnLst/>
              <a:rect l="l" t="t" r="r" b="b"/>
              <a:pathLst>
                <a:path w="120166" h="120167" extrusionOk="0">
                  <a:moveTo>
                    <a:pt x="111340" y="49356"/>
                  </a:moveTo>
                  <a:lnTo>
                    <a:pt x="80944" y="39225"/>
                  </a:lnTo>
                  <a:lnTo>
                    <a:pt x="70812" y="8828"/>
                  </a:lnTo>
                  <a:cubicBezTo>
                    <a:pt x="67783" y="-259"/>
                    <a:pt x="56218" y="-3003"/>
                    <a:pt x="49433" y="3781"/>
                  </a:cubicBezTo>
                  <a:lnTo>
                    <a:pt x="3782" y="49432"/>
                  </a:lnTo>
                  <a:cubicBezTo>
                    <a:pt x="324" y="52890"/>
                    <a:pt x="-883" y="58005"/>
                    <a:pt x="663" y="62645"/>
                  </a:cubicBezTo>
                  <a:lnTo>
                    <a:pt x="12836" y="99165"/>
                  </a:lnTo>
                  <a:cubicBezTo>
                    <a:pt x="14121" y="103020"/>
                    <a:pt x="17146" y="106046"/>
                    <a:pt x="21001" y="107331"/>
                  </a:cubicBezTo>
                  <a:cubicBezTo>
                    <a:pt x="59030" y="119772"/>
                    <a:pt x="57905" y="120167"/>
                    <a:pt x="61603" y="120167"/>
                  </a:cubicBezTo>
                  <a:cubicBezTo>
                    <a:pt x="64974" y="120167"/>
                    <a:pt x="68274" y="118847"/>
                    <a:pt x="70735" y="116385"/>
                  </a:cubicBezTo>
                  <a:lnTo>
                    <a:pt x="116385" y="70735"/>
                  </a:lnTo>
                  <a:cubicBezTo>
                    <a:pt x="123160" y="63963"/>
                    <a:pt x="120443" y="52390"/>
                    <a:pt x="111340" y="4935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87" name="Google Shape;387;p21"/>
          <p:cNvSpPr/>
          <p:nvPr/>
        </p:nvSpPr>
        <p:spPr>
          <a:xfrm rot="-7895613">
            <a:off x="1904652" y="1490025"/>
            <a:ext cx="624780" cy="1165628"/>
          </a:xfrm>
          <a:custGeom>
            <a:avLst/>
            <a:gdLst/>
            <a:ahLst/>
            <a:cxnLst/>
            <a:rect l="l" t="t" r="r" b="b"/>
            <a:pathLst>
              <a:path w="700009" h="1305980" extrusionOk="0">
                <a:moveTo>
                  <a:pt x="96211" y="1229104"/>
                </a:moveTo>
                <a:cubicBezTo>
                  <a:pt x="93763" y="1226447"/>
                  <a:pt x="93763" y="1223799"/>
                  <a:pt x="94115" y="1220532"/>
                </a:cubicBezTo>
                <a:cubicBezTo>
                  <a:pt x="94858" y="1213626"/>
                  <a:pt x="93829" y="1206539"/>
                  <a:pt x="94153" y="1199558"/>
                </a:cubicBezTo>
                <a:cubicBezTo>
                  <a:pt x="94401" y="1194090"/>
                  <a:pt x="94515" y="1188690"/>
                  <a:pt x="94220" y="1183213"/>
                </a:cubicBezTo>
                <a:cubicBezTo>
                  <a:pt x="94039" y="1179898"/>
                  <a:pt x="95049" y="1176517"/>
                  <a:pt x="95582" y="1172726"/>
                </a:cubicBezTo>
                <a:cubicBezTo>
                  <a:pt x="94982" y="1172288"/>
                  <a:pt x="93820" y="1171449"/>
                  <a:pt x="92496" y="1170487"/>
                </a:cubicBezTo>
                <a:cubicBezTo>
                  <a:pt x="92839" y="1167373"/>
                  <a:pt x="92515" y="1163925"/>
                  <a:pt x="93725" y="1161153"/>
                </a:cubicBezTo>
                <a:cubicBezTo>
                  <a:pt x="94839" y="1158591"/>
                  <a:pt x="89762" y="1155609"/>
                  <a:pt x="94572" y="1153857"/>
                </a:cubicBezTo>
                <a:cubicBezTo>
                  <a:pt x="90172" y="1150228"/>
                  <a:pt x="93391" y="1146808"/>
                  <a:pt x="94515" y="1143065"/>
                </a:cubicBezTo>
                <a:cubicBezTo>
                  <a:pt x="95087" y="1141160"/>
                  <a:pt x="93725" y="1138683"/>
                  <a:pt x="93239" y="1136502"/>
                </a:cubicBezTo>
                <a:cubicBezTo>
                  <a:pt x="94277" y="1136197"/>
                  <a:pt x="95039" y="1135978"/>
                  <a:pt x="95811" y="1135750"/>
                </a:cubicBezTo>
                <a:cubicBezTo>
                  <a:pt x="95906" y="1135178"/>
                  <a:pt x="96249" y="1134511"/>
                  <a:pt x="96068" y="1134054"/>
                </a:cubicBezTo>
                <a:cubicBezTo>
                  <a:pt x="94001" y="1128701"/>
                  <a:pt x="93810" y="1122967"/>
                  <a:pt x="92610" y="1117443"/>
                </a:cubicBezTo>
                <a:cubicBezTo>
                  <a:pt x="92486" y="1116871"/>
                  <a:pt x="92382" y="1116252"/>
                  <a:pt x="92477" y="1115690"/>
                </a:cubicBezTo>
                <a:cubicBezTo>
                  <a:pt x="93534" y="1109727"/>
                  <a:pt x="95382" y="1103803"/>
                  <a:pt x="95525" y="1097821"/>
                </a:cubicBezTo>
                <a:cubicBezTo>
                  <a:pt x="95658" y="1092020"/>
                  <a:pt x="95096" y="1086267"/>
                  <a:pt x="97030" y="1080638"/>
                </a:cubicBezTo>
                <a:cubicBezTo>
                  <a:pt x="97306" y="1079828"/>
                  <a:pt x="97449" y="1078809"/>
                  <a:pt x="97211" y="1078009"/>
                </a:cubicBezTo>
                <a:cubicBezTo>
                  <a:pt x="94734" y="1069732"/>
                  <a:pt x="98754" y="1061893"/>
                  <a:pt x="98935" y="1053749"/>
                </a:cubicBezTo>
                <a:cubicBezTo>
                  <a:pt x="99059" y="1048196"/>
                  <a:pt x="102097" y="1042814"/>
                  <a:pt x="99154" y="1036994"/>
                </a:cubicBezTo>
                <a:cubicBezTo>
                  <a:pt x="98592" y="1035880"/>
                  <a:pt x="101392" y="1033384"/>
                  <a:pt x="101135" y="1031765"/>
                </a:cubicBezTo>
                <a:cubicBezTo>
                  <a:pt x="99802" y="1023488"/>
                  <a:pt x="104459" y="1016116"/>
                  <a:pt x="104259" y="1008067"/>
                </a:cubicBezTo>
                <a:cubicBezTo>
                  <a:pt x="104212" y="1006314"/>
                  <a:pt x="104440" y="1004552"/>
                  <a:pt x="104373" y="1002800"/>
                </a:cubicBezTo>
                <a:cubicBezTo>
                  <a:pt x="104221" y="998761"/>
                  <a:pt x="104040" y="995161"/>
                  <a:pt x="106679" y="991217"/>
                </a:cubicBezTo>
                <a:cubicBezTo>
                  <a:pt x="108736" y="988160"/>
                  <a:pt x="108193" y="983283"/>
                  <a:pt x="108593" y="979197"/>
                </a:cubicBezTo>
                <a:cubicBezTo>
                  <a:pt x="109879" y="966052"/>
                  <a:pt x="111041" y="952898"/>
                  <a:pt x="112336" y="939763"/>
                </a:cubicBezTo>
                <a:cubicBezTo>
                  <a:pt x="112441" y="938658"/>
                  <a:pt x="113365" y="937658"/>
                  <a:pt x="113556" y="936544"/>
                </a:cubicBezTo>
                <a:cubicBezTo>
                  <a:pt x="114308" y="932229"/>
                  <a:pt x="117166" y="928333"/>
                  <a:pt x="115299" y="923428"/>
                </a:cubicBezTo>
                <a:cubicBezTo>
                  <a:pt x="114470" y="921247"/>
                  <a:pt x="114661" y="917808"/>
                  <a:pt x="115880" y="915884"/>
                </a:cubicBezTo>
                <a:cubicBezTo>
                  <a:pt x="119118" y="910741"/>
                  <a:pt x="118690" y="905311"/>
                  <a:pt x="118642" y="899777"/>
                </a:cubicBezTo>
                <a:cubicBezTo>
                  <a:pt x="118632" y="898387"/>
                  <a:pt x="118937" y="896844"/>
                  <a:pt x="119585" y="895634"/>
                </a:cubicBezTo>
                <a:cubicBezTo>
                  <a:pt x="121623" y="891814"/>
                  <a:pt x="124309" y="888214"/>
                  <a:pt x="121814" y="883547"/>
                </a:cubicBezTo>
                <a:cubicBezTo>
                  <a:pt x="121604" y="883156"/>
                  <a:pt x="121938" y="882394"/>
                  <a:pt x="122157" y="881861"/>
                </a:cubicBezTo>
                <a:cubicBezTo>
                  <a:pt x="123605" y="878365"/>
                  <a:pt x="125595" y="874993"/>
                  <a:pt x="126424" y="871364"/>
                </a:cubicBezTo>
                <a:cubicBezTo>
                  <a:pt x="127157" y="868145"/>
                  <a:pt x="125548" y="864116"/>
                  <a:pt x="126872" y="861353"/>
                </a:cubicBezTo>
                <a:cubicBezTo>
                  <a:pt x="129672" y="855534"/>
                  <a:pt x="129843" y="849028"/>
                  <a:pt x="132520" y="843304"/>
                </a:cubicBezTo>
                <a:cubicBezTo>
                  <a:pt x="134063" y="839998"/>
                  <a:pt x="134568" y="836693"/>
                  <a:pt x="134406" y="833036"/>
                </a:cubicBezTo>
                <a:cubicBezTo>
                  <a:pt x="134234" y="828959"/>
                  <a:pt x="134120" y="824692"/>
                  <a:pt x="137673" y="821491"/>
                </a:cubicBezTo>
                <a:cubicBezTo>
                  <a:pt x="138483" y="820767"/>
                  <a:pt x="139445" y="819091"/>
                  <a:pt x="139130" y="818424"/>
                </a:cubicBezTo>
                <a:cubicBezTo>
                  <a:pt x="135358" y="810480"/>
                  <a:pt x="144236" y="804861"/>
                  <a:pt x="142893" y="797403"/>
                </a:cubicBezTo>
                <a:cubicBezTo>
                  <a:pt x="142769" y="796736"/>
                  <a:pt x="143855" y="795926"/>
                  <a:pt x="144102" y="795098"/>
                </a:cubicBezTo>
                <a:cubicBezTo>
                  <a:pt x="146055" y="788649"/>
                  <a:pt x="152370" y="784487"/>
                  <a:pt x="151532" y="776105"/>
                </a:cubicBezTo>
                <a:cubicBezTo>
                  <a:pt x="150894" y="769694"/>
                  <a:pt x="155837" y="762884"/>
                  <a:pt x="156780" y="756416"/>
                </a:cubicBezTo>
                <a:cubicBezTo>
                  <a:pt x="158133" y="747168"/>
                  <a:pt x="164562" y="739395"/>
                  <a:pt x="163495" y="729746"/>
                </a:cubicBezTo>
                <a:cubicBezTo>
                  <a:pt x="169734" y="725994"/>
                  <a:pt x="166534" y="717936"/>
                  <a:pt x="171201" y="713040"/>
                </a:cubicBezTo>
                <a:cubicBezTo>
                  <a:pt x="173401" y="710725"/>
                  <a:pt x="172420" y="705658"/>
                  <a:pt x="173715" y="702153"/>
                </a:cubicBezTo>
                <a:cubicBezTo>
                  <a:pt x="177868" y="690999"/>
                  <a:pt x="181536" y="679769"/>
                  <a:pt x="183936" y="668072"/>
                </a:cubicBezTo>
                <a:cubicBezTo>
                  <a:pt x="184698" y="664319"/>
                  <a:pt x="187841" y="661081"/>
                  <a:pt x="189660" y="657490"/>
                </a:cubicBezTo>
                <a:cubicBezTo>
                  <a:pt x="190365" y="656099"/>
                  <a:pt x="190556" y="654404"/>
                  <a:pt x="190737" y="652813"/>
                </a:cubicBezTo>
                <a:cubicBezTo>
                  <a:pt x="190956" y="650879"/>
                  <a:pt x="190394" y="648708"/>
                  <a:pt x="191089" y="647012"/>
                </a:cubicBezTo>
                <a:cubicBezTo>
                  <a:pt x="193547" y="641050"/>
                  <a:pt x="194937" y="634830"/>
                  <a:pt x="196642" y="628658"/>
                </a:cubicBezTo>
                <a:cubicBezTo>
                  <a:pt x="198490" y="621990"/>
                  <a:pt x="201690" y="615704"/>
                  <a:pt x="204319" y="609265"/>
                </a:cubicBezTo>
                <a:cubicBezTo>
                  <a:pt x="205634" y="606026"/>
                  <a:pt x="207158" y="602854"/>
                  <a:pt x="208225" y="599540"/>
                </a:cubicBezTo>
                <a:cubicBezTo>
                  <a:pt x="208767" y="597844"/>
                  <a:pt x="209187" y="597158"/>
                  <a:pt x="211120" y="597501"/>
                </a:cubicBezTo>
                <a:cubicBezTo>
                  <a:pt x="211587" y="597587"/>
                  <a:pt x="212425" y="595625"/>
                  <a:pt x="213101" y="594596"/>
                </a:cubicBezTo>
                <a:cubicBezTo>
                  <a:pt x="212168" y="594139"/>
                  <a:pt x="211234" y="593691"/>
                  <a:pt x="210311" y="593234"/>
                </a:cubicBezTo>
                <a:cubicBezTo>
                  <a:pt x="210263" y="592682"/>
                  <a:pt x="210063" y="592101"/>
                  <a:pt x="210187" y="591596"/>
                </a:cubicBezTo>
                <a:cubicBezTo>
                  <a:pt x="211034" y="588253"/>
                  <a:pt x="216568" y="586919"/>
                  <a:pt x="214235" y="582195"/>
                </a:cubicBezTo>
                <a:cubicBezTo>
                  <a:pt x="221579" y="579899"/>
                  <a:pt x="218721" y="572565"/>
                  <a:pt x="221141" y="567821"/>
                </a:cubicBezTo>
                <a:cubicBezTo>
                  <a:pt x="222293" y="565555"/>
                  <a:pt x="222826" y="563250"/>
                  <a:pt x="224741" y="561135"/>
                </a:cubicBezTo>
                <a:cubicBezTo>
                  <a:pt x="226808" y="558858"/>
                  <a:pt x="230189" y="556496"/>
                  <a:pt x="228418" y="552096"/>
                </a:cubicBezTo>
                <a:cubicBezTo>
                  <a:pt x="228018" y="551096"/>
                  <a:pt x="229780" y="549153"/>
                  <a:pt x="230694" y="547733"/>
                </a:cubicBezTo>
                <a:cubicBezTo>
                  <a:pt x="231437" y="546571"/>
                  <a:pt x="232713" y="545666"/>
                  <a:pt x="233199" y="544438"/>
                </a:cubicBezTo>
                <a:cubicBezTo>
                  <a:pt x="234275" y="541742"/>
                  <a:pt x="238590" y="536113"/>
                  <a:pt x="241524" y="534236"/>
                </a:cubicBezTo>
                <a:cubicBezTo>
                  <a:pt x="240352" y="533751"/>
                  <a:pt x="239295" y="533313"/>
                  <a:pt x="237905" y="532731"/>
                </a:cubicBezTo>
                <a:cubicBezTo>
                  <a:pt x="241972" y="525026"/>
                  <a:pt x="246029" y="517349"/>
                  <a:pt x="250077" y="509662"/>
                </a:cubicBezTo>
                <a:cubicBezTo>
                  <a:pt x="250630" y="508614"/>
                  <a:pt x="251754" y="507290"/>
                  <a:pt x="251478" y="506481"/>
                </a:cubicBezTo>
                <a:cubicBezTo>
                  <a:pt x="249696" y="501223"/>
                  <a:pt x="256621" y="499775"/>
                  <a:pt x="256202" y="495232"/>
                </a:cubicBezTo>
                <a:cubicBezTo>
                  <a:pt x="261927" y="493527"/>
                  <a:pt x="260364" y="487678"/>
                  <a:pt x="262479" y="483925"/>
                </a:cubicBezTo>
                <a:cubicBezTo>
                  <a:pt x="263755" y="481649"/>
                  <a:pt x="262346" y="477772"/>
                  <a:pt x="266660" y="477391"/>
                </a:cubicBezTo>
                <a:cubicBezTo>
                  <a:pt x="267622" y="472905"/>
                  <a:pt x="274166" y="471219"/>
                  <a:pt x="272642" y="465418"/>
                </a:cubicBezTo>
                <a:cubicBezTo>
                  <a:pt x="272452" y="464694"/>
                  <a:pt x="272899" y="463523"/>
                  <a:pt x="273452" y="462942"/>
                </a:cubicBezTo>
                <a:cubicBezTo>
                  <a:pt x="277538" y="458655"/>
                  <a:pt x="279348" y="453131"/>
                  <a:pt x="281977" y="448026"/>
                </a:cubicBezTo>
                <a:cubicBezTo>
                  <a:pt x="283624" y="444835"/>
                  <a:pt x="284291" y="440644"/>
                  <a:pt x="288873" y="439615"/>
                </a:cubicBezTo>
                <a:cubicBezTo>
                  <a:pt x="289568" y="439463"/>
                  <a:pt x="290006" y="437824"/>
                  <a:pt x="290406" y="436824"/>
                </a:cubicBezTo>
                <a:cubicBezTo>
                  <a:pt x="291264" y="434700"/>
                  <a:pt x="292692" y="432538"/>
                  <a:pt x="292664" y="430404"/>
                </a:cubicBezTo>
                <a:cubicBezTo>
                  <a:pt x="292616" y="426718"/>
                  <a:pt x="298550" y="429223"/>
                  <a:pt x="297788" y="424556"/>
                </a:cubicBezTo>
                <a:cubicBezTo>
                  <a:pt x="297426" y="422337"/>
                  <a:pt x="299550" y="419422"/>
                  <a:pt x="301141" y="417269"/>
                </a:cubicBezTo>
                <a:cubicBezTo>
                  <a:pt x="302265" y="415755"/>
                  <a:pt x="304399" y="414993"/>
                  <a:pt x="306294" y="413745"/>
                </a:cubicBezTo>
                <a:cubicBezTo>
                  <a:pt x="305703" y="412907"/>
                  <a:pt x="304980" y="411888"/>
                  <a:pt x="304313" y="410954"/>
                </a:cubicBezTo>
                <a:cubicBezTo>
                  <a:pt x="306246" y="407354"/>
                  <a:pt x="307970" y="403696"/>
                  <a:pt x="310142" y="400343"/>
                </a:cubicBezTo>
                <a:cubicBezTo>
                  <a:pt x="310990" y="399039"/>
                  <a:pt x="313057" y="397438"/>
                  <a:pt x="314247" y="397657"/>
                </a:cubicBezTo>
                <a:cubicBezTo>
                  <a:pt x="317762" y="398324"/>
                  <a:pt x="319419" y="395409"/>
                  <a:pt x="318972" y="393895"/>
                </a:cubicBezTo>
                <a:cubicBezTo>
                  <a:pt x="317572" y="389180"/>
                  <a:pt x="321315" y="387028"/>
                  <a:pt x="323010" y="383999"/>
                </a:cubicBezTo>
                <a:cubicBezTo>
                  <a:pt x="324668" y="381027"/>
                  <a:pt x="326935" y="378207"/>
                  <a:pt x="329497" y="375979"/>
                </a:cubicBezTo>
                <a:cubicBezTo>
                  <a:pt x="331831" y="373950"/>
                  <a:pt x="330364" y="368892"/>
                  <a:pt x="335193" y="369130"/>
                </a:cubicBezTo>
                <a:cubicBezTo>
                  <a:pt x="336431" y="362548"/>
                  <a:pt x="343175" y="359014"/>
                  <a:pt x="344280" y="351414"/>
                </a:cubicBezTo>
                <a:cubicBezTo>
                  <a:pt x="345232" y="353490"/>
                  <a:pt x="345775" y="354671"/>
                  <a:pt x="346328" y="355871"/>
                </a:cubicBezTo>
                <a:cubicBezTo>
                  <a:pt x="348414" y="354681"/>
                  <a:pt x="348661" y="353319"/>
                  <a:pt x="348042" y="350833"/>
                </a:cubicBezTo>
                <a:cubicBezTo>
                  <a:pt x="347394" y="348232"/>
                  <a:pt x="347290" y="344651"/>
                  <a:pt x="352176" y="345270"/>
                </a:cubicBezTo>
                <a:cubicBezTo>
                  <a:pt x="352662" y="345337"/>
                  <a:pt x="354224" y="342917"/>
                  <a:pt x="353929" y="342174"/>
                </a:cubicBezTo>
                <a:cubicBezTo>
                  <a:pt x="352481" y="338441"/>
                  <a:pt x="356634" y="337069"/>
                  <a:pt x="356919" y="334173"/>
                </a:cubicBezTo>
                <a:cubicBezTo>
                  <a:pt x="357786" y="334307"/>
                  <a:pt x="358662" y="334440"/>
                  <a:pt x="360158" y="334669"/>
                </a:cubicBezTo>
                <a:cubicBezTo>
                  <a:pt x="358005" y="329811"/>
                  <a:pt x="359710" y="326096"/>
                  <a:pt x="364149" y="324505"/>
                </a:cubicBezTo>
                <a:cubicBezTo>
                  <a:pt x="367006" y="323477"/>
                  <a:pt x="367540" y="322477"/>
                  <a:pt x="367444" y="319629"/>
                </a:cubicBezTo>
                <a:cubicBezTo>
                  <a:pt x="367387" y="317952"/>
                  <a:pt x="368930" y="315704"/>
                  <a:pt x="370407" y="314580"/>
                </a:cubicBezTo>
                <a:cubicBezTo>
                  <a:pt x="375446" y="310751"/>
                  <a:pt x="377312" y="304846"/>
                  <a:pt x="380294" y="299788"/>
                </a:cubicBezTo>
                <a:cubicBezTo>
                  <a:pt x="382770" y="295597"/>
                  <a:pt x="385332" y="292768"/>
                  <a:pt x="390733" y="293092"/>
                </a:cubicBezTo>
                <a:cubicBezTo>
                  <a:pt x="390162" y="290787"/>
                  <a:pt x="389762" y="289149"/>
                  <a:pt x="389238" y="287053"/>
                </a:cubicBezTo>
                <a:cubicBezTo>
                  <a:pt x="391543" y="286605"/>
                  <a:pt x="393781" y="286167"/>
                  <a:pt x="396743" y="285586"/>
                </a:cubicBezTo>
                <a:cubicBezTo>
                  <a:pt x="395819" y="279271"/>
                  <a:pt x="399248" y="274975"/>
                  <a:pt x="404563" y="271718"/>
                </a:cubicBezTo>
                <a:cubicBezTo>
                  <a:pt x="405649" y="271051"/>
                  <a:pt x="407088" y="269575"/>
                  <a:pt x="407002" y="268584"/>
                </a:cubicBezTo>
                <a:cubicBezTo>
                  <a:pt x="406402" y="261917"/>
                  <a:pt x="411450" y="260364"/>
                  <a:pt x="415946" y="258288"/>
                </a:cubicBezTo>
                <a:cubicBezTo>
                  <a:pt x="417594" y="255059"/>
                  <a:pt x="417451" y="251325"/>
                  <a:pt x="421956" y="249220"/>
                </a:cubicBezTo>
                <a:cubicBezTo>
                  <a:pt x="424966" y="247820"/>
                  <a:pt x="426204" y="242648"/>
                  <a:pt x="428100" y="239419"/>
                </a:cubicBezTo>
                <a:cubicBezTo>
                  <a:pt x="428557" y="240019"/>
                  <a:pt x="429452" y="241219"/>
                  <a:pt x="430671" y="242828"/>
                </a:cubicBezTo>
                <a:cubicBezTo>
                  <a:pt x="432272" y="231579"/>
                  <a:pt x="436691" y="223483"/>
                  <a:pt x="449312" y="221893"/>
                </a:cubicBezTo>
                <a:cubicBezTo>
                  <a:pt x="447597" y="221235"/>
                  <a:pt x="446797" y="220921"/>
                  <a:pt x="445835" y="220549"/>
                </a:cubicBezTo>
                <a:cubicBezTo>
                  <a:pt x="447969" y="215949"/>
                  <a:pt x="449874" y="211129"/>
                  <a:pt x="454579" y="208443"/>
                </a:cubicBezTo>
                <a:cubicBezTo>
                  <a:pt x="457865" y="206567"/>
                  <a:pt x="455617" y="203852"/>
                  <a:pt x="455894" y="201623"/>
                </a:cubicBezTo>
                <a:cubicBezTo>
                  <a:pt x="460123" y="199356"/>
                  <a:pt x="460008" y="205100"/>
                  <a:pt x="463799" y="205205"/>
                </a:cubicBezTo>
                <a:cubicBezTo>
                  <a:pt x="463847" y="203319"/>
                  <a:pt x="464266" y="201385"/>
                  <a:pt x="463876" y="199642"/>
                </a:cubicBezTo>
                <a:cubicBezTo>
                  <a:pt x="462656" y="194299"/>
                  <a:pt x="463123" y="192727"/>
                  <a:pt x="467505" y="189860"/>
                </a:cubicBezTo>
                <a:cubicBezTo>
                  <a:pt x="470324" y="188022"/>
                  <a:pt x="473124" y="186145"/>
                  <a:pt x="476315" y="184040"/>
                </a:cubicBezTo>
                <a:cubicBezTo>
                  <a:pt x="478163" y="174334"/>
                  <a:pt x="486897" y="167857"/>
                  <a:pt x="491527" y="158970"/>
                </a:cubicBezTo>
                <a:cubicBezTo>
                  <a:pt x="497013" y="160313"/>
                  <a:pt x="496861" y="151750"/>
                  <a:pt x="502623" y="152770"/>
                </a:cubicBezTo>
                <a:cubicBezTo>
                  <a:pt x="503338" y="151246"/>
                  <a:pt x="503966" y="149350"/>
                  <a:pt x="505033" y="147750"/>
                </a:cubicBezTo>
                <a:cubicBezTo>
                  <a:pt x="507129" y="144616"/>
                  <a:pt x="509272" y="141502"/>
                  <a:pt x="514006" y="142435"/>
                </a:cubicBezTo>
                <a:cubicBezTo>
                  <a:pt x="514768" y="142587"/>
                  <a:pt x="516835" y="140149"/>
                  <a:pt x="516730" y="140006"/>
                </a:cubicBezTo>
                <a:cubicBezTo>
                  <a:pt x="514663" y="137063"/>
                  <a:pt x="517120" y="136015"/>
                  <a:pt x="518654" y="134244"/>
                </a:cubicBezTo>
                <a:cubicBezTo>
                  <a:pt x="521473" y="130986"/>
                  <a:pt x="523883" y="127376"/>
                  <a:pt x="526960" y="123252"/>
                </a:cubicBezTo>
                <a:cubicBezTo>
                  <a:pt x="528150" y="123928"/>
                  <a:pt x="529970" y="124947"/>
                  <a:pt x="532008" y="126100"/>
                </a:cubicBezTo>
                <a:cubicBezTo>
                  <a:pt x="532379" y="123109"/>
                  <a:pt x="533351" y="120842"/>
                  <a:pt x="535923" y="119175"/>
                </a:cubicBezTo>
                <a:cubicBezTo>
                  <a:pt x="539066" y="117146"/>
                  <a:pt x="542438" y="114908"/>
                  <a:pt x="541028" y="110088"/>
                </a:cubicBezTo>
                <a:cubicBezTo>
                  <a:pt x="540838" y="109450"/>
                  <a:pt x="541371" y="107945"/>
                  <a:pt x="541704" y="107897"/>
                </a:cubicBezTo>
                <a:cubicBezTo>
                  <a:pt x="546705" y="107240"/>
                  <a:pt x="546648" y="102116"/>
                  <a:pt x="549324" y="99439"/>
                </a:cubicBezTo>
                <a:cubicBezTo>
                  <a:pt x="553792" y="94981"/>
                  <a:pt x="557621" y="89552"/>
                  <a:pt x="565041" y="89876"/>
                </a:cubicBezTo>
                <a:cubicBezTo>
                  <a:pt x="565679" y="89905"/>
                  <a:pt x="566365" y="88857"/>
                  <a:pt x="567174" y="88190"/>
                </a:cubicBezTo>
                <a:cubicBezTo>
                  <a:pt x="566288" y="86752"/>
                  <a:pt x="565469" y="85409"/>
                  <a:pt x="564736" y="84199"/>
                </a:cubicBezTo>
                <a:cubicBezTo>
                  <a:pt x="566965" y="79627"/>
                  <a:pt x="571337" y="82123"/>
                  <a:pt x="575089" y="80351"/>
                </a:cubicBezTo>
                <a:cubicBezTo>
                  <a:pt x="574318" y="78932"/>
                  <a:pt x="573623" y="77675"/>
                  <a:pt x="572661" y="75912"/>
                </a:cubicBezTo>
                <a:cubicBezTo>
                  <a:pt x="573442" y="74798"/>
                  <a:pt x="574566" y="73179"/>
                  <a:pt x="575890" y="71293"/>
                </a:cubicBezTo>
                <a:cubicBezTo>
                  <a:pt x="576452" y="72464"/>
                  <a:pt x="576918" y="73426"/>
                  <a:pt x="577442" y="74512"/>
                </a:cubicBezTo>
                <a:cubicBezTo>
                  <a:pt x="579823" y="71217"/>
                  <a:pt x="582167" y="67978"/>
                  <a:pt x="585091" y="63930"/>
                </a:cubicBezTo>
                <a:cubicBezTo>
                  <a:pt x="586424" y="66197"/>
                  <a:pt x="587224" y="67559"/>
                  <a:pt x="588101" y="69054"/>
                </a:cubicBezTo>
                <a:cubicBezTo>
                  <a:pt x="593930" y="67178"/>
                  <a:pt x="585929" y="60768"/>
                  <a:pt x="591939" y="59063"/>
                </a:cubicBezTo>
                <a:cubicBezTo>
                  <a:pt x="592215" y="60244"/>
                  <a:pt x="592558" y="61711"/>
                  <a:pt x="593044" y="63759"/>
                </a:cubicBezTo>
                <a:cubicBezTo>
                  <a:pt x="596206" y="62720"/>
                  <a:pt x="597511" y="60510"/>
                  <a:pt x="598073" y="57529"/>
                </a:cubicBezTo>
                <a:cubicBezTo>
                  <a:pt x="599083" y="52148"/>
                  <a:pt x="603550" y="49481"/>
                  <a:pt x="607370" y="46566"/>
                </a:cubicBezTo>
                <a:cubicBezTo>
                  <a:pt x="609160" y="45194"/>
                  <a:pt x="612008" y="45204"/>
                  <a:pt x="614875" y="44451"/>
                </a:cubicBezTo>
                <a:cubicBezTo>
                  <a:pt x="615428" y="42899"/>
                  <a:pt x="611961" y="39956"/>
                  <a:pt x="616504" y="38108"/>
                </a:cubicBezTo>
                <a:cubicBezTo>
                  <a:pt x="616885" y="38765"/>
                  <a:pt x="617457" y="39736"/>
                  <a:pt x="617943" y="40565"/>
                </a:cubicBezTo>
                <a:cubicBezTo>
                  <a:pt x="618809" y="40260"/>
                  <a:pt x="619628" y="40222"/>
                  <a:pt x="619771" y="39879"/>
                </a:cubicBezTo>
                <a:cubicBezTo>
                  <a:pt x="620181" y="38917"/>
                  <a:pt x="620114" y="37717"/>
                  <a:pt x="620600" y="36812"/>
                </a:cubicBezTo>
                <a:cubicBezTo>
                  <a:pt x="622315" y="33593"/>
                  <a:pt x="627591" y="34698"/>
                  <a:pt x="628458" y="29545"/>
                </a:cubicBezTo>
                <a:cubicBezTo>
                  <a:pt x="628915" y="26801"/>
                  <a:pt x="634316" y="26278"/>
                  <a:pt x="635221" y="22163"/>
                </a:cubicBezTo>
                <a:cubicBezTo>
                  <a:pt x="635535" y="20744"/>
                  <a:pt x="642660" y="19610"/>
                  <a:pt x="646041" y="19905"/>
                </a:cubicBezTo>
                <a:cubicBezTo>
                  <a:pt x="647622" y="12857"/>
                  <a:pt x="653280" y="11209"/>
                  <a:pt x="659376" y="10704"/>
                </a:cubicBezTo>
                <a:cubicBezTo>
                  <a:pt x="659510" y="6142"/>
                  <a:pt x="659824" y="5913"/>
                  <a:pt x="664625" y="3313"/>
                </a:cubicBezTo>
                <a:cubicBezTo>
                  <a:pt x="667053" y="1998"/>
                  <a:pt x="668663" y="-1288"/>
                  <a:pt x="672416" y="541"/>
                </a:cubicBezTo>
                <a:cubicBezTo>
                  <a:pt x="672263" y="1913"/>
                  <a:pt x="672111" y="3218"/>
                  <a:pt x="671930" y="4789"/>
                </a:cubicBezTo>
                <a:cubicBezTo>
                  <a:pt x="676912" y="5370"/>
                  <a:pt x="682493" y="4513"/>
                  <a:pt x="685522" y="10257"/>
                </a:cubicBezTo>
                <a:cubicBezTo>
                  <a:pt x="685818" y="13162"/>
                  <a:pt x="686141" y="16305"/>
                  <a:pt x="686380" y="18667"/>
                </a:cubicBezTo>
                <a:cubicBezTo>
                  <a:pt x="688799" y="21220"/>
                  <a:pt x="689742" y="14362"/>
                  <a:pt x="692104" y="18981"/>
                </a:cubicBezTo>
                <a:cubicBezTo>
                  <a:pt x="692495" y="19743"/>
                  <a:pt x="695809" y="19010"/>
                  <a:pt x="698229" y="18962"/>
                </a:cubicBezTo>
                <a:cubicBezTo>
                  <a:pt x="699486" y="21972"/>
                  <a:pt x="694476" y="26516"/>
                  <a:pt x="700010" y="28583"/>
                </a:cubicBezTo>
                <a:cubicBezTo>
                  <a:pt x="697819" y="32917"/>
                  <a:pt x="692533" y="34831"/>
                  <a:pt x="692790" y="40203"/>
                </a:cubicBezTo>
                <a:cubicBezTo>
                  <a:pt x="686646" y="41003"/>
                  <a:pt x="686265" y="48166"/>
                  <a:pt x="681589" y="50385"/>
                </a:cubicBezTo>
                <a:cubicBezTo>
                  <a:pt x="679074" y="51576"/>
                  <a:pt x="678026" y="53186"/>
                  <a:pt x="677607" y="55700"/>
                </a:cubicBezTo>
                <a:cubicBezTo>
                  <a:pt x="677474" y="56510"/>
                  <a:pt x="676826" y="57891"/>
                  <a:pt x="676369" y="57901"/>
                </a:cubicBezTo>
                <a:cubicBezTo>
                  <a:pt x="670254" y="58120"/>
                  <a:pt x="669235" y="64892"/>
                  <a:pt x="664577" y="66911"/>
                </a:cubicBezTo>
                <a:cubicBezTo>
                  <a:pt x="664063" y="67140"/>
                  <a:pt x="663310" y="67197"/>
                  <a:pt x="663043" y="67588"/>
                </a:cubicBezTo>
                <a:cubicBezTo>
                  <a:pt x="661138" y="70464"/>
                  <a:pt x="659843" y="73988"/>
                  <a:pt x="657347" y="76160"/>
                </a:cubicBezTo>
                <a:cubicBezTo>
                  <a:pt x="655100" y="78122"/>
                  <a:pt x="651575" y="78637"/>
                  <a:pt x="648365" y="79894"/>
                </a:cubicBezTo>
                <a:cubicBezTo>
                  <a:pt x="648727" y="81970"/>
                  <a:pt x="649004" y="83628"/>
                  <a:pt x="649413" y="85999"/>
                </a:cubicBezTo>
                <a:cubicBezTo>
                  <a:pt x="646194" y="86590"/>
                  <a:pt x="642974" y="87180"/>
                  <a:pt x="639336" y="87857"/>
                </a:cubicBezTo>
                <a:cubicBezTo>
                  <a:pt x="639879" y="89600"/>
                  <a:pt x="640326" y="91067"/>
                  <a:pt x="640907" y="92924"/>
                </a:cubicBezTo>
                <a:cubicBezTo>
                  <a:pt x="639012" y="92267"/>
                  <a:pt x="637516" y="91743"/>
                  <a:pt x="637478" y="91724"/>
                </a:cubicBezTo>
                <a:cubicBezTo>
                  <a:pt x="631449" y="92057"/>
                  <a:pt x="637221" y="97858"/>
                  <a:pt x="632001" y="98753"/>
                </a:cubicBezTo>
                <a:cubicBezTo>
                  <a:pt x="630039" y="99096"/>
                  <a:pt x="628706" y="103106"/>
                  <a:pt x="626715" y="105964"/>
                </a:cubicBezTo>
                <a:cubicBezTo>
                  <a:pt x="624686" y="106002"/>
                  <a:pt x="621476" y="105135"/>
                  <a:pt x="619914" y="106364"/>
                </a:cubicBezTo>
                <a:cubicBezTo>
                  <a:pt x="618323" y="107621"/>
                  <a:pt x="618371" y="110936"/>
                  <a:pt x="617628" y="113612"/>
                </a:cubicBezTo>
                <a:cubicBezTo>
                  <a:pt x="615466" y="113860"/>
                  <a:pt x="613199" y="114127"/>
                  <a:pt x="610856" y="114393"/>
                </a:cubicBezTo>
                <a:cubicBezTo>
                  <a:pt x="608618" y="117194"/>
                  <a:pt x="610865" y="124080"/>
                  <a:pt x="603807" y="122213"/>
                </a:cubicBezTo>
                <a:cubicBezTo>
                  <a:pt x="603569" y="122147"/>
                  <a:pt x="602960" y="123490"/>
                  <a:pt x="602531" y="124176"/>
                </a:cubicBezTo>
                <a:cubicBezTo>
                  <a:pt x="601645" y="125595"/>
                  <a:pt x="601055" y="127443"/>
                  <a:pt x="599797" y="128348"/>
                </a:cubicBezTo>
                <a:cubicBezTo>
                  <a:pt x="598150" y="129529"/>
                  <a:pt x="595606" y="129548"/>
                  <a:pt x="594130" y="130843"/>
                </a:cubicBezTo>
                <a:cubicBezTo>
                  <a:pt x="592720" y="132081"/>
                  <a:pt x="592339" y="134415"/>
                  <a:pt x="591234" y="136082"/>
                </a:cubicBezTo>
                <a:cubicBezTo>
                  <a:pt x="588615" y="139987"/>
                  <a:pt x="585700" y="143683"/>
                  <a:pt x="580481" y="144035"/>
                </a:cubicBezTo>
                <a:cubicBezTo>
                  <a:pt x="575880" y="144340"/>
                  <a:pt x="575185" y="149103"/>
                  <a:pt x="572089" y="151093"/>
                </a:cubicBezTo>
                <a:cubicBezTo>
                  <a:pt x="573680" y="156808"/>
                  <a:pt x="568670" y="154237"/>
                  <a:pt x="566460" y="155332"/>
                </a:cubicBezTo>
                <a:cubicBezTo>
                  <a:pt x="566889" y="157056"/>
                  <a:pt x="567279" y="158647"/>
                  <a:pt x="567679" y="160285"/>
                </a:cubicBezTo>
                <a:cubicBezTo>
                  <a:pt x="564755" y="160761"/>
                  <a:pt x="562088" y="161190"/>
                  <a:pt x="559145" y="161666"/>
                </a:cubicBezTo>
                <a:cubicBezTo>
                  <a:pt x="559545" y="164276"/>
                  <a:pt x="559830" y="166095"/>
                  <a:pt x="560269" y="168943"/>
                </a:cubicBezTo>
                <a:cubicBezTo>
                  <a:pt x="558030" y="167629"/>
                  <a:pt x="556735" y="166867"/>
                  <a:pt x="554439" y="165514"/>
                </a:cubicBezTo>
                <a:cubicBezTo>
                  <a:pt x="554706" y="167991"/>
                  <a:pt x="554868" y="169553"/>
                  <a:pt x="555077" y="171515"/>
                </a:cubicBezTo>
                <a:cubicBezTo>
                  <a:pt x="553744" y="171543"/>
                  <a:pt x="552410" y="171572"/>
                  <a:pt x="550715" y="171610"/>
                </a:cubicBezTo>
                <a:cubicBezTo>
                  <a:pt x="550601" y="174839"/>
                  <a:pt x="549153" y="177087"/>
                  <a:pt x="546877" y="179716"/>
                </a:cubicBezTo>
                <a:cubicBezTo>
                  <a:pt x="542609" y="184650"/>
                  <a:pt x="535618" y="187364"/>
                  <a:pt x="534303" y="195042"/>
                </a:cubicBezTo>
                <a:cubicBezTo>
                  <a:pt x="533370" y="200518"/>
                  <a:pt x="528503" y="199509"/>
                  <a:pt x="523874" y="198594"/>
                </a:cubicBezTo>
                <a:cubicBezTo>
                  <a:pt x="524598" y="200795"/>
                  <a:pt x="525093" y="202319"/>
                  <a:pt x="525721" y="204224"/>
                </a:cubicBezTo>
                <a:cubicBezTo>
                  <a:pt x="523102" y="204281"/>
                  <a:pt x="520692" y="204329"/>
                  <a:pt x="517892" y="204386"/>
                </a:cubicBezTo>
                <a:cubicBezTo>
                  <a:pt x="517301" y="208167"/>
                  <a:pt x="518549" y="212034"/>
                  <a:pt x="514053" y="214473"/>
                </a:cubicBezTo>
                <a:cubicBezTo>
                  <a:pt x="511444" y="215892"/>
                  <a:pt x="511891" y="220997"/>
                  <a:pt x="508614" y="222988"/>
                </a:cubicBezTo>
                <a:cubicBezTo>
                  <a:pt x="505462" y="224912"/>
                  <a:pt x="502261" y="226750"/>
                  <a:pt x="499385" y="228446"/>
                </a:cubicBezTo>
                <a:cubicBezTo>
                  <a:pt x="499280" y="230941"/>
                  <a:pt x="499699" y="233332"/>
                  <a:pt x="498975" y="235294"/>
                </a:cubicBezTo>
                <a:cubicBezTo>
                  <a:pt x="498108" y="237618"/>
                  <a:pt x="495308" y="236294"/>
                  <a:pt x="493717" y="236904"/>
                </a:cubicBezTo>
                <a:cubicBezTo>
                  <a:pt x="491108" y="237895"/>
                  <a:pt x="487269" y="239038"/>
                  <a:pt x="488431" y="243676"/>
                </a:cubicBezTo>
                <a:cubicBezTo>
                  <a:pt x="488736" y="244886"/>
                  <a:pt x="488364" y="246981"/>
                  <a:pt x="487507" y="247629"/>
                </a:cubicBezTo>
                <a:cubicBezTo>
                  <a:pt x="480487" y="252963"/>
                  <a:pt x="476668" y="261783"/>
                  <a:pt x="468076" y="265403"/>
                </a:cubicBezTo>
                <a:cubicBezTo>
                  <a:pt x="467076" y="265822"/>
                  <a:pt x="465619" y="267117"/>
                  <a:pt x="465714" y="267841"/>
                </a:cubicBezTo>
                <a:cubicBezTo>
                  <a:pt x="466123" y="271070"/>
                  <a:pt x="465247" y="273804"/>
                  <a:pt x="462647" y="275461"/>
                </a:cubicBezTo>
                <a:cubicBezTo>
                  <a:pt x="460285" y="276957"/>
                  <a:pt x="457456" y="277709"/>
                  <a:pt x="454817" y="278785"/>
                </a:cubicBezTo>
                <a:cubicBezTo>
                  <a:pt x="456475" y="284939"/>
                  <a:pt x="455646" y="288034"/>
                  <a:pt x="450360" y="289787"/>
                </a:cubicBezTo>
                <a:cubicBezTo>
                  <a:pt x="446016" y="291225"/>
                  <a:pt x="443187" y="293063"/>
                  <a:pt x="442282" y="297769"/>
                </a:cubicBezTo>
                <a:cubicBezTo>
                  <a:pt x="441901" y="299769"/>
                  <a:pt x="441254" y="301874"/>
                  <a:pt x="437777" y="301912"/>
                </a:cubicBezTo>
                <a:cubicBezTo>
                  <a:pt x="435967" y="301941"/>
                  <a:pt x="434215" y="305465"/>
                  <a:pt x="432310" y="307551"/>
                </a:cubicBezTo>
                <a:cubicBezTo>
                  <a:pt x="433043" y="308161"/>
                  <a:pt x="433881" y="308846"/>
                  <a:pt x="435015" y="309789"/>
                </a:cubicBezTo>
                <a:cubicBezTo>
                  <a:pt x="432710" y="313104"/>
                  <a:pt x="430395" y="316438"/>
                  <a:pt x="427804" y="320171"/>
                </a:cubicBezTo>
                <a:cubicBezTo>
                  <a:pt x="425318" y="320305"/>
                  <a:pt x="421480" y="317705"/>
                  <a:pt x="420051" y="323391"/>
                </a:cubicBezTo>
                <a:cubicBezTo>
                  <a:pt x="420594" y="324048"/>
                  <a:pt x="421613" y="325286"/>
                  <a:pt x="422623" y="326525"/>
                </a:cubicBezTo>
                <a:cubicBezTo>
                  <a:pt x="422328" y="327001"/>
                  <a:pt x="422118" y="327763"/>
                  <a:pt x="421708" y="327896"/>
                </a:cubicBezTo>
                <a:cubicBezTo>
                  <a:pt x="417832" y="329154"/>
                  <a:pt x="415289" y="331087"/>
                  <a:pt x="414031" y="335535"/>
                </a:cubicBezTo>
                <a:cubicBezTo>
                  <a:pt x="413279" y="338183"/>
                  <a:pt x="409602" y="339260"/>
                  <a:pt x="408554" y="343260"/>
                </a:cubicBezTo>
                <a:cubicBezTo>
                  <a:pt x="407364" y="347842"/>
                  <a:pt x="402744" y="351528"/>
                  <a:pt x="399668" y="355633"/>
                </a:cubicBezTo>
                <a:cubicBezTo>
                  <a:pt x="398125" y="357691"/>
                  <a:pt x="396781" y="359910"/>
                  <a:pt x="395181" y="361920"/>
                </a:cubicBezTo>
                <a:cubicBezTo>
                  <a:pt x="394143" y="363224"/>
                  <a:pt x="392972" y="364901"/>
                  <a:pt x="391533" y="365339"/>
                </a:cubicBezTo>
                <a:cubicBezTo>
                  <a:pt x="383856" y="367692"/>
                  <a:pt x="383008" y="373226"/>
                  <a:pt x="384180" y="379912"/>
                </a:cubicBezTo>
                <a:cubicBezTo>
                  <a:pt x="384228" y="380160"/>
                  <a:pt x="383989" y="380446"/>
                  <a:pt x="383885" y="380712"/>
                </a:cubicBezTo>
                <a:cubicBezTo>
                  <a:pt x="378017" y="382751"/>
                  <a:pt x="375769" y="388085"/>
                  <a:pt x="372740" y="392761"/>
                </a:cubicBezTo>
                <a:cubicBezTo>
                  <a:pt x="370854" y="395676"/>
                  <a:pt x="368892" y="398648"/>
                  <a:pt x="366435" y="401029"/>
                </a:cubicBezTo>
                <a:cubicBezTo>
                  <a:pt x="365435" y="402001"/>
                  <a:pt x="363006" y="401496"/>
                  <a:pt x="360329" y="401744"/>
                </a:cubicBezTo>
                <a:cubicBezTo>
                  <a:pt x="362082" y="403868"/>
                  <a:pt x="363282" y="405316"/>
                  <a:pt x="364339" y="406592"/>
                </a:cubicBezTo>
                <a:cubicBezTo>
                  <a:pt x="365063" y="410469"/>
                  <a:pt x="358091" y="408278"/>
                  <a:pt x="359920" y="412754"/>
                </a:cubicBezTo>
                <a:cubicBezTo>
                  <a:pt x="357357" y="413974"/>
                  <a:pt x="354795" y="415202"/>
                  <a:pt x="351671" y="416698"/>
                </a:cubicBezTo>
                <a:cubicBezTo>
                  <a:pt x="351833" y="418936"/>
                  <a:pt x="352519" y="421556"/>
                  <a:pt x="352052" y="423965"/>
                </a:cubicBezTo>
                <a:cubicBezTo>
                  <a:pt x="351585" y="426394"/>
                  <a:pt x="349976" y="428614"/>
                  <a:pt x="348547" y="431585"/>
                </a:cubicBezTo>
                <a:cubicBezTo>
                  <a:pt x="347432" y="429404"/>
                  <a:pt x="346823" y="428204"/>
                  <a:pt x="345470" y="425556"/>
                </a:cubicBezTo>
                <a:cubicBezTo>
                  <a:pt x="345556" y="429899"/>
                  <a:pt x="345623" y="432709"/>
                  <a:pt x="345651" y="434491"/>
                </a:cubicBezTo>
                <a:cubicBezTo>
                  <a:pt x="343384" y="436243"/>
                  <a:pt x="341260" y="437053"/>
                  <a:pt x="340670" y="438491"/>
                </a:cubicBezTo>
                <a:cubicBezTo>
                  <a:pt x="338555" y="443663"/>
                  <a:pt x="337403" y="445825"/>
                  <a:pt x="333116" y="449921"/>
                </a:cubicBezTo>
                <a:cubicBezTo>
                  <a:pt x="332697" y="450321"/>
                  <a:pt x="331897" y="450693"/>
                  <a:pt x="331888" y="451102"/>
                </a:cubicBezTo>
                <a:cubicBezTo>
                  <a:pt x="331735" y="454617"/>
                  <a:pt x="331659" y="457874"/>
                  <a:pt x="328906" y="460865"/>
                </a:cubicBezTo>
                <a:cubicBezTo>
                  <a:pt x="326592" y="463389"/>
                  <a:pt x="325392" y="466933"/>
                  <a:pt x="323677" y="470067"/>
                </a:cubicBezTo>
                <a:cubicBezTo>
                  <a:pt x="322639" y="469933"/>
                  <a:pt x="321486" y="469790"/>
                  <a:pt x="320324" y="469647"/>
                </a:cubicBezTo>
                <a:cubicBezTo>
                  <a:pt x="320000" y="470143"/>
                  <a:pt x="319400" y="470647"/>
                  <a:pt x="319419" y="471124"/>
                </a:cubicBezTo>
                <a:cubicBezTo>
                  <a:pt x="319743" y="478372"/>
                  <a:pt x="316171" y="484640"/>
                  <a:pt x="312657" y="490164"/>
                </a:cubicBezTo>
                <a:cubicBezTo>
                  <a:pt x="309399" y="495279"/>
                  <a:pt x="306751" y="500651"/>
                  <a:pt x="303703" y="505833"/>
                </a:cubicBezTo>
                <a:cubicBezTo>
                  <a:pt x="302265" y="508271"/>
                  <a:pt x="300912" y="510767"/>
                  <a:pt x="299455" y="513358"/>
                </a:cubicBezTo>
                <a:cubicBezTo>
                  <a:pt x="294702" y="513339"/>
                  <a:pt x="294702" y="513339"/>
                  <a:pt x="294931" y="517472"/>
                </a:cubicBezTo>
                <a:cubicBezTo>
                  <a:pt x="295274" y="523778"/>
                  <a:pt x="291587" y="528493"/>
                  <a:pt x="288406" y="533313"/>
                </a:cubicBezTo>
                <a:cubicBezTo>
                  <a:pt x="287796" y="534236"/>
                  <a:pt x="285749" y="534208"/>
                  <a:pt x="283958" y="534732"/>
                </a:cubicBezTo>
                <a:cubicBezTo>
                  <a:pt x="283710" y="537799"/>
                  <a:pt x="283453" y="540990"/>
                  <a:pt x="283158" y="544695"/>
                </a:cubicBezTo>
                <a:cubicBezTo>
                  <a:pt x="281148" y="544733"/>
                  <a:pt x="279376" y="544771"/>
                  <a:pt x="277233" y="544819"/>
                </a:cubicBezTo>
                <a:cubicBezTo>
                  <a:pt x="281824" y="551543"/>
                  <a:pt x="280148" y="555744"/>
                  <a:pt x="271375" y="558868"/>
                </a:cubicBezTo>
                <a:cubicBezTo>
                  <a:pt x="270575" y="563345"/>
                  <a:pt x="270337" y="568003"/>
                  <a:pt x="268813" y="572194"/>
                </a:cubicBezTo>
                <a:cubicBezTo>
                  <a:pt x="267241" y="576518"/>
                  <a:pt x="265194" y="581080"/>
                  <a:pt x="259593" y="581995"/>
                </a:cubicBezTo>
                <a:cubicBezTo>
                  <a:pt x="259869" y="584204"/>
                  <a:pt x="260088" y="585909"/>
                  <a:pt x="260364" y="588053"/>
                </a:cubicBezTo>
                <a:cubicBezTo>
                  <a:pt x="258698" y="588729"/>
                  <a:pt x="256202" y="588967"/>
                  <a:pt x="255469" y="590234"/>
                </a:cubicBezTo>
                <a:cubicBezTo>
                  <a:pt x="254630" y="591663"/>
                  <a:pt x="255764" y="594101"/>
                  <a:pt x="255345" y="595949"/>
                </a:cubicBezTo>
                <a:cubicBezTo>
                  <a:pt x="254526" y="599606"/>
                  <a:pt x="253402" y="603226"/>
                  <a:pt x="251973" y="606683"/>
                </a:cubicBezTo>
                <a:cubicBezTo>
                  <a:pt x="251697" y="607360"/>
                  <a:pt x="249449" y="607217"/>
                  <a:pt x="248096" y="607465"/>
                </a:cubicBezTo>
                <a:cubicBezTo>
                  <a:pt x="247372" y="616399"/>
                  <a:pt x="245001" y="624733"/>
                  <a:pt x="238895" y="631763"/>
                </a:cubicBezTo>
                <a:cubicBezTo>
                  <a:pt x="237952" y="632849"/>
                  <a:pt x="238076" y="634878"/>
                  <a:pt x="237790" y="636478"/>
                </a:cubicBezTo>
                <a:cubicBezTo>
                  <a:pt x="237647" y="637240"/>
                  <a:pt x="238009" y="638497"/>
                  <a:pt x="237628" y="638745"/>
                </a:cubicBezTo>
                <a:cubicBezTo>
                  <a:pt x="232790" y="641859"/>
                  <a:pt x="232675" y="647222"/>
                  <a:pt x="231504" y="651946"/>
                </a:cubicBezTo>
                <a:cubicBezTo>
                  <a:pt x="231104" y="653575"/>
                  <a:pt x="230923" y="654461"/>
                  <a:pt x="229227" y="654899"/>
                </a:cubicBezTo>
                <a:cubicBezTo>
                  <a:pt x="227094" y="655452"/>
                  <a:pt x="227141" y="657128"/>
                  <a:pt x="227056" y="659081"/>
                </a:cubicBezTo>
                <a:cubicBezTo>
                  <a:pt x="226798" y="665319"/>
                  <a:pt x="224998" y="670930"/>
                  <a:pt x="219035" y="674397"/>
                </a:cubicBezTo>
                <a:cubicBezTo>
                  <a:pt x="220083" y="675864"/>
                  <a:pt x="221045" y="677226"/>
                  <a:pt x="222255" y="678912"/>
                </a:cubicBezTo>
                <a:cubicBezTo>
                  <a:pt x="220550" y="679550"/>
                  <a:pt x="219226" y="680045"/>
                  <a:pt x="217902" y="680550"/>
                </a:cubicBezTo>
                <a:cubicBezTo>
                  <a:pt x="218578" y="681417"/>
                  <a:pt x="219245" y="682284"/>
                  <a:pt x="219921" y="683160"/>
                </a:cubicBezTo>
                <a:cubicBezTo>
                  <a:pt x="219759" y="683703"/>
                  <a:pt x="219759" y="684522"/>
                  <a:pt x="219407" y="684731"/>
                </a:cubicBezTo>
                <a:cubicBezTo>
                  <a:pt x="213216" y="688380"/>
                  <a:pt x="213740" y="694990"/>
                  <a:pt x="212349" y="700724"/>
                </a:cubicBezTo>
                <a:cubicBezTo>
                  <a:pt x="212168" y="701448"/>
                  <a:pt x="213044" y="702838"/>
                  <a:pt x="212768" y="703058"/>
                </a:cubicBezTo>
                <a:cubicBezTo>
                  <a:pt x="207253" y="707334"/>
                  <a:pt x="208510" y="714211"/>
                  <a:pt x="206253" y="719698"/>
                </a:cubicBezTo>
                <a:cubicBezTo>
                  <a:pt x="204510" y="723917"/>
                  <a:pt x="204938" y="729194"/>
                  <a:pt x="200252" y="732013"/>
                </a:cubicBezTo>
                <a:cubicBezTo>
                  <a:pt x="199881" y="732232"/>
                  <a:pt x="199824" y="733090"/>
                  <a:pt x="199747" y="733661"/>
                </a:cubicBezTo>
                <a:cubicBezTo>
                  <a:pt x="197938" y="747196"/>
                  <a:pt x="192680" y="759617"/>
                  <a:pt x="187355" y="772009"/>
                </a:cubicBezTo>
                <a:cubicBezTo>
                  <a:pt x="187012" y="772809"/>
                  <a:pt x="185841" y="773943"/>
                  <a:pt x="186022" y="774171"/>
                </a:cubicBezTo>
                <a:cubicBezTo>
                  <a:pt x="189889" y="779162"/>
                  <a:pt x="185298" y="783563"/>
                  <a:pt x="184774" y="788125"/>
                </a:cubicBezTo>
                <a:cubicBezTo>
                  <a:pt x="184269" y="792535"/>
                  <a:pt x="180307" y="796536"/>
                  <a:pt x="179754" y="800955"/>
                </a:cubicBezTo>
                <a:cubicBezTo>
                  <a:pt x="179040" y="806747"/>
                  <a:pt x="173773" y="811128"/>
                  <a:pt x="175982" y="818043"/>
                </a:cubicBezTo>
                <a:cubicBezTo>
                  <a:pt x="177002" y="821234"/>
                  <a:pt x="173944" y="825816"/>
                  <a:pt x="173354" y="830054"/>
                </a:cubicBezTo>
                <a:cubicBezTo>
                  <a:pt x="172534" y="835979"/>
                  <a:pt x="170429" y="841722"/>
                  <a:pt x="168877" y="847542"/>
                </a:cubicBezTo>
                <a:cubicBezTo>
                  <a:pt x="167705" y="851943"/>
                  <a:pt x="166619" y="856372"/>
                  <a:pt x="165362" y="860744"/>
                </a:cubicBezTo>
                <a:cubicBezTo>
                  <a:pt x="164152" y="864954"/>
                  <a:pt x="162676" y="869088"/>
                  <a:pt x="161523" y="873317"/>
                </a:cubicBezTo>
                <a:cubicBezTo>
                  <a:pt x="161085" y="874908"/>
                  <a:pt x="160695" y="876870"/>
                  <a:pt x="161247" y="878289"/>
                </a:cubicBezTo>
                <a:cubicBezTo>
                  <a:pt x="162209" y="880775"/>
                  <a:pt x="161952" y="882318"/>
                  <a:pt x="160419" y="884671"/>
                </a:cubicBezTo>
                <a:cubicBezTo>
                  <a:pt x="159018" y="886823"/>
                  <a:pt x="159514" y="890167"/>
                  <a:pt x="159037" y="892957"/>
                </a:cubicBezTo>
                <a:cubicBezTo>
                  <a:pt x="158533" y="895862"/>
                  <a:pt x="159714" y="899968"/>
                  <a:pt x="154732" y="899692"/>
                </a:cubicBezTo>
                <a:cubicBezTo>
                  <a:pt x="154580" y="902644"/>
                  <a:pt x="154723" y="905511"/>
                  <a:pt x="154237" y="908274"/>
                </a:cubicBezTo>
                <a:cubicBezTo>
                  <a:pt x="151103" y="926104"/>
                  <a:pt x="147912" y="943916"/>
                  <a:pt x="144550" y="961699"/>
                </a:cubicBezTo>
                <a:cubicBezTo>
                  <a:pt x="143912" y="965081"/>
                  <a:pt x="141492" y="968167"/>
                  <a:pt x="143331" y="971862"/>
                </a:cubicBezTo>
                <a:cubicBezTo>
                  <a:pt x="143521" y="972244"/>
                  <a:pt x="143369" y="973129"/>
                  <a:pt x="143045" y="973396"/>
                </a:cubicBezTo>
                <a:cubicBezTo>
                  <a:pt x="137749" y="977901"/>
                  <a:pt x="140045" y="983454"/>
                  <a:pt x="140826" y="988808"/>
                </a:cubicBezTo>
                <a:cubicBezTo>
                  <a:pt x="140997" y="989970"/>
                  <a:pt x="141683" y="991760"/>
                  <a:pt x="141188" y="992217"/>
                </a:cubicBezTo>
                <a:cubicBezTo>
                  <a:pt x="136463" y="996561"/>
                  <a:pt x="139435" y="1001857"/>
                  <a:pt x="138902" y="1006733"/>
                </a:cubicBezTo>
                <a:cubicBezTo>
                  <a:pt x="138330" y="1011944"/>
                  <a:pt x="136225" y="1016973"/>
                  <a:pt x="135120" y="1022145"/>
                </a:cubicBezTo>
                <a:cubicBezTo>
                  <a:pt x="134587" y="1024660"/>
                  <a:pt x="134825" y="1027346"/>
                  <a:pt x="134692" y="1029955"/>
                </a:cubicBezTo>
                <a:cubicBezTo>
                  <a:pt x="134625" y="1031346"/>
                  <a:pt x="134606" y="1032756"/>
                  <a:pt x="134377" y="1034118"/>
                </a:cubicBezTo>
                <a:cubicBezTo>
                  <a:pt x="133272" y="1040719"/>
                  <a:pt x="130062" y="1047253"/>
                  <a:pt x="133787" y="1053997"/>
                </a:cubicBezTo>
                <a:cubicBezTo>
                  <a:pt x="133930" y="1054244"/>
                  <a:pt x="134063" y="1054616"/>
                  <a:pt x="133977" y="1054854"/>
                </a:cubicBezTo>
                <a:cubicBezTo>
                  <a:pt x="132834" y="1058169"/>
                  <a:pt x="131758" y="1061521"/>
                  <a:pt x="130443" y="1064769"/>
                </a:cubicBezTo>
                <a:cubicBezTo>
                  <a:pt x="129062" y="1068160"/>
                  <a:pt x="133234" y="1070875"/>
                  <a:pt x="130853" y="1074923"/>
                </a:cubicBezTo>
                <a:cubicBezTo>
                  <a:pt x="128967" y="1078133"/>
                  <a:pt x="129405" y="1082810"/>
                  <a:pt x="129138" y="1086858"/>
                </a:cubicBezTo>
                <a:cubicBezTo>
                  <a:pt x="128881" y="1090668"/>
                  <a:pt x="129367" y="1094545"/>
                  <a:pt x="128948" y="1098326"/>
                </a:cubicBezTo>
                <a:cubicBezTo>
                  <a:pt x="128510" y="1102365"/>
                  <a:pt x="127386" y="1106327"/>
                  <a:pt x="126586" y="1110337"/>
                </a:cubicBezTo>
                <a:cubicBezTo>
                  <a:pt x="126414" y="1111175"/>
                  <a:pt x="126138" y="1112090"/>
                  <a:pt x="126310" y="1112880"/>
                </a:cubicBezTo>
                <a:cubicBezTo>
                  <a:pt x="127976" y="1120338"/>
                  <a:pt x="127862" y="1120291"/>
                  <a:pt x="125071" y="1129149"/>
                </a:cubicBezTo>
                <a:cubicBezTo>
                  <a:pt x="124395" y="1131292"/>
                  <a:pt x="124138" y="1135254"/>
                  <a:pt x="125252" y="1135959"/>
                </a:cubicBezTo>
                <a:cubicBezTo>
                  <a:pt x="129586" y="1138750"/>
                  <a:pt x="126376" y="1142703"/>
                  <a:pt x="127500" y="1145913"/>
                </a:cubicBezTo>
                <a:cubicBezTo>
                  <a:pt x="128596" y="1149056"/>
                  <a:pt x="128662" y="1152676"/>
                  <a:pt x="128596" y="1156076"/>
                </a:cubicBezTo>
                <a:cubicBezTo>
                  <a:pt x="128548" y="1158352"/>
                  <a:pt x="128053" y="1161000"/>
                  <a:pt x="126786" y="1162810"/>
                </a:cubicBezTo>
                <a:cubicBezTo>
                  <a:pt x="123576" y="1167420"/>
                  <a:pt x="123947" y="1172078"/>
                  <a:pt x="125357" y="1177022"/>
                </a:cubicBezTo>
                <a:cubicBezTo>
                  <a:pt x="126557" y="1181232"/>
                  <a:pt x="127976" y="1185423"/>
                  <a:pt x="128596" y="1189728"/>
                </a:cubicBezTo>
                <a:cubicBezTo>
                  <a:pt x="128938" y="1192138"/>
                  <a:pt x="128176" y="1194881"/>
                  <a:pt x="127272" y="1197224"/>
                </a:cubicBezTo>
                <a:cubicBezTo>
                  <a:pt x="126891" y="1198215"/>
                  <a:pt x="124852" y="1198577"/>
                  <a:pt x="123395" y="1199310"/>
                </a:cubicBezTo>
                <a:cubicBezTo>
                  <a:pt x="124805" y="1200367"/>
                  <a:pt x="126148" y="1201377"/>
                  <a:pt x="128053" y="1202796"/>
                </a:cubicBezTo>
                <a:cubicBezTo>
                  <a:pt x="127586" y="1204272"/>
                  <a:pt x="127062" y="1205863"/>
                  <a:pt x="126595" y="1207473"/>
                </a:cubicBezTo>
                <a:cubicBezTo>
                  <a:pt x="126300" y="1208502"/>
                  <a:pt x="125595" y="1210283"/>
                  <a:pt x="125910" y="1210502"/>
                </a:cubicBezTo>
                <a:cubicBezTo>
                  <a:pt x="130615" y="1213693"/>
                  <a:pt x="126700" y="1216741"/>
                  <a:pt x="125900" y="1219808"/>
                </a:cubicBezTo>
                <a:cubicBezTo>
                  <a:pt x="125681" y="1220636"/>
                  <a:pt x="125471" y="1221465"/>
                  <a:pt x="125243" y="1222351"/>
                </a:cubicBezTo>
                <a:cubicBezTo>
                  <a:pt x="132291" y="1221627"/>
                  <a:pt x="134396" y="1220655"/>
                  <a:pt x="134911" y="1215150"/>
                </a:cubicBezTo>
                <a:cubicBezTo>
                  <a:pt x="135263" y="1211321"/>
                  <a:pt x="138073" y="1211512"/>
                  <a:pt x="140378" y="1209568"/>
                </a:cubicBezTo>
                <a:cubicBezTo>
                  <a:pt x="138625" y="1202491"/>
                  <a:pt x="143340" y="1197824"/>
                  <a:pt x="148112" y="1193471"/>
                </a:cubicBezTo>
                <a:cubicBezTo>
                  <a:pt x="149951" y="1191795"/>
                  <a:pt x="151903" y="1190509"/>
                  <a:pt x="151494" y="1187842"/>
                </a:cubicBezTo>
                <a:cubicBezTo>
                  <a:pt x="150655" y="1182365"/>
                  <a:pt x="153408" y="1178307"/>
                  <a:pt x="156294" y="1174164"/>
                </a:cubicBezTo>
                <a:cubicBezTo>
                  <a:pt x="157895" y="1171859"/>
                  <a:pt x="159095" y="1169278"/>
                  <a:pt x="160504" y="1166773"/>
                </a:cubicBezTo>
                <a:cubicBezTo>
                  <a:pt x="160866" y="1167611"/>
                  <a:pt x="161314" y="1168630"/>
                  <a:pt x="161962" y="1170097"/>
                </a:cubicBezTo>
                <a:cubicBezTo>
                  <a:pt x="163114" y="1166382"/>
                  <a:pt x="164162" y="1162991"/>
                  <a:pt x="165362" y="1159105"/>
                </a:cubicBezTo>
                <a:cubicBezTo>
                  <a:pt x="166686" y="1159143"/>
                  <a:pt x="167943" y="1159181"/>
                  <a:pt x="169906" y="1159238"/>
                </a:cubicBezTo>
                <a:cubicBezTo>
                  <a:pt x="169372" y="1157752"/>
                  <a:pt x="168934" y="1156505"/>
                  <a:pt x="168486" y="1155257"/>
                </a:cubicBezTo>
                <a:cubicBezTo>
                  <a:pt x="168839" y="1154952"/>
                  <a:pt x="169286" y="1154314"/>
                  <a:pt x="169515" y="1154390"/>
                </a:cubicBezTo>
                <a:cubicBezTo>
                  <a:pt x="171582" y="1155066"/>
                  <a:pt x="172773" y="1154685"/>
                  <a:pt x="173287" y="1152285"/>
                </a:cubicBezTo>
                <a:cubicBezTo>
                  <a:pt x="173963" y="1149132"/>
                  <a:pt x="180031" y="1140074"/>
                  <a:pt x="182145" y="1138741"/>
                </a:cubicBezTo>
                <a:cubicBezTo>
                  <a:pt x="185507" y="1136626"/>
                  <a:pt x="188708" y="1134969"/>
                  <a:pt x="193156" y="1136483"/>
                </a:cubicBezTo>
                <a:cubicBezTo>
                  <a:pt x="197499" y="1137969"/>
                  <a:pt x="202281" y="1138198"/>
                  <a:pt x="207329" y="1139045"/>
                </a:cubicBezTo>
                <a:cubicBezTo>
                  <a:pt x="208396" y="1141084"/>
                  <a:pt x="209844" y="1143598"/>
                  <a:pt x="211044" y="1146227"/>
                </a:cubicBezTo>
                <a:cubicBezTo>
                  <a:pt x="211644" y="1147532"/>
                  <a:pt x="212587" y="1149647"/>
                  <a:pt x="212035" y="1150371"/>
                </a:cubicBezTo>
                <a:cubicBezTo>
                  <a:pt x="208444" y="1155038"/>
                  <a:pt x="211206" y="1160486"/>
                  <a:pt x="209844" y="1165525"/>
                </a:cubicBezTo>
                <a:cubicBezTo>
                  <a:pt x="208425" y="1170764"/>
                  <a:pt x="206386" y="1175459"/>
                  <a:pt x="203862" y="1180146"/>
                </a:cubicBezTo>
                <a:cubicBezTo>
                  <a:pt x="202786" y="1182156"/>
                  <a:pt x="202814" y="1184727"/>
                  <a:pt x="202119" y="1186975"/>
                </a:cubicBezTo>
                <a:cubicBezTo>
                  <a:pt x="201519" y="1188909"/>
                  <a:pt x="201128" y="1191700"/>
                  <a:pt x="199747" y="1192452"/>
                </a:cubicBezTo>
                <a:cubicBezTo>
                  <a:pt x="196128" y="1194433"/>
                  <a:pt x="195613" y="1198072"/>
                  <a:pt x="194128" y="1201091"/>
                </a:cubicBezTo>
                <a:cubicBezTo>
                  <a:pt x="189575" y="1210330"/>
                  <a:pt x="184479" y="1219189"/>
                  <a:pt x="178221" y="1227409"/>
                </a:cubicBezTo>
                <a:cubicBezTo>
                  <a:pt x="176583" y="1229561"/>
                  <a:pt x="173849" y="1231685"/>
                  <a:pt x="175449" y="1235295"/>
                </a:cubicBezTo>
                <a:cubicBezTo>
                  <a:pt x="175716" y="1235896"/>
                  <a:pt x="174763" y="1237477"/>
                  <a:pt x="173973" y="1238020"/>
                </a:cubicBezTo>
                <a:cubicBezTo>
                  <a:pt x="168677" y="1241620"/>
                  <a:pt x="165534" y="1246649"/>
                  <a:pt x="162838" y="1252364"/>
                </a:cubicBezTo>
                <a:cubicBezTo>
                  <a:pt x="161152" y="1255927"/>
                  <a:pt x="157828" y="1258717"/>
                  <a:pt x="155228" y="1261851"/>
                </a:cubicBezTo>
                <a:cubicBezTo>
                  <a:pt x="153589" y="1263823"/>
                  <a:pt x="151446" y="1265566"/>
                  <a:pt x="150436" y="1267823"/>
                </a:cubicBezTo>
                <a:cubicBezTo>
                  <a:pt x="149455" y="1270014"/>
                  <a:pt x="149874" y="1272805"/>
                  <a:pt x="149198" y="1275186"/>
                </a:cubicBezTo>
                <a:cubicBezTo>
                  <a:pt x="148846" y="1276424"/>
                  <a:pt x="147512" y="1277415"/>
                  <a:pt x="146522" y="1278415"/>
                </a:cubicBezTo>
                <a:cubicBezTo>
                  <a:pt x="145569" y="1279377"/>
                  <a:pt x="143855" y="1280044"/>
                  <a:pt x="143550" y="1281139"/>
                </a:cubicBezTo>
                <a:cubicBezTo>
                  <a:pt x="142026" y="1286645"/>
                  <a:pt x="134920" y="1288302"/>
                  <a:pt x="134501" y="1294522"/>
                </a:cubicBezTo>
                <a:cubicBezTo>
                  <a:pt x="134473" y="1295008"/>
                  <a:pt x="133196" y="1295646"/>
                  <a:pt x="132415" y="1295817"/>
                </a:cubicBezTo>
                <a:cubicBezTo>
                  <a:pt x="124357" y="1297637"/>
                  <a:pt x="123490" y="1298170"/>
                  <a:pt x="119956" y="1303390"/>
                </a:cubicBezTo>
                <a:cubicBezTo>
                  <a:pt x="115203" y="1304295"/>
                  <a:pt x="111165" y="1305057"/>
                  <a:pt x="106336" y="1305981"/>
                </a:cubicBezTo>
                <a:cubicBezTo>
                  <a:pt x="103526" y="1302247"/>
                  <a:pt x="99240" y="1298951"/>
                  <a:pt x="93315" y="1298294"/>
                </a:cubicBezTo>
                <a:cubicBezTo>
                  <a:pt x="92220" y="1298170"/>
                  <a:pt x="90838" y="1297503"/>
                  <a:pt x="90248" y="1296646"/>
                </a:cubicBezTo>
                <a:cubicBezTo>
                  <a:pt x="88210" y="1293646"/>
                  <a:pt x="86381" y="1290550"/>
                  <a:pt x="82352" y="1289940"/>
                </a:cubicBezTo>
                <a:cubicBezTo>
                  <a:pt x="78685" y="1281311"/>
                  <a:pt x="69064" y="1276691"/>
                  <a:pt x="66940" y="1266976"/>
                </a:cubicBezTo>
                <a:cubicBezTo>
                  <a:pt x="66693" y="1265823"/>
                  <a:pt x="65264" y="1264956"/>
                  <a:pt x="64454" y="1263899"/>
                </a:cubicBezTo>
                <a:cubicBezTo>
                  <a:pt x="63711" y="1262927"/>
                  <a:pt x="62616" y="1261946"/>
                  <a:pt x="62444" y="1260842"/>
                </a:cubicBezTo>
                <a:cubicBezTo>
                  <a:pt x="61444" y="1254593"/>
                  <a:pt x="56682" y="1251050"/>
                  <a:pt x="52672" y="1246992"/>
                </a:cubicBezTo>
                <a:cubicBezTo>
                  <a:pt x="52291" y="1246602"/>
                  <a:pt x="50986" y="1247135"/>
                  <a:pt x="50205" y="1247230"/>
                </a:cubicBezTo>
                <a:cubicBezTo>
                  <a:pt x="49005" y="1243201"/>
                  <a:pt x="47871" y="1239115"/>
                  <a:pt x="46528" y="1235095"/>
                </a:cubicBezTo>
                <a:cubicBezTo>
                  <a:pt x="46204" y="1234124"/>
                  <a:pt x="45338" y="1233162"/>
                  <a:pt x="44471" y="1232562"/>
                </a:cubicBezTo>
                <a:cubicBezTo>
                  <a:pt x="42299" y="1231076"/>
                  <a:pt x="36956" y="1225551"/>
                  <a:pt x="35803" y="1223399"/>
                </a:cubicBezTo>
                <a:cubicBezTo>
                  <a:pt x="34993" y="1221875"/>
                  <a:pt x="34441" y="1219703"/>
                  <a:pt x="33155" y="1219036"/>
                </a:cubicBezTo>
                <a:cubicBezTo>
                  <a:pt x="30117" y="1217474"/>
                  <a:pt x="29364" y="1214645"/>
                  <a:pt x="28135" y="1212026"/>
                </a:cubicBezTo>
                <a:cubicBezTo>
                  <a:pt x="25430" y="1206282"/>
                  <a:pt x="24106" y="1199024"/>
                  <a:pt x="19763" y="1195119"/>
                </a:cubicBezTo>
                <a:cubicBezTo>
                  <a:pt x="14324" y="1190223"/>
                  <a:pt x="13086" y="1183137"/>
                  <a:pt x="7933" y="1178355"/>
                </a:cubicBezTo>
                <a:cubicBezTo>
                  <a:pt x="4704" y="1175364"/>
                  <a:pt x="2599" y="1171030"/>
                  <a:pt x="494" y="1167030"/>
                </a:cubicBezTo>
                <a:cubicBezTo>
                  <a:pt x="-59" y="1165982"/>
                  <a:pt x="2008" y="1163601"/>
                  <a:pt x="1494" y="1162458"/>
                </a:cubicBezTo>
                <a:cubicBezTo>
                  <a:pt x="627" y="1160553"/>
                  <a:pt x="-811" y="1159057"/>
                  <a:pt x="580" y="1156857"/>
                </a:cubicBezTo>
                <a:cubicBezTo>
                  <a:pt x="894" y="1156362"/>
                  <a:pt x="970" y="1155714"/>
                  <a:pt x="1294" y="1155228"/>
                </a:cubicBezTo>
                <a:cubicBezTo>
                  <a:pt x="3228" y="1152399"/>
                  <a:pt x="1075" y="1147913"/>
                  <a:pt x="5333" y="1145941"/>
                </a:cubicBezTo>
                <a:cubicBezTo>
                  <a:pt x="8390" y="1144522"/>
                  <a:pt x="11200" y="1142579"/>
                  <a:pt x="14200" y="1140826"/>
                </a:cubicBezTo>
                <a:cubicBezTo>
                  <a:pt x="14115" y="1139931"/>
                  <a:pt x="14000" y="1138845"/>
                  <a:pt x="13857" y="1137512"/>
                </a:cubicBezTo>
                <a:cubicBezTo>
                  <a:pt x="16848" y="1138055"/>
                  <a:pt x="19639" y="1138569"/>
                  <a:pt x="22325" y="1139055"/>
                </a:cubicBezTo>
                <a:cubicBezTo>
                  <a:pt x="22573" y="1140217"/>
                  <a:pt x="22725" y="1141360"/>
                  <a:pt x="23078" y="1142427"/>
                </a:cubicBezTo>
                <a:cubicBezTo>
                  <a:pt x="24221" y="1145837"/>
                  <a:pt x="29307" y="1142684"/>
                  <a:pt x="30431" y="1147161"/>
                </a:cubicBezTo>
                <a:cubicBezTo>
                  <a:pt x="31155" y="1150018"/>
                  <a:pt x="34250" y="1152190"/>
                  <a:pt x="35717" y="1154971"/>
                </a:cubicBezTo>
                <a:cubicBezTo>
                  <a:pt x="39556" y="1162267"/>
                  <a:pt x="47814" y="1166401"/>
                  <a:pt x="49900" y="1174936"/>
                </a:cubicBezTo>
                <a:cubicBezTo>
                  <a:pt x="50091" y="1175726"/>
                  <a:pt x="50700" y="1176650"/>
                  <a:pt x="51386" y="1177060"/>
                </a:cubicBezTo>
                <a:cubicBezTo>
                  <a:pt x="57815" y="1180879"/>
                  <a:pt x="61340" y="1187023"/>
                  <a:pt x="64883" y="1193252"/>
                </a:cubicBezTo>
                <a:cubicBezTo>
                  <a:pt x="66016" y="1195243"/>
                  <a:pt x="68131" y="1196643"/>
                  <a:pt x="69607" y="1198462"/>
                </a:cubicBezTo>
                <a:cubicBezTo>
                  <a:pt x="70836" y="1199986"/>
                  <a:pt x="71855" y="1201701"/>
                  <a:pt x="72827" y="1203415"/>
                </a:cubicBezTo>
                <a:cubicBezTo>
                  <a:pt x="73389" y="1204415"/>
                  <a:pt x="73360" y="1205892"/>
                  <a:pt x="74122" y="1206606"/>
                </a:cubicBezTo>
                <a:cubicBezTo>
                  <a:pt x="81066" y="1213140"/>
                  <a:pt x="86247" y="1221160"/>
                  <a:pt x="92448" y="1228314"/>
                </a:cubicBezTo>
                <a:cubicBezTo>
                  <a:pt x="92972" y="1228923"/>
                  <a:pt x="93772" y="1229295"/>
                  <a:pt x="94448" y="1229771"/>
                </a:cubicBezTo>
                <a:cubicBezTo>
                  <a:pt x="94991" y="1229542"/>
                  <a:pt x="95601" y="1229323"/>
                  <a:pt x="96211" y="122910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8" name="Google Shape;388;p21"/>
          <p:cNvSpPr/>
          <p:nvPr/>
        </p:nvSpPr>
        <p:spPr>
          <a:xfrm rot="-2904387" flipH="1">
            <a:off x="5481007" y="-1278061"/>
            <a:ext cx="624780" cy="1165628"/>
          </a:xfrm>
          <a:custGeom>
            <a:avLst/>
            <a:gdLst/>
            <a:ahLst/>
            <a:cxnLst/>
            <a:rect l="l" t="t" r="r" b="b"/>
            <a:pathLst>
              <a:path w="700009" h="1305980" extrusionOk="0">
                <a:moveTo>
                  <a:pt x="96211" y="1229104"/>
                </a:moveTo>
                <a:cubicBezTo>
                  <a:pt x="93763" y="1226447"/>
                  <a:pt x="93763" y="1223799"/>
                  <a:pt x="94115" y="1220532"/>
                </a:cubicBezTo>
                <a:cubicBezTo>
                  <a:pt x="94858" y="1213626"/>
                  <a:pt x="93829" y="1206539"/>
                  <a:pt x="94153" y="1199558"/>
                </a:cubicBezTo>
                <a:cubicBezTo>
                  <a:pt x="94401" y="1194090"/>
                  <a:pt x="94515" y="1188690"/>
                  <a:pt x="94220" y="1183213"/>
                </a:cubicBezTo>
                <a:cubicBezTo>
                  <a:pt x="94039" y="1179898"/>
                  <a:pt x="95049" y="1176517"/>
                  <a:pt x="95582" y="1172726"/>
                </a:cubicBezTo>
                <a:cubicBezTo>
                  <a:pt x="94982" y="1172288"/>
                  <a:pt x="93820" y="1171449"/>
                  <a:pt x="92496" y="1170487"/>
                </a:cubicBezTo>
                <a:cubicBezTo>
                  <a:pt x="92839" y="1167373"/>
                  <a:pt x="92515" y="1163925"/>
                  <a:pt x="93725" y="1161153"/>
                </a:cubicBezTo>
                <a:cubicBezTo>
                  <a:pt x="94839" y="1158591"/>
                  <a:pt x="89762" y="1155609"/>
                  <a:pt x="94572" y="1153857"/>
                </a:cubicBezTo>
                <a:cubicBezTo>
                  <a:pt x="90172" y="1150228"/>
                  <a:pt x="93391" y="1146808"/>
                  <a:pt x="94515" y="1143065"/>
                </a:cubicBezTo>
                <a:cubicBezTo>
                  <a:pt x="95087" y="1141160"/>
                  <a:pt x="93725" y="1138683"/>
                  <a:pt x="93239" y="1136502"/>
                </a:cubicBezTo>
                <a:cubicBezTo>
                  <a:pt x="94277" y="1136197"/>
                  <a:pt x="95039" y="1135978"/>
                  <a:pt x="95811" y="1135750"/>
                </a:cubicBezTo>
                <a:cubicBezTo>
                  <a:pt x="95906" y="1135178"/>
                  <a:pt x="96249" y="1134511"/>
                  <a:pt x="96068" y="1134054"/>
                </a:cubicBezTo>
                <a:cubicBezTo>
                  <a:pt x="94001" y="1128701"/>
                  <a:pt x="93810" y="1122967"/>
                  <a:pt x="92610" y="1117443"/>
                </a:cubicBezTo>
                <a:cubicBezTo>
                  <a:pt x="92486" y="1116871"/>
                  <a:pt x="92382" y="1116252"/>
                  <a:pt x="92477" y="1115690"/>
                </a:cubicBezTo>
                <a:cubicBezTo>
                  <a:pt x="93534" y="1109727"/>
                  <a:pt x="95382" y="1103803"/>
                  <a:pt x="95525" y="1097821"/>
                </a:cubicBezTo>
                <a:cubicBezTo>
                  <a:pt x="95658" y="1092020"/>
                  <a:pt x="95096" y="1086267"/>
                  <a:pt x="97030" y="1080638"/>
                </a:cubicBezTo>
                <a:cubicBezTo>
                  <a:pt x="97306" y="1079828"/>
                  <a:pt x="97449" y="1078809"/>
                  <a:pt x="97211" y="1078009"/>
                </a:cubicBezTo>
                <a:cubicBezTo>
                  <a:pt x="94734" y="1069732"/>
                  <a:pt x="98754" y="1061893"/>
                  <a:pt x="98935" y="1053749"/>
                </a:cubicBezTo>
                <a:cubicBezTo>
                  <a:pt x="99059" y="1048196"/>
                  <a:pt x="102097" y="1042814"/>
                  <a:pt x="99154" y="1036994"/>
                </a:cubicBezTo>
                <a:cubicBezTo>
                  <a:pt x="98592" y="1035880"/>
                  <a:pt x="101392" y="1033384"/>
                  <a:pt x="101135" y="1031765"/>
                </a:cubicBezTo>
                <a:cubicBezTo>
                  <a:pt x="99802" y="1023488"/>
                  <a:pt x="104459" y="1016116"/>
                  <a:pt x="104259" y="1008067"/>
                </a:cubicBezTo>
                <a:cubicBezTo>
                  <a:pt x="104212" y="1006314"/>
                  <a:pt x="104440" y="1004552"/>
                  <a:pt x="104373" y="1002800"/>
                </a:cubicBezTo>
                <a:cubicBezTo>
                  <a:pt x="104221" y="998761"/>
                  <a:pt x="104040" y="995161"/>
                  <a:pt x="106679" y="991217"/>
                </a:cubicBezTo>
                <a:cubicBezTo>
                  <a:pt x="108736" y="988160"/>
                  <a:pt x="108193" y="983283"/>
                  <a:pt x="108593" y="979197"/>
                </a:cubicBezTo>
                <a:cubicBezTo>
                  <a:pt x="109879" y="966052"/>
                  <a:pt x="111041" y="952898"/>
                  <a:pt x="112336" y="939763"/>
                </a:cubicBezTo>
                <a:cubicBezTo>
                  <a:pt x="112441" y="938658"/>
                  <a:pt x="113365" y="937658"/>
                  <a:pt x="113556" y="936544"/>
                </a:cubicBezTo>
                <a:cubicBezTo>
                  <a:pt x="114308" y="932229"/>
                  <a:pt x="117166" y="928333"/>
                  <a:pt x="115299" y="923428"/>
                </a:cubicBezTo>
                <a:cubicBezTo>
                  <a:pt x="114470" y="921247"/>
                  <a:pt x="114661" y="917808"/>
                  <a:pt x="115880" y="915884"/>
                </a:cubicBezTo>
                <a:cubicBezTo>
                  <a:pt x="119118" y="910741"/>
                  <a:pt x="118690" y="905311"/>
                  <a:pt x="118642" y="899777"/>
                </a:cubicBezTo>
                <a:cubicBezTo>
                  <a:pt x="118632" y="898387"/>
                  <a:pt x="118937" y="896844"/>
                  <a:pt x="119585" y="895634"/>
                </a:cubicBezTo>
                <a:cubicBezTo>
                  <a:pt x="121623" y="891814"/>
                  <a:pt x="124309" y="888214"/>
                  <a:pt x="121814" y="883547"/>
                </a:cubicBezTo>
                <a:cubicBezTo>
                  <a:pt x="121604" y="883156"/>
                  <a:pt x="121938" y="882394"/>
                  <a:pt x="122157" y="881861"/>
                </a:cubicBezTo>
                <a:cubicBezTo>
                  <a:pt x="123605" y="878365"/>
                  <a:pt x="125595" y="874993"/>
                  <a:pt x="126424" y="871364"/>
                </a:cubicBezTo>
                <a:cubicBezTo>
                  <a:pt x="127157" y="868145"/>
                  <a:pt x="125548" y="864116"/>
                  <a:pt x="126872" y="861353"/>
                </a:cubicBezTo>
                <a:cubicBezTo>
                  <a:pt x="129672" y="855534"/>
                  <a:pt x="129843" y="849028"/>
                  <a:pt x="132520" y="843304"/>
                </a:cubicBezTo>
                <a:cubicBezTo>
                  <a:pt x="134063" y="839998"/>
                  <a:pt x="134568" y="836693"/>
                  <a:pt x="134406" y="833036"/>
                </a:cubicBezTo>
                <a:cubicBezTo>
                  <a:pt x="134234" y="828959"/>
                  <a:pt x="134120" y="824692"/>
                  <a:pt x="137673" y="821491"/>
                </a:cubicBezTo>
                <a:cubicBezTo>
                  <a:pt x="138483" y="820767"/>
                  <a:pt x="139445" y="819091"/>
                  <a:pt x="139130" y="818424"/>
                </a:cubicBezTo>
                <a:cubicBezTo>
                  <a:pt x="135358" y="810480"/>
                  <a:pt x="144236" y="804861"/>
                  <a:pt x="142893" y="797403"/>
                </a:cubicBezTo>
                <a:cubicBezTo>
                  <a:pt x="142769" y="796736"/>
                  <a:pt x="143855" y="795926"/>
                  <a:pt x="144102" y="795098"/>
                </a:cubicBezTo>
                <a:cubicBezTo>
                  <a:pt x="146055" y="788649"/>
                  <a:pt x="152370" y="784487"/>
                  <a:pt x="151532" y="776105"/>
                </a:cubicBezTo>
                <a:cubicBezTo>
                  <a:pt x="150894" y="769694"/>
                  <a:pt x="155837" y="762884"/>
                  <a:pt x="156780" y="756416"/>
                </a:cubicBezTo>
                <a:cubicBezTo>
                  <a:pt x="158133" y="747168"/>
                  <a:pt x="164562" y="739395"/>
                  <a:pt x="163495" y="729746"/>
                </a:cubicBezTo>
                <a:cubicBezTo>
                  <a:pt x="169734" y="725994"/>
                  <a:pt x="166534" y="717936"/>
                  <a:pt x="171201" y="713040"/>
                </a:cubicBezTo>
                <a:cubicBezTo>
                  <a:pt x="173401" y="710725"/>
                  <a:pt x="172420" y="705658"/>
                  <a:pt x="173715" y="702153"/>
                </a:cubicBezTo>
                <a:cubicBezTo>
                  <a:pt x="177868" y="690999"/>
                  <a:pt x="181536" y="679769"/>
                  <a:pt x="183936" y="668072"/>
                </a:cubicBezTo>
                <a:cubicBezTo>
                  <a:pt x="184698" y="664319"/>
                  <a:pt x="187841" y="661081"/>
                  <a:pt x="189660" y="657490"/>
                </a:cubicBezTo>
                <a:cubicBezTo>
                  <a:pt x="190365" y="656099"/>
                  <a:pt x="190556" y="654404"/>
                  <a:pt x="190737" y="652813"/>
                </a:cubicBezTo>
                <a:cubicBezTo>
                  <a:pt x="190956" y="650879"/>
                  <a:pt x="190394" y="648708"/>
                  <a:pt x="191089" y="647012"/>
                </a:cubicBezTo>
                <a:cubicBezTo>
                  <a:pt x="193547" y="641050"/>
                  <a:pt x="194937" y="634830"/>
                  <a:pt x="196642" y="628658"/>
                </a:cubicBezTo>
                <a:cubicBezTo>
                  <a:pt x="198490" y="621990"/>
                  <a:pt x="201690" y="615704"/>
                  <a:pt x="204319" y="609265"/>
                </a:cubicBezTo>
                <a:cubicBezTo>
                  <a:pt x="205634" y="606026"/>
                  <a:pt x="207158" y="602854"/>
                  <a:pt x="208225" y="599540"/>
                </a:cubicBezTo>
                <a:cubicBezTo>
                  <a:pt x="208767" y="597844"/>
                  <a:pt x="209187" y="597158"/>
                  <a:pt x="211120" y="597501"/>
                </a:cubicBezTo>
                <a:cubicBezTo>
                  <a:pt x="211587" y="597587"/>
                  <a:pt x="212425" y="595625"/>
                  <a:pt x="213101" y="594596"/>
                </a:cubicBezTo>
                <a:cubicBezTo>
                  <a:pt x="212168" y="594139"/>
                  <a:pt x="211234" y="593691"/>
                  <a:pt x="210311" y="593234"/>
                </a:cubicBezTo>
                <a:cubicBezTo>
                  <a:pt x="210263" y="592682"/>
                  <a:pt x="210063" y="592101"/>
                  <a:pt x="210187" y="591596"/>
                </a:cubicBezTo>
                <a:cubicBezTo>
                  <a:pt x="211034" y="588253"/>
                  <a:pt x="216568" y="586919"/>
                  <a:pt x="214235" y="582195"/>
                </a:cubicBezTo>
                <a:cubicBezTo>
                  <a:pt x="221579" y="579899"/>
                  <a:pt x="218721" y="572565"/>
                  <a:pt x="221141" y="567821"/>
                </a:cubicBezTo>
                <a:cubicBezTo>
                  <a:pt x="222293" y="565555"/>
                  <a:pt x="222826" y="563250"/>
                  <a:pt x="224741" y="561135"/>
                </a:cubicBezTo>
                <a:cubicBezTo>
                  <a:pt x="226808" y="558858"/>
                  <a:pt x="230189" y="556496"/>
                  <a:pt x="228418" y="552096"/>
                </a:cubicBezTo>
                <a:cubicBezTo>
                  <a:pt x="228018" y="551096"/>
                  <a:pt x="229780" y="549153"/>
                  <a:pt x="230694" y="547733"/>
                </a:cubicBezTo>
                <a:cubicBezTo>
                  <a:pt x="231437" y="546571"/>
                  <a:pt x="232713" y="545666"/>
                  <a:pt x="233199" y="544438"/>
                </a:cubicBezTo>
                <a:cubicBezTo>
                  <a:pt x="234275" y="541742"/>
                  <a:pt x="238590" y="536113"/>
                  <a:pt x="241524" y="534236"/>
                </a:cubicBezTo>
                <a:cubicBezTo>
                  <a:pt x="240352" y="533751"/>
                  <a:pt x="239295" y="533313"/>
                  <a:pt x="237905" y="532731"/>
                </a:cubicBezTo>
                <a:cubicBezTo>
                  <a:pt x="241972" y="525026"/>
                  <a:pt x="246029" y="517349"/>
                  <a:pt x="250077" y="509662"/>
                </a:cubicBezTo>
                <a:cubicBezTo>
                  <a:pt x="250630" y="508614"/>
                  <a:pt x="251754" y="507290"/>
                  <a:pt x="251478" y="506481"/>
                </a:cubicBezTo>
                <a:cubicBezTo>
                  <a:pt x="249696" y="501223"/>
                  <a:pt x="256621" y="499775"/>
                  <a:pt x="256202" y="495232"/>
                </a:cubicBezTo>
                <a:cubicBezTo>
                  <a:pt x="261927" y="493527"/>
                  <a:pt x="260364" y="487678"/>
                  <a:pt x="262479" y="483925"/>
                </a:cubicBezTo>
                <a:cubicBezTo>
                  <a:pt x="263755" y="481649"/>
                  <a:pt x="262346" y="477772"/>
                  <a:pt x="266660" y="477391"/>
                </a:cubicBezTo>
                <a:cubicBezTo>
                  <a:pt x="267622" y="472905"/>
                  <a:pt x="274166" y="471219"/>
                  <a:pt x="272642" y="465418"/>
                </a:cubicBezTo>
                <a:cubicBezTo>
                  <a:pt x="272452" y="464694"/>
                  <a:pt x="272899" y="463523"/>
                  <a:pt x="273452" y="462942"/>
                </a:cubicBezTo>
                <a:cubicBezTo>
                  <a:pt x="277538" y="458655"/>
                  <a:pt x="279348" y="453131"/>
                  <a:pt x="281977" y="448026"/>
                </a:cubicBezTo>
                <a:cubicBezTo>
                  <a:pt x="283624" y="444835"/>
                  <a:pt x="284291" y="440644"/>
                  <a:pt x="288873" y="439615"/>
                </a:cubicBezTo>
                <a:cubicBezTo>
                  <a:pt x="289568" y="439463"/>
                  <a:pt x="290006" y="437824"/>
                  <a:pt x="290406" y="436824"/>
                </a:cubicBezTo>
                <a:cubicBezTo>
                  <a:pt x="291264" y="434700"/>
                  <a:pt x="292692" y="432538"/>
                  <a:pt x="292664" y="430404"/>
                </a:cubicBezTo>
                <a:cubicBezTo>
                  <a:pt x="292616" y="426718"/>
                  <a:pt x="298550" y="429223"/>
                  <a:pt x="297788" y="424556"/>
                </a:cubicBezTo>
                <a:cubicBezTo>
                  <a:pt x="297426" y="422337"/>
                  <a:pt x="299550" y="419422"/>
                  <a:pt x="301141" y="417269"/>
                </a:cubicBezTo>
                <a:cubicBezTo>
                  <a:pt x="302265" y="415755"/>
                  <a:pt x="304399" y="414993"/>
                  <a:pt x="306294" y="413745"/>
                </a:cubicBezTo>
                <a:cubicBezTo>
                  <a:pt x="305703" y="412907"/>
                  <a:pt x="304980" y="411888"/>
                  <a:pt x="304313" y="410954"/>
                </a:cubicBezTo>
                <a:cubicBezTo>
                  <a:pt x="306246" y="407354"/>
                  <a:pt x="307970" y="403696"/>
                  <a:pt x="310142" y="400343"/>
                </a:cubicBezTo>
                <a:cubicBezTo>
                  <a:pt x="310990" y="399039"/>
                  <a:pt x="313057" y="397438"/>
                  <a:pt x="314247" y="397657"/>
                </a:cubicBezTo>
                <a:cubicBezTo>
                  <a:pt x="317762" y="398324"/>
                  <a:pt x="319419" y="395409"/>
                  <a:pt x="318972" y="393895"/>
                </a:cubicBezTo>
                <a:cubicBezTo>
                  <a:pt x="317572" y="389180"/>
                  <a:pt x="321315" y="387028"/>
                  <a:pt x="323010" y="383999"/>
                </a:cubicBezTo>
                <a:cubicBezTo>
                  <a:pt x="324668" y="381027"/>
                  <a:pt x="326935" y="378207"/>
                  <a:pt x="329497" y="375979"/>
                </a:cubicBezTo>
                <a:cubicBezTo>
                  <a:pt x="331831" y="373950"/>
                  <a:pt x="330364" y="368892"/>
                  <a:pt x="335193" y="369130"/>
                </a:cubicBezTo>
                <a:cubicBezTo>
                  <a:pt x="336431" y="362548"/>
                  <a:pt x="343175" y="359014"/>
                  <a:pt x="344280" y="351414"/>
                </a:cubicBezTo>
                <a:cubicBezTo>
                  <a:pt x="345232" y="353490"/>
                  <a:pt x="345775" y="354671"/>
                  <a:pt x="346328" y="355871"/>
                </a:cubicBezTo>
                <a:cubicBezTo>
                  <a:pt x="348414" y="354681"/>
                  <a:pt x="348661" y="353319"/>
                  <a:pt x="348042" y="350833"/>
                </a:cubicBezTo>
                <a:cubicBezTo>
                  <a:pt x="347394" y="348232"/>
                  <a:pt x="347290" y="344651"/>
                  <a:pt x="352176" y="345270"/>
                </a:cubicBezTo>
                <a:cubicBezTo>
                  <a:pt x="352662" y="345337"/>
                  <a:pt x="354224" y="342917"/>
                  <a:pt x="353929" y="342174"/>
                </a:cubicBezTo>
                <a:cubicBezTo>
                  <a:pt x="352481" y="338441"/>
                  <a:pt x="356634" y="337069"/>
                  <a:pt x="356919" y="334173"/>
                </a:cubicBezTo>
                <a:cubicBezTo>
                  <a:pt x="357786" y="334307"/>
                  <a:pt x="358662" y="334440"/>
                  <a:pt x="360158" y="334669"/>
                </a:cubicBezTo>
                <a:cubicBezTo>
                  <a:pt x="358005" y="329811"/>
                  <a:pt x="359710" y="326096"/>
                  <a:pt x="364149" y="324505"/>
                </a:cubicBezTo>
                <a:cubicBezTo>
                  <a:pt x="367006" y="323477"/>
                  <a:pt x="367540" y="322477"/>
                  <a:pt x="367444" y="319629"/>
                </a:cubicBezTo>
                <a:cubicBezTo>
                  <a:pt x="367387" y="317952"/>
                  <a:pt x="368930" y="315704"/>
                  <a:pt x="370407" y="314580"/>
                </a:cubicBezTo>
                <a:cubicBezTo>
                  <a:pt x="375446" y="310751"/>
                  <a:pt x="377312" y="304846"/>
                  <a:pt x="380294" y="299788"/>
                </a:cubicBezTo>
                <a:cubicBezTo>
                  <a:pt x="382770" y="295597"/>
                  <a:pt x="385332" y="292768"/>
                  <a:pt x="390733" y="293092"/>
                </a:cubicBezTo>
                <a:cubicBezTo>
                  <a:pt x="390162" y="290787"/>
                  <a:pt x="389762" y="289149"/>
                  <a:pt x="389238" y="287053"/>
                </a:cubicBezTo>
                <a:cubicBezTo>
                  <a:pt x="391543" y="286605"/>
                  <a:pt x="393781" y="286167"/>
                  <a:pt x="396743" y="285586"/>
                </a:cubicBezTo>
                <a:cubicBezTo>
                  <a:pt x="395819" y="279271"/>
                  <a:pt x="399248" y="274975"/>
                  <a:pt x="404563" y="271718"/>
                </a:cubicBezTo>
                <a:cubicBezTo>
                  <a:pt x="405649" y="271051"/>
                  <a:pt x="407088" y="269575"/>
                  <a:pt x="407002" y="268584"/>
                </a:cubicBezTo>
                <a:cubicBezTo>
                  <a:pt x="406402" y="261917"/>
                  <a:pt x="411450" y="260364"/>
                  <a:pt x="415946" y="258288"/>
                </a:cubicBezTo>
                <a:cubicBezTo>
                  <a:pt x="417594" y="255059"/>
                  <a:pt x="417451" y="251325"/>
                  <a:pt x="421956" y="249220"/>
                </a:cubicBezTo>
                <a:cubicBezTo>
                  <a:pt x="424966" y="247820"/>
                  <a:pt x="426204" y="242648"/>
                  <a:pt x="428100" y="239419"/>
                </a:cubicBezTo>
                <a:cubicBezTo>
                  <a:pt x="428557" y="240019"/>
                  <a:pt x="429452" y="241219"/>
                  <a:pt x="430671" y="242828"/>
                </a:cubicBezTo>
                <a:cubicBezTo>
                  <a:pt x="432272" y="231579"/>
                  <a:pt x="436691" y="223483"/>
                  <a:pt x="449312" y="221893"/>
                </a:cubicBezTo>
                <a:cubicBezTo>
                  <a:pt x="447597" y="221235"/>
                  <a:pt x="446797" y="220921"/>
                  <a:pt x="445835" y="220549"/>
                </a:cubicBezTo>
                <a:cubicBezTo>
                  <a:pt x="447969" y="215949"/>
                  <a:pt x="449874" y="211129"/>
                  <a:pt x="454579" y="208443"/>
                </a:cubicBezTo>
                <a:cubicBezTo>
                  <a:pt x="457865" y="206567"/>
                  <a:pt x="455617" y="203852"/>
                  <a:pt x="455894" y="201623"/>
                </a:cubicBezTo>
                <a:cubicBezTo>
                  <a:pt x="460123" y="199356"/>
                  <a:pt x="460008" y="205100"/>
                  <a:pt x="463799" y="205205"/>
                </a:cubicBezTo>
                <a:cubicBezTo>
                  <a:pt x="463847" y="203319"/>
                  <a:pt x="464266" y="201385"/>
                  <a:pt x="463876" y="199642"/>
                </a:cubicBezTo>
                <a:cubicBezTo>
                  <a:pt x="462656" y="194299"/>
                  <a:pt x="463123" y="192727"/>
                  <a:pt x="467505" y="189860"/>
                </a:cubicBezTo>
                <a:cubicBezTo>
                  <a:pt x="470324" y="188022"/>
                  <a:pt x="473124" y="186145"/>
                  <a:pt x="476315" y="184040"/>
                </a:cubicBezTo>
                <a:cubicBezTo>
                  <a:pt x="478163" y="174334"/>
                  <a:pt x="486897" y="167857"/>
                  <a:pt x="491527" y="158970"/>
                </a:cubicBezTo>
                <a:cubicBezTo>
                  <a:pt x="497013" y="160313"/>
                  <a:pt x="496861" y="151750"/>
                  <a:pt x="502623" y="152770"/>
                </a:cubicBezTo>
                <a:cubicBezTo>
                  <a:pt x="503338" y="151246"/>
                  <a:pt x="503966" y="149350"/>
                  <a:pt x="505033" y="147750"/>
                </a:cubicBezTo>
                <a:cubicBezTo>
                  <a:pt x="507129" y="144616"/>
                  <a:pt x="509272" y="141502"/>
                  <a:pt x="514006" y="142435"/>
                </a:cubicBezTo>
                <a:cubicBezTo>
                  <a:pt x="514768" y="142587"/>
                  <a:pt x="516835" y="140149"/>
                  <a:pt x="516730" y="140006"/>
                </a:cubicBezTo>
                <a:cubicBezTo>
                  <a:pt x="514663" y="137063"/>
                  <a:pt x="517120" y="136015"/>
                  <a:pt x="518654" y="134244"/>
                </a:cubicBezTo>
                <a:cubicBezTo>
                  <a:pt x="521473" y="130986"/>
                  <a:pt x="523883" y="127376"/>
                  <a:pt x="526960" y="123252"/>
                </a:cubicBezTo>
                <a:cubicBezTo>
                  <a:pt x="528150" y="123928"/>
                  <a:pt x="529970" y="124947"/>
                  <a:pt x="532008" y="126100"/>
                </a:cubicBezTo>
                <a:cubicBezTo>
                  <a:pt x="532379" y="123109"/>
                  <a:pt x="533351" y="120842"/>
                  <a:pt x="535923" y="119175"/>
                </a:cubicBezTo>
                <a:cubicBezTo>
                  <a:pt x="539066" y="117146"/>
                  <a:pt x="542438" y="114908"/>
                  <a:pt x="541028" y="110088"/>
                </a:cubicBezTo>
                <a:cubicBezTo>
                  <a:pt x="540838" y="109450"/>
                  <a:pt x="541371" y="107945"/>
                  <a:pt x="541704" y="107897"/>
                </a:cubicBezTo>
                <a:cubicBezTo>
                  <a:pt x="546705" y="107240"/>
                  <a:pt x="546648" y="102116"/>
                  <a:pt x="549324" y="99439"/>
                </a:cubicBezTo>
                <a:cubicBezTo>
                  <a:pt x="553792" y="94981"/>
                  <a:pt x="557621" y="89552"/>
                  <a:pt x="565041" y="89876"/>
                </a:cubicBezTo>
                <a:cubicBezTo>
                  <a:pt x="565679" y="89905"/>
                  <a:pt x="566365" y="88857"/>
                  <a:pt x="567174" y="88190"/>
                </a:cubicBezTo>
                <a:cubicBezTo>
                  <a:pt x="566288" y="86752"/>
                  <a:pt x="565469" y="85409"/>
                  <a:pt x="564736" y="84199"/>
                </a:cubicBezTo>
                <a:cubicBezTo>
                  <a:pt x="566965" y="79627"/>
                  <a:pt x="571337" y="82123"/>
                  <a:pt x="575089" y="80351"/>
                </a:cubicBezTo>
                <a:cubicBezTo>
                  <a:pt x="574318" y="78932"/>
                  <a:pt x="573623" y="77675"/>
                  <a:pt x="572661" y="75912"/>
                </a:cubicBezTo>
                <a:cubicBezTo>
                  <a:pt x="573442" y="74798"/>
                  <a:pt x="574566" y="73179"/>
                  <a:pt x="575890" y="71293"/>
                </a:cubicBezTo>
                <a:cubicBezTo>
                  <a:pt x="576452" y="72464"/>
                  <a:pt x="576918" y="73426"/>
                  <a:pt x="577442" y="74512"/>
                </a:cubicBezTo>
                <a:cubicBezTo>
                  <a:pt x="579823" y="71217"/>
                  <a:pt x="582167" y="67978"/>
                  <a:pt x="585091" y="63930"/>
                </a:cubicBezTo>
                <a:cubicBezTo>
                  <a:pt x="586424" y="66197"/>
                  <a:pt x="587224" y="67559"/>
                  <a:pt x="588101" y="69054"/>
                </a:cubicBezTo>
                <a:cubicBezTo>
                  <a:pt x="593930" y="67178"/>
                  <a:pt x="585929" y="60768"/>
                  <a:pt x="591939" y="59063"/>
                </a:cubicBezTo>
                <a:cubicBezTo>
                  <a:pt x="592215" y="60244"/>
                  <a:pt x="592558" y="61711"/>
                  <a:pt x="593044" y="63759"/>
                </a:cubicBezTo>
                <a:cubicBezTo>
                  <a:pt x="596206" y="62720"/>
                  <a:pt x="597511" y="60510"/>
                  <a:pt x="598073" y="57529"/>
                </a:cubicBezTo>
                <a:cubicBezTo>
                  <a:pt x="599083" y="52148"/>
                  <a:pt x="603550" y="49481"/>
                  <a:pt x="607370" y="46566"/>
                </a:cubicBezTo>
                <a:cubicBezTo>
                  <a:pt x="609160" y="45194"/>
                  <a:pt x="612008" y="45204"/>
                  <a:pt x="614875" y="44451"/>
                </a:cubicBezTo>
                <a:cubicBezTo>
                  <a:pt x="615428" y="42899"/>
                  <a:pt x="611961" y="39956"/>
                  <a:pt x="616504" y="38108"/>
                </a:cubicBezTo>
                <a:cubicBezTo>
                  <a:pt x="616885" y="38765"/>
                  <a:pt x="617457" y="39736"/>
                  <a:pt x="617943" y="40565"/>
                </a:cubicBezTo>
                <a:cubicBezTo>
                  <a:pt x="618809" y="40260"/>
                  <a:pt x="619628" y="40222"/>
                  <a:pt x="619771" y="39879"/>
                </a:cubicBezTo>
                <a:cubicBezTo>
                  <a:pt x="620181" y="38917"/>
                  <a:pt x="620114" y="37717"/>
                  <a:pt x="620600" y="36812"/>
                </a:cubicBezTo>
                <a:cubicBezTo>
                  <a:pt x="622315" y="33593"/>
                  <a:pt x="627591" y="34698"/>
                  <a:pt x="628458" y="29545"/>
                </a:cubicBezTo>
                <a:cubicBezTo>
                  <a:pt x="628915" y="26801"/>
                  <a:pt x="634316" y="26278"/>
                  <a:pt x="635221" y="22163"/>
                </a:cubicBezTo>
                <a:cubicBezTo>
                  <a:pt x="635535" y="20744"/>
                  <a:pt x="642660" y="19610"/>
                  <a:pt x="646041" y="19905"/>
                </a:cubicBezTo>
                <a:cubicBezTo>
                  <a:pt x="647622" y="12857"/>
                  <a:pt x="653280" y="11209"/>
                  <a:pt x="659376" y="10704"/>
                </a:cubicBezTo>
                <a:cubicBezTo>
                  <a:pt x="659510" y="6142"/>
                  <a:pt x="659824" y="5913"/>
                  <a:pt x="664625" y="3313"/>
                </a:cubicBezTo>
                <a:cubicBezTo>
                  <a:pt x="667053" y="1998"/>
                  <a:pt x="668663" y="-1288"/>
                  <a:pt x="672416" y="541"/>
                </a:cubicBezTo>
                <a:cubicBezTo>
                  <a:pt x="672263" y="1913"/>
                  <a:pt x="672111" y="3218"/>
                  <a:pt x="671930" y="4789"/>
                </a:cubicBezTo>
                <a:cubicBezTo>
                  <a:pt x="676912" y="5370"/>
                  <a:pt x="682493" y="4513"/>
                  <a:pt x="685522" y="10257"/>
                </a:cubicBezTo>
                <a:cubicBezTo>
                  <a:pt x="685818" y="13162"/>
                  <a:pt x="686141" y="16305"/>
                  <a:pt x="686380" y="18667"/>
                </a:cubicBezTo>
                <a:cubicBezTo>
                  <a:pt x="688799" y="21220"/>
                  <a:pt x="689742" y="14362"/>
                  <a:pt x="692104" y="18981"/>
                </a:cubicBezTo>
                <a:cubicBezTo>
                  <a:pt x="692495" y="19743"/>
                  <a:pt x="695809" y="19010"/>
                  <a:pt x="698229" y="18962"/>
                </a:cubicBezTo>
                <a:cubicBezTo>
                  <a:pt x="699486" y="21972"/>
                  <a:pt x="694476" y="26516"/>
                  <a:pt x="700010" y="28583"/>
                </a:cubicBezTo>
                <a:cubicBezTo>
                  <a:pt x="697819" y="32917"/>
                  <a:pt x="692533" y="34831"/>
                  <a:pt x="692790" y="40203"/>
                </a:cubicBezTo>
                <a:cubicBezTo>
                  <a:pt x="686646" y="41003"/>
                  <a:pt x="686265" y="48166"/>
                  <a:pt x="681589" y="50385"/>
                </a:cubicBezTo>
                <a:cubicBezTo>
                  <a:pt x="679074" y="51576"/>
                  <a:pt x="678026" y="53186"/>
                  <a:pt x="677607" y="55700"/>
                </a:cubicBezTo>
                <a:cubicBezTo>
                  <a:pt x="677474" y="56510"/>
                  <a:pt x="676826" y="57891"/>
                  <a:pt x="676369" y="57901"/>
                </a:cubicBezTo>
                <a:cubicBezTo>
                  <a:pt x="670254" y="58120"/>
                  <a:pt x="669235" y="64892"/>
                  <a:pt x="664577" y="66911"/>
                </a:cubicBezTo>
                <a:cubicBezTo>
                  <a:pt x="664063" y="67140"/>
                  <a:pt x="663310" y="67197"/>
                  <a:pt x="663043" y="67588"/>
                </a:cubicBezTo>
                <a:cubicBezTo>
                  <a:pt x="661138" y="70464"/>
                  <a:pt x="659843" y="73988"/>
                  <a:pt x="657347" y="76160"/>
                </a:cubicBezTo>
                <a:cubicBezTo>
                  <a:pt x="655100" y="78122"/>
                  <a:pt x="651575" y="78637"/>
                  <a:pt x="648365" y="79894"/>
                </a:cubicBezTo>
                <a:cubicBezTo>
                  <a:pt x="648727" y="81970"/>
                  <a:pt x="649004" y="83628"/>
                  <a:pt x="649413" y="85999"/>
                </a:cubicBezTo>
                <a:cubicBezTo>
                  <a:pt x="646194" y="86590"/>
                  <a:pt x="642974" y="87180"/>
                  <a:pt x="639336" y="87857"/>
                </a:cubicBezTo>
                <a:cubicBezTo>
                  <a:pt x="639879" y="89600"/>
                  <a:pt x="640326" y="91067"/>
                  <a:pt x="640907" y="92924"/>
                </a:cubicBezTo>
                <a:cubicBezTo>
                  <a:pt x="639012" y="92267"/>
                  <a:pt x="637516" y="91743"/>
                  <a:pt x="637478" y="91724"/>
                </a:cubicBezTo>
                <a:cubicBezTo>
                  <a:pt x="631449" y="92057"/>
                  <a:pt x="637221" y="97858"/>
                  <a:pt x="632001" y="98753"/>
                </a:cubicBezTo>
                <a:cubicBezTo>
                  <a:pt x="630039" y="99096"/>
                  <a:pt x="628706" y="103106"/>
                  <a:pt x="626715" y="105964"/>
                </a:cubicBezTo>
                <a:cubicBezTo>
                  <a:pt x="624686" y="106002"/>
                  <a:pt x="621476" y="105135"/>
                  <a:pt x="619914" y="106364"/>
                </a:cubicBezTo>
                <a:cubicBezTo>
                  <a:pt x="618323" y="107621"/>
                  <a:pt x="618371" y="110936"/>
                  <a:pt x="617628" y="113612"/>
                </a:cubicBezTo>
                <a:cubicBezTo>
                  <a:pt x="615466" y="113860"/>
                  <a:pt x="613199" y="114127"/>
                  <a:pt x="610856" y="114393"/>
                </a:cubicBezTo>
                <a:cubicBezTo>
                  <a:pt x="608618" y="117194"/>
                  <a:pt x="610865" y="124080"/>
                  <a:pt x="603807" y="122213"/>
                </a:cubicBezTo>
                <a:cubicBezTo>
                  <a:pt x="603569" y="122147"/>
                  <a:pt x="602960" y="123490"/>
                  <a:pt x="602531" y="124176"/>
                </a:cubicBezTo>
                <a:cubicBezTo>
                  <a:pt x="601645" y="125595"/>
                  <a:pt x="601055" y="127443"/>
                  <a:pt x="599797" y="128348"/>
                </a:cubicBezTo>
                <a:cubicBezTo>
                  <a:pt x="598150" y="129529"/>
                  <a:pt x="595606" y="129548"/>
                  <a:pt x="594130" y="130843"/>
                </a:cubicBezTo>
                <a:cubicBezTo>
                  <a:pt x="592720" y="132081"/>
                  <a:pt x="592339" y="134415"/>
                  <a:pt x="591234" y="136082"/>
                </a:cubicBezTo>
                <a:cubicBezTo>
                  <a:pt x="588615" y="139987"/>
                  <a:pt x="585700" y="143683"/>
                  <a:pt x="580481" y="144035"/>
                </a:cubicBezTo>
                <a:cubicBezTo>
                  <a:pt x="575880" y="144340"/>
                  <a:pt x="575185" y="149103"/>
                  <a:pt x="572089" y="151093"/>
                </a:cubicBezTo>
                <a:cubicBezTo>
                  <a:pt x="573680" y="156808"/>
                  <a:pt x="568670" y="154237"/>
                  <a:pt x="566460" y="155332"/>
                </a:cubicBezTo>
                <a:cubicBezTo>
                  <a:pt x="566889" y="157056"/>
                  <a:pt x="567279" y="158647"/>
                  <a:pt x="567679" y="160285"/>
                </a:cubicBezTo>
                <a:cubicBezTo>
                  <a:pt x="564755" y="160761"/>
                  <a:pt x="562088" y="161190"/>
                  <a:pt x="559145" y="161666"/>
                </a:cubicBezTo>
                <a:cubicBezTo>
                  <a:pt x="559545" y="164276"/>
                  <a:pt x="559830" y="166095"/>
                  <a:pt x="560269" y="168943"/>
                </a:cubicBezTo>
                <a:cubicBezTo>
                  <a:pt x="558030" y="167629"/>
                  <a:pt x="556735" y="166867"/>
                  <a:pt x="554439" y="165514"/>
                </a:cubicBezTo>
                <a:cubicBezTo>
                  <a:pt x="554706" y="167991"/>
                  <a:pt x="554868" y="169553"/>
                  <a:pt x="555077" y="171515"/>
                </a:cubicBezTo>
                <a:cubicBezTo>
                  <a:pt x="553744" y="171543"/>
                  <a:pt x="552410" y="171572"/>
                  <a:pt x="550715" y="171610"/>
                </a:cubicBezTo>
                <a:cubicBezTo>
                  <a:pt x="550601" y="174839"/>
                  <a:pt x="549153" y="177087"/>
                  <a:pt x="546877" y="179716"/>
                </a:cubicBezTo>
                <a:cubicBezTo>
                  <a:pt x="542609" y="184650"/>
                  <a:pt x="535618" y="187364"/>
                  <a:pt x="534303" y="195042"/>
                </a:cubicBezTo>
                <a:cubicBezTo>
                  <a:pt x="533370" y="200518"/>
                  <a:pt x="528503" y="199509"/>
                  <a:pt x="523874" y="198594"/>
                </a:cubicBezTo>
                <a:cubicBezTo>
                  <a:pt x="524598" y="200795"/>
                  <a:pt x="525093" y="202319"/>
                  <a:pt x="525721" y="204224"/>
                </a:cubicBezTo>
                <a:cubicBezTo>
                  <a:pt x="523102" y="204281"/>
                  <a:pt x="520692" y="204329"/>
                  <a:pt x="517892" y="204386"/>
                </a:cubicBezTo>
                <a:cubicBezTo>
                  <a:pt x="517301" y="208167"/>
                  <a:pt x="518549" y="212034"/>
                  <a:pt x="514053" y="214473"/>
                </a:cubicBezTo>
                <a:cubicBezTo>
                  <a:pt x="511444" y="215892"/>
                  <a:pt x="511891" y="220997"/>
                  <a:pt x="508614" y="222988"/>
                </a:cubicBezTo>
                <a:cubicBezTo>
                  <a:pt x="505462" y="224912"/>
                  <a:pt x="502261" y="226750"/>
                  <a:pt x="499385" y="228446"/>
                </a:cubicBezTo>
                <a:cubicBezTo>
                  <a:pt x="499280" y="230941"/>
                  <a:pt x="499699" y="233332"/>
                  <a:pt x="498975" y="235294"/>
                </a:cubicBezTo>
                <a:cubicBezTo>
                  <a:pt x="498108" y="237618"/>
                  <a:pt x="495308" y="236294"/>
                  <a:pt x="493717" y="236904"/>
                </a:cubicBezTo>
                <a:cubicBezTo>
                  <a:pt x="491108" y="237895"/>
                  <a:pt x="487269" y="239038"/>
                  <a:pt x="488431" y="243676"/>
                </a:cubicBezTo>
                <a:cubicBezTo>
                  <a:pt x="488736" y="244886"/>
                  <a:pt x="488364" y="246981"/>
                  <a:pt x="487507" y="247629"/>
                </a:cubicBezTo>
                <a:cubicBezTo>
                  <a:pt x="480487" y="252963"/>
                  <a:pt x="476668" y="261783"/>
                  <a:pt x="468076" y="265403"/>
                </a:cubicBezTo>
                <a:cubicBezTo>
                  <a:pt x="467076" y="265822"/>
                  <a:pt x="465619" y="267117"/>
                  <a:pt x="465714" y="267841"/>
                </a:cubicBezTo>
                <a:cubicBezTo>
                  <a:pt x="466123" y="271070"/>
                  <a:pt x="465247" y="273804"/>
                  <a:pt x="462647" y="275461"/>
                </a:cubicBezTo>
                <a:cubicBezTo>
                  <a:pt x="460285" y="276957"/>
                  <a:pt x="457456" y="277709"/>
                  <a:pt x="454817" y="278785"/>
                </a:cubicBezTo>
                <a:cubicBezTo>
                  <a:pt x="456475" y="284939"/>
                  <a:pt x="455646" y="288034"/>
                  <a:pt x="450360" y="289787"/>
                </a:cubicBezTo>
                <a:cubicBezTo>
                  <a:pt x="446016" y="291225"/>
                  <a:pt x="443187" y="293063"/>
                  <a:pt x="442282" y="297769"/>
                </a:cubicBezTo>
                <a:cubicBezTo>
                  <a:pt x="441901" y="299769"/>
                  <a:pt x="441254" y="301874"/>
                  <a:pt x="437777" y="301912"/>
                </a:cubicBezTo>
                <a:cubicBezTo>
                  <a:pt x="435967" y="301941"/>
                  <a:pt x="434215" y="305465"/>
                  <a:pt x="432310" y="307551"/>
                </a:cubicBezTo>
                <a:cubicBezTo>
                  <a:pt x="433043" y="308161"/>
                  <a:pt x="433881" y="308846"/>
                  <a:pt x="435015" y="309789"/>
                </a:cubicBezTo>
                <a:cubicBezTo>
                  <a:pt x="432710" y="313104"/>
                  <a:pt x="430395" y="316438"/>
                  <a:pt x="427804" y="320171"/>
                </a:cubicBezTo>
                <a:cubicBezTo>
                  <a:pt x="425318" y="320305"/>
                  <a:pt x="421480" y="317705"/>
                  <a:pt x="420051" y="323391"/>
                </a:cubicBezTo>
                <a:cubicBezTo>
                  <a:pt x="420594" y="324048"/>
                  <a:pt x="421613" y="325286"/>
                  <a:pt x="422623" y="326525"/>
                </a:cubicBezTo>
                <a:cubicBezTo>
                  <a:pt x="422328" y="327001"/>
                  <a:pt x="422118" y="327763"/>
                  <a:pt x="421708" y="327896"/>
                </a:cubicBezTo>
                <a:cubicBezTo>
                  <a:pt x="417832" y="329154"/>
                  <a:pt x="415289" y="331087"/>
                  <a:pt x="414031" y="335535"/>
                </a:cubicBezTo>
                <a:cubicBezTo>
                  <a:pt x="413279" y="338183"/>
                  <a:pt x="409602" y="339260"/>
                  <a:pt x="408554" y="343260"/>
                </a:cubicBezTo>
                <a:cubicBezTo>
                  <a:pt x="407364" y="347842"/>
                  <a:pt x="402744" y="351528"/>
                  <a:pt x="399668" y="355633"/>
                </a:cubicBezTo>
                <a:cubicBezTo>
                  <a:pt x="398125" y="357691"/>
                  <a:pt x="396781" y="359910"/>
                  <a:pt x="395181" y="361920"/>
                </a:cubicBezTo>
                <a:cubicBezTo>
                  <a:pt x="394143" y="363224"/>
                  <a:pt x="392972" y="364901"/>
                  <a:pt x="391533" y="365339"/>
                </a:cubicBezTo>
                <a:cubicBezTo>
                  <a:pt x="383856" y="367692"/>
                  <a:pt x="383008" y="373226"/>
                  <a:pt x="384180" y="379912"/>
                </a:cubicBezTo>
                <a:cubicBezTo>
                  <a:pt x="384228" y="380160"/>
                  <a:pt x="383989" y="380446"/>
                  <a:pt x="383885" y="380712"/>
                </a:cubicBezTo>
                <a:cubicBezTo>
                  <a:pt x="378017" y="382751"/>
                  <a:pt x="375769" y="388085"/>
                  <a:pt x="372740" y="392761"/>
                </a:cubicBezTo>
                <a:cubicBezTo>
                  <a:pt x="370854" y="395676"/>
                  <a:pt x="368892" y="398648"/>
                  <a:pt x="366435" y="401029"/>
                </a:cubicBezTo>
                <a:cubicBezTo>
                  <a:pt x="365435" y="402001"/>
                  <a:pt x="363006" y="401496"/>
                  <a:pt x="360329" y="401744"/>
                </a:cubicBezTo>
                <a:cubicBezTo>
                  <a:pt x="362082" y="403868"/>
                  <a:pt x="363282" y="405316"/>
                  <a:pt x="364339" y="406592"/>
                </a:cubicBezTo>
                <a:cubicBezTo>
                  <a:pt x="365063" y="410469"/>
                  <a:pt x="358091" y="408278"/>
                  <a:pt x="359920" y="412754"/>
                </a:cubicBezTo>
                <a:cubicBezTo>
                  <a:pt x="357357" y="413974"/>
                  <a:pt x="354795" y="415202"/>
                  <a:pt x="351671" y="416698"/>
                </a:cubicBezTo>
                <a:cubicBezTo>
                  <a:pt x="351833" y="418936"/>
                  <a:pt x="352519" y="421556"/>
                  <a:pt x="352052" y="423965"/>
                </a:cubicBezTo>
                <a:cubicBezTo>
                  <a:pt x="351585" y="426394"/>
                  <a:pt x="349976" y="428614"/>
                  <a:pt x="348547" y="431585"/>
                </a:cubicBezTo>
                <a:cubicBezTo>
                  <a:pt x="347432" y="429404"/>
                  <a:pt x="346823" y="428204"/>
                  <a:pt x="345470" y="425556"/>
                </a:cubicBezTo>
                <a:cubicBezTo>
                  <a:pt x="345556" y="429899"/>
                  <a:pt x="345623" y="432709"/>
                  <a:pt x="345651" y="434491"/>
                </a:cubicBezTo>
                <a:cubicBezTo>
                  <a:pt x="343384" y="436243"/>
                  <a:pt x="341260" y="437053"/>
                  <a:pt x="340670" y="438491"/>
                </a:cubicBezTo>
                <a:cubicBezTo>
                  <a:pt x="338555" y="443663"/>
                  <a:pt x="337403" y="445825"/>
                  <a:pt x="333116" y="449921"/>
                </a:cubicBezTo>
                <a:cubicBezTo>
                  <a:pt x="332697" y="450321"/>
                  <a:pt x="331897" y="450693"/>
                  <a:pt x="331888" y="451102"/>
                </a:cubicBezTo>
                <a:cubicBezTo>
                  <a:pt x="331735" y="454617"/>
                  <a:pt x="331659" y="457874"/>
                  <a:pt x="328906" y="460865"/>
                </a:cubicBezTo>
                <a:cubicBezTo>
                  <a:pt x="326592" y="463389"/>
                  <a:pt x="325392" y="466933"/>
                  <a:pt x="323677" y="470067"/>
                </a:cubicBezTo>
                <a:cubicBezTo>
                  <a:pt x="322639" y="469933"/>
                  <a:pt x="321486" y="469790"/>
                  <a:pt x="320324" y="469647"/>
                </a:cubicBezTo>
                <a:cubicBezTo>
                  <a:pt x="320000" y="470143"/>
                  <a:pt x="319400" y="470647"/>
                  <a:pt x="319419" y="471124"/>
                </a:cubicBezTo>
                <a:cubicBezTo>
                  <a:pt x="319743" y="478372"/>
                  <a:pt x="316171" y="484640"/>
                  <a:pt x="312657" y="490164"/>
                </a:cubicBezTo>
                <a:cubicBezTo>
                  <a:pt x="309399" y="495279"/>
                  <a:pt x="306751" y="500651"/>
                  <a:pt x="303703" y="505833"/>
                </a:cubicBezTo>
                <a:cubicBezTo>
                  <a:pt x="302265" y="508271"/>
                  <a:pt x="300912" y="510767"/>
                  <a:pt x="299455" y="513358"/>
                </a:cubicBezTo>
                <a:cubicBezTo>
                  <a:pt x="294702" y="513339"/>
                  <a:pt x="294702" y="513339"/>
                  <a:pt x="294931" y="517472"/>
                </a:cubicBezTo>
                <a:cubicBezTo>
                  <a:pt x="295274" y="523778"/>
                  <a:pt x="291587" y="528493"/>
                  <a:pt x="288406" y="533313"/>
                </a:cubicBezTo>
                <a:cubicBezTo>
                  <a:pt x="287796" y="534236"/>
                  <a:pt x="285749" y="534208"/>
                  <a:pt x="283958" y="534732"/>
                </a:cubicBezTo>
                <a:cubicBezTo>
                  <a:pt x="283710" y="537799"/>
                  <a:pt x="283453" y="540990"/>
                  <a:pt x="283158" y="544695"/>
                </a:cubicBezTo>
                <a:cubicBezTo>
                  <a:pt x="281148" y="544733"/>
                  <a:pt x="279376" y="544771"/>
                  <a:pt x="277233" y="544819"/>
                </a:cubicBezTo>
                <a:cubicBezTo>
                  <a:pt x="281824" y="551543"/>
                  <a:pt x="280148" y="555744"/>
                  <a:pt x="271375" y="558868"/>
                </a:cubicBezTo>
                <a:cubicBezTo>
                  <a:pt x="270575" y="563345"/>
                  <a:pt x="270337" y="568003"/>
                  <a:pt x="268813" y="572194"/>
                </a:cubicBezTo>
                <a:cubicBezTo>
                  <a:pt x="267241" y="576518"/>
                  <a:pt x="265194" y="581080"/>
                  <a:pt x="259593" y="581995"/>
                </a:cubicBezTo>
                <a:cubicBezTo>
                  <a:pt x="259869" y="584204"/>
                  <a:pt x="260088" y="585909"/>
                  <a:pt x="260364" y="588053"/>
                </a:cubicBezTo>
                <a:cubicBezTo>
                  <a:pt x="258698" y="588729"/>
                  <a:pt x="256202" y="588967"/>
                  <a:pt x="255469" y="590234"/>
                </a:cubicBezTo>
                <a:cubicBezTo>
                  <a:pt x="254630" y="591663"/>
                  <a:pt x="255764" y="594101"/>
                  <a:pt x="255345" y="595949"/>
                </a:cubicBezTo>
                <a:cubicBezTo>
                  <a:pt x="254526" y="599606"/>
                  <a:pt x="253402" y="603226"/>
                  <a:pt x="251973" y="606683"/>
                </a:cubicBezTo>
                <a:cubicBezTo>
                  <a:pt x="251697" y="607360"/>
                  <a:pt x="249449" y="607217"/>
                  <a:pt x="248096" y="607465"/>
                </a:cubicBezTo>
                <a:cubicBezTo>
                  <a:pt x="247372" y="616399"/>
                  <a:pt x="245001" y="624733"/>
                  <a:pt x="238895" y="631763"/>
                </a:cubicBezTo>
                <a:cubicBezTo>
                  <a:pt x="237952" y="632849"/>
                  <a:pt x="238076" y="634878"/>
                  <a:pt x="237790" y="636478"/>
                </a:cubicBezTo>
                <a:cubicBezTo>
                  <a:pt x="237647" y="637240"/>
                  <a:pt x="238009" y="638497"/>
                  <a:pt x="237628" y="638745"/>
                </a:cubicBezTo>
                <a:cubicBezTo>
                  <a:pt x="232790" y="641859"/>
                  <a:pt x="232675" y="647222"/>
                  <a:pt x="231504" y="651946"/>
                </a:cubicBezTo>
                <a:cubicBezTo>
                  <a:pt x="231104" y="653575"/>
                  <a:pt x="230923" y="654461"/>
                  <a:pt x="229227" y="654899"/>
                </a:cubicBezTo>
                <a:cubicBezTo>
                  <a:pt x="227094" y="655452"/>
                  <a:pt x="227141" y="657128"/>
                  <a:pt x="227056" y="659081"/>
                </a:cubicBezTo>
                <a:cubicBezTo>
                  <a:pt x="226798" y="665319"/>
                  <a:pt x="224998" y="670930"/>
                  <a:pt x="219035" y="674397"/>
                </a:cubicBezTo>
                <a:cubicBezTo>
                  <a:pt x="220083" y="675864"/>
                  <a:pt x="221045" y="677226"/>
                  <a:pt x="222255" y="678912"/>
                </a:cubicBezTo>
                <a:cubicBezTo>
                  <a:pt x="220550" y="679550"/>
                  <a:pt x="219226" y="680045"/>
                  <a:pt x="217902" y="680550"/>
                </a:cubicBezTo>
                <a:cubicBezTo>
                  <a:pt x="218578" y="681417"/>
                  <a:pt x="219245" y="682284"/>
                  <a:pt x="219921" y="683160"/>
                </a:cubicBezTo>
                <a:cubicBezTo>
                  <a:pt x="219759" y="683703"/>
                  <a:pt x="219759" y="684522"/>
                  <a:pt x="219407" y="684731"/>
                </a:cubicBezTo>
                <a:cubicBezTo>
                  <a:pt x="213216" y="688380"/>
                  <a:pt x="213740" y="694990"/>
                  <a:pt x="212349" y="700724"/>
                </a:cubicBezTo>
                <a:cubicBezTo>
                  <a:pt x="212168" y="701448"/>
                  <a:pt x="213044" y="702838"/>
                  <a:pt x="212768" y="703058"/>
                </a:cubicBezTo>
                <a:cubicBezTo>
                  <a:pt x="207253" y="707334"/>
                  <a:pt x="208510" y="714211"/>
                  <a:pt x="206253" y="719698"/>
                </a:cubicBezTo>
                <a:cubicBezTo>
                  <a:pt x="204510" y="723917"/>
                  <a:pt x="204938" y="729194"/>
                  <a:pt x="200252" y="732013"/>
                </a:cubicBezTo>
                <a:cubicBezTo>
                  <a:pt x="199881" y="732232"/>
                  <a:pt x="199824" y="733090"/>
                  <a:pt x="199747" y="733661"/>
                </a:cubicBezTo>
                <a:cubicBezTo>
                  <a:pt x="197938" y="747196"/>
                  <a:pt x="192680" y="759617"/>
                  <a:pt x="187355" y="772009"/>
                </a:cubicBezTo>
                <a:cubicBezTo>
                  <a:pt x="187012" y="772809"/>
                  <a:pt x="185841" y="773943"/>
                  <a:pt x="186022" y="774171"/>
                </a:cubicBezTo>
                <a:cubicBezTo>
                  <a:pt x="189889" y="779162"/>
                  <a:pt x="185298" y="783563"/>
                  <a:pt x="184774" y="788125"/>
                </a:cubicBezTo>
                <a:cubicBezTo>
                  <a:pt x="184269" y="792535"/>
                  <a:pt x="180307" y="796536"/>
                  <a:pt x="179754" y="800955"/>
                </a:cubicBezTo>
                <a:cubicBezTo>
                  <a:pt x="179040" y="806747"/>
                  <a:pt x="173773" y="811128"/>
                  <a:pt x="175982" y="818043"/>
                </a:cubicBezTo>
                <a:cubicBezTo>
                  <a:pt x="177002" y="821234"/>
                  <a:pt x="173944" y="825816"/>
                  <a:pt x="173354" y="830054"/>
                </a:cubicBezTo>
                <a:cubicBezTo>
                  <a:pt x="172534" y="835979"/>
                  <a:pt x="170429" y="841722"/>
                  <a:pt x="168877" y="847542"/>
                </a:cubicBezTo>
                <a:cubicBezTo>
                  <a:pt x="167705" y="851943"/>
                  <a:pt x="166619" y="856372"/>
                  <a:pt x="165362" y="860744"/>
                </a:cubicBezTo>
                <a:cubicBezTo>
                  <a:pt x="164152" y="864954"/>
                  <a:pt x="162676" y="869088"/>
                  <a:pt x="161523" y="873317"/>
                </a:cubicBezTo>
                <a:cubicBezTo>
                  <a:pt x="161085" y="874908"/>
                  <a:pt x="160695" y="876870"/>
                  <a:pt x="161247" y="878289"/>
                </a:cubicBezTo>
                <a:cubicBezTo>
                  <a:pt x="162209" y="880775"/>
                  <a:pt x="161952" y="882318"/>
                  <a:pt x="160419" y="884671"/>
                </a:cubicBezTo>
                <a:cubicBezTo>
                  <a:pt x="159018" y="886823"/>
                  <a:pt x="159514" y="890167"/>
                  <a:pt x="159037" y="892957"/>
                </a:cubicBezTo>
                <a:cubicBezTo>
                  <a:pt x="158533" y="895862"/>
                  <a:pt x="159714" y="899968"/>
                  <a:pt x="154732" y="899692"/>
                </a:cubicBezTo>
                <a:cubicBezTo>
                  <a:pt x="154580" y="902644"/>
                  <a:pt x="154723" y="905511"/>
                  <a:pt x="154237" y="908274"/>
                </a:cubicBezTo>
                <a:cubicBezTo>
                  <a:pt x="151103" y="926104"/>
                  <a:pt x="147912" y="943916"/>
                  <a:pt x="144550" y="961699"/>
                </a:cubicBezTo>
                <a:cubicBezTo>
                  <a:pt x="143912" y="965081"/>
                  <a:pt x="141492" y="968167"/>
                  <a:pt x="143331" y="971862"/>
                </a:cubicBezTo>
                <a:cubicBezTo>
                  <a:pt x="143521" y="972244"/>
                  <a:pt x="143369" y="973129"/>
                  <a:pt x="143045" y="973396"/>
                </a:cubicBezTo>
                <a:cubicBezTo>
                  <a:pt x="137749" y="977901"/>
                  <a:pt x="140045" y="983454"/>
                  <a:pt x="140826" y="988808"/>
                </a:cubicBezTo>
                <a:cubicBezTo>
                  <a:pt x="140997" y="989970"/>
                  <a:pt x="141683" y="991760"/>
                  <a:pt x="141188" y="992217"/>
                </a:cubicBezTo>
                <a:cubicBezTo>
                  <a:pt x="136463" y="996561"/>
                  <a:pt x="139435" y="1001857"/>
                  <a:pt x="138902" y="1006733"/>
                </a:cubicBezTo>
                <a:cubicBezTo>
                  <a:pt x="138330" y="1011944"/>
                  <a:pt x="136225" y="1016973"/>
                  <a:pt x="135120" y="1022145"/>
                </a:cubicBezTo>
                <a:cubicBezTo>
                  <a:pt x="134587" y="1024660"/>
                  <a:pt x="134825" y="1027346"/>
                  <a:pt x="134692" y="1029955"/>
                </a:cubicBezTo>
                <a:cubicBezTo>
                  <a:pt x="134625" y="1031346"/>
                  <a:pt x="134606" y="1032756"/>
                  <a:pt x="134377" y="1034118"/>
                </a:cubicBezTo>
                <a:cubicBezTo>
                  <a:pt x="133272" y="1040719"/>
                  <a:pt x="130062" y="1047253"/>
                  <a:pt x="133787" y="1053997"/>
                </a:cubicBezTo>
                <a:cubicBezTo>
                  <a:pt x="133930" y="1054244"/>
                  <a:pt x="134063" y="1054616"/>
                  <a:pt x="133977" y="1054854"/>
                </a:cubicBezTo>
                <a:cubicBezTo>
                  <a:pt x="132834" y="1058169"/>
                  <a:pt x="131758" y="1061521"/>
                  <a:pt x="130443" y="1064769"/>
                </a:cubicBezTo>
                <a:cubicBezTo>
                  <a:pt x="129062" y="1068160"/>
                  <a:pt x="133234" y="1070875"/>
                  <a:pt x="130853" y="1074923"/>
                </a:cubicBezTo>
                <a:cubicBezTo>
                  <a:pt x="128967" y="1078133"/>
                  <a:pt x="129405" y="1082810"/>
                  <a:pt x="129138" y="1086858"/>
                </a:cubicBezTo>
                <a:cubicBezTo>
                  <a:pt x="128881" y="1090668"/>
                  <a:pt x="129367" y="1094545"/>
                  <a:pt x="128948" y="1098326"/>
                </a:cubicBezTo>
                <a:cubicBezTo>
                  <a:pt x="128510" y="1102365"/>
                  <a:pt x="127386" y="1106327"/>
                  <a:pt x="126586" y="1110337"/>
                </a:cubicBezTo>
                <a:cubicBezTo>
                  <a:pt x="126414" y="1111175"/>
                  <a:pt x="126138" y="1112090"/>
                  <a:pt x="126310" y="1112880"/>
                </a:cubicBezTo>
                <a:cubicBezTo>
                  <a:pt x="127976" y="1120338"/>
                  <a:pt x="127862" y="1120291"/>
                  <a:pt x="125071" y="1129149"/>
                </a:cubicBezTo>
                <a:cubicBezTo>
                  <a:pt x="124395" y="1131292"/>
                  <a:pt x="124138" y="1135254"/>
                  <a:pt x="125252" y="1135959"/>
                </a:cubicBezTo>
                <a:cubicBezTo>
                  <a:pt x="129586" y="1138750"/>
                  <a:pt x="126376" y="1142703"/>
                  <a:pt x="127500" y="1145913"/>
                </a:cubicBezTo>
                <a:cubicBezTo>
                  <a:pt x="128596" y="1149056"/>
                  <a:pt x="128662" y="1152676"/>
                  <a:pt x="128596" y="1156076"/>
                </a:cubicBezTo>
                <a:cubicBezTo>
                  <a:pt x="128548" y="1158352"/>
                  <a:pt x="128053" y="1161000"/>
                  <a:pt x="126786" y="1162810"/>
                </a:cubicBezTo>
                <a:cubicBezTo>
                  <a:pt x="123576" y="1167420"/>
                  <a:pt x="123947" y="1172078"/>
                  <a:pt x="125357" y="1177022"/>
                </a:cubicBezTo>
                <a:cubicBezTo>
                  <a:pt x="126557" y="1181232"/>
                  <a:pt x="127976" y="1185423"/>
                  <a:pt x="128596" y="1189728"/>
                </a:cubicBezTo>
                <a:cubicBezTo>
                  <a:pt x="128938" y="1192138"/>
                  <a:pt x="128176" y="1194881"/>
                  <a:pt x="127272" y="1197224"/>
                </a:cubicBezTo>
                <a:cubicBezTo>
                  <a:pt x="126891" y="1198215"/>
                  <a:pt x="124852" y="1198577"/>
                  <a:pt x="123395" y="1199310"/>
                </a:cubicBezTo>
                <a:cubicBezTo>
                  <a:pt x="124805" y="1200367"/>
                  <a:pt x="126148" y="1201377"/>
                  <a:pt x="128053" y="1202796"/>
                </a:cubicBezTo>
                <a:cubicBezTo>
                  <a:pt x="127586" y="1204272"/>
                  <a:pt x="127062" y="1205863"/>
                  <a:pt x="126595" y="1207473"/>
                </a:cubicBezTo>
                <a:cubicBezTo>
                  <a:pt x="126300" y="1208502"/>
                  <a:pt x="125595" y="1210283"/>
                  <a:pt x="125910" y="1210502"/>
                </a:cubicBezTo>
                <a:cubicBezTo>
                  <a:pt x="130615" y="1213693"/>
                  <a:pt x="126700" y="1216741"/>
                  <a:pt x="125900" y="1219808"/>
                </a:cubicBezTo>
                <a:cubicBezTo>
                  <a:pt x="125681" y="1220636"/>
                  <a:pt x="125471" y="1221465"/>
                  <a:pt x="125243" y="1222351"/>
                </a:cubicBezTo>
                <a:cubicBezTo>
                  <a:pt x="132291" y="1221627"/>
                  <a:pt x="134396" y="1220655"/>
                  <a:pt x="134911" y="1215150"/>
                </a:cubicBezTo>
                <a:cubicBezTo>
                  <a:pt x="135263" y="1211321"/>
                  <a:pt x="138073" y="1211512"/>
                  <a:pt x="140378" y="1209568"/>
                </a:cubicBezTo>
                <a:cubicBezTo>
                  <a:pt x="138625" y="1202491"/>
                  <a:pt x="143340" y="1197824"/>
                  <a:pt x="148112" y="1193471"/>
                </a:cubicBezTo>
                <a:cubicBezTo>
                  <a:pt x="149951" y="1191795"/>
                  <a:pt x="151903" y="1190509"/>
                  <a:pt x="151494" y="1187842"/>
                </a:cubicBezTo>
                <a:cubicBezTo>
                  <a:pt x="150655" y="1182365"/>
                  <a:pt x="153408" y="1178307"/>
                  <a:pt x="156294" y="1174164"/>
                </a:cubicBezTo>
                <a:cubicBezTo>
                  <a:pt x="157895" y="1171859"/>
                  <a:pt x="159095" y="1169278"/>
                  <a:pt x="160504" y="1166773"/>
                </a:cubicBezTo>
                <a:cubicBezTo>
                  <a:pt x="160866" y="1167611"/>
                  <a:pt x="161314" y="1168630"/>
                  <a:pt x="161962" y="1170097"/>
                </a:cubicBezTo>
                <a:cubicBezTo>
                  <a:pt x="163114" y="1166382"/>
                  <a:pt x="164162" y="1162991"/>
                  <a:pt x="165362" y="1159105"/>
                </a:cubicBezTo>
                <a:cubicBezTo>
                  <a:pt x="166686" y="1159143"/>
                  <a:pt x="167943" y="1159181"/>
                  <a:pt x="169906" y="1159238"/>
                </a:cubicBezTo>
                <a:cubicBezTo>
                  <a:pt x="169372" y="1157752"/>
                  <a:pt x="168934" y="1156505"/>
                  <a:pt x="168486" y="1155257"/>
                </a:cubicBezTo>
                <a:cubicBezTo>
                  <a:pt x="168839" y="1154952"/>
                  <a:pt x="169286" y="1154314"/>
                  <a:pt x="169515" y="1154390"/>
                </a:cubicBezTo>
                <a:cubicBezTo>
                  <a:pt x="171582" y="1155066"/>
                  <a:pt x="172773" y="1154685"/>
                  <a:pt x="173287" y="1152285"/>
                </a:cubicBezTo>
                <a:cubicBezTo>
                  <a:pt x="173963" y="1149132"/>
                  <a:pt x="180031" y="1140074"/>
                  <a:pt x="182145" y="1138741"/>
                </a:cubicBezTo>
                <a:cubicBezTo>
                  <a:pt x="185507" y="1136626"/>
                  <a:pt x="188708" y="1134969"/>
                  <a:pt x="193156" y="1136483"/>
                </a:cubicBezTo>
                <a:cubicBezTo>
                  <a:pt x="197499" y="1137969"/>
                  <a:pt x="202281" y="1138198"/>
                  <a:pt x="207329" y="1139045"/>
                </a:cubicBezTo>
                <a:cubicBezTo>
                  <a:pt x="208396" y="1141084"/>
                  <a:pt x="209844" y="1143598"/>
                  <a:pt x="211044" y="1146227"/>
                </a:cubicBezTo>
                <a:cubicBezTo>
                  <a:pt x="211644" y="1147532"/>
                  <a:pt x="212587" y="1149647"/>
                  <a:pt x="212035" y="1150371"/>
                </a:cubicBezTo>
                <a:cubicBezTo>
                  <a:pt x="208444" y="1155038"/>
                  <a:pt x="211206" y="1160486"/>
                  <a:pt x="209844" y="1165525"/>
                </a:cubicBezTo>
                <a:cubicBezTo>
                  <a:pt x="208425" y="1170764"/>
                  <a:pt x="206386" y="1175459"/>
                  <a:pt x="203862" y="1180146"/>
                </a:cubicBezTo>
                <a:cubicBezTo>
                  <a:pt x="202786" y="1182156"/>
                  <a:pt x="202814" y="1184727"/>
                  <a:pt x="202119" y="1186975"/>
                </a:cubicBezTo>
                <a:cubicBezTo>
                  <a:pt x="201519" y="1188909"/>
                  <a:pt x="201128" y="1191700"/>
                  <a:pt x="199747" y="1192452"/>
                </a:cubicBezTo>
                <a:cubicBezTo>
                  <a:pt x="196128" y="1194433"/>
                  <a:pt x="195613" y="1198072"/>
                  <a:pt x="194128" y="1201091"/>
                </a:cubicBezTo>
                <a:cubicBezTo>
                  <a:pt x="189575" y="1210330"/>
                  <a:pt x="184479" y="1219189"/>
                  <a:pt x="178221" y="1227409"/>
                </a:cubicBezTo>
                <a:cubicBezTo>
                  <a:pt x="176583" y="1229561"/>
                  <a:pt x="173849" y="1231685"/>
                  <a:pt x="175449" y="1235295"/>
                </a:cubicBezTo>
                <a:cubicBezTo>
                  <a:pt x="175716" y="1235896"/>
                  <a:pt x="174763" y="1237477"/>
                  <a:pt x="173973" y="1238020"/>
                </a:cubicBezTo>
                <a:cubicBezTo>
                  <a:pt x="168677" y="1241620"/>
                  <a:pt x="165534" y="1246649"/>
                  <a:pt x="162838" y="1252364"/>
                </a:cubicBezTo>
                <a:cubicBezTo>
                  <a:pt x="161152" y="1255927"/>
                  <a:pt x="157828" y="1258717"/>
                  <a:pt x="155228" y="1261851"/>
                </a:cubicBezTo>
                <a:cubicBezTo>
                  <a:pt x="153589" y="1263823"/>
                  <a:pt x="151446" y="1265566"/>
                  <a:pt x="150436" y="1267823"/>
                </a:cubicBezTo>
                <a:cubicBezTo>
                  <a:pt x="149455" y="1270014"/>
                  <a:pt x="149874" y="1272805"/>
                  <a:pt x="149198" y="1275186"/>
                </a:cubicBezTo>
                <a:cubicBezTo>
                  <a:pt x="148846" y="1276424"/>
                  <a:pt x="147512" y="1277415"/>
                  <a:pt x="146522" y="1278415"/>
                </a:cubicBezTo>
                <a:cubicBezTo>
                  <a:pt x="145569" y="1279377"/>
                  <a:pt x="143855" y="1280044"/>
                  <a:pt x="143550" y="1281139"/>
                </a:cubicBezTo>
                <a:cubicBezTo>
                  <a:pt x="142026" y="1286645"/>
                  <a:pt x="134920" y="1288302"/>
                  <a:pt x="134501" y="1294522"/>
                </a:cubicBezTo>
                <a:cubicBezTo>
                  <a:pt x="134473" y="1295008"/>
                  <a:pt x="133196" y="1295646"/>
                  <a:pt x="132415" y="1295817"/>
                </a:cubicBezTo>
                <a:cubicBezTo>
                  <a:pt x="124357" y="1297637"/>
                  <a:pt x="123490" y="1298170"/>
                  <a:pt x="119956" y="1303390"/>
                </a:cubicBezTo>
                <a:cubicBezTo>
                  <a:pt x="115203" y="1304295"/>
                  <a:pt x="111165" y="1305057"/>
                  <a:pt x="106336" y="1305981"/>
                </a:cubicBezTo>
                <a:cubicBezTo>
                  <a:pt x="103526" y="1302247"/>
                  <a:pt x="99240" y="1298951"/>
                  <a:pt x="93315" y="1298294"/>
                </a:cubicBezTo>
                <a:cubicBezTo>
                  <a:pt x="92220" y="1298170"/>
                  <a:pt x="90838" y="1297503"/>
                  <a:pt x="90248" y="1296646"/>
                </a:cubicBezTo>
                <a:cubicBezTo>
                  <a:pt x="88210" y="1293646"/>
                  <a:pt x="86381" y="1290550"/>
                  <a:pt x="82352" y="1289940"/>
                </a:cubicBezTo>
                <a:cubicBezTo>
                  <a:pt x="78685" y="1281311"/>
                  <a:pt x="69064" y="1276691"/>
                  <a:pt x="66940" y="1266976"/>
                </a:cubicBezTo>
                <a:cubicBezTo>
                  <a:pt x="66693" y="1265823"/>
                  <a:pt x="65264" y="1264956"/>
                  <a:pt x="64454" y="1263899"/>
                </a:cubicBezTo>
                <a:cubicBezTo>
                  <a:pt x="63711" y="1262927"/>
                  <a:pt x="62616" y="1261946"/>
                  <a:pt x="62444" y="1260842"/>
                </a:cubicBezTo>
                <a:cubicBezTo>
                  <a:pt x="61444" y="1254593"/>
                  <a:pt x="56682" y="1251050"/>
                  <a:pt x="52672" y="1246992"/>
                </a:cubicBezTo>
                <a:cubicBezTo>
                  <a:pt x="52291" y="1246602"/>
                  <a:pt x="50986" y="1247135"/>
                  <a:pt x="50205" y="1247230"/>
                </a:cubicBezTo>
                <a:cubicBezTo>
                  <a:pt x="49005" y="1243201"/>
                  <a:pt x="47871" y="1239115"/>
                  <a:pt x="46528" y="1235095"/>
                </a:cubicBezTo>
                <a:cubicBezTo>
                  <a:pt x="46204" y="1234124"/>
                  <a:pt x="45338" y="1233162"/>
                  <a:pt x="44471" y="1232562"/>
                </a:cubicBezTo>
                <a:cubicBezTo>
                  <a:pt x="42299" y="1231076"/>
                  <a:pt x="36956" y="1225551"/>
                  <a:pt x="35803" y="1223399"/>
                </a:cubicBezTo>
                <a:cubicBezTo>
                  <a:pt x="34993" y="1221875"/>
                  <a:pt x="34441" y="1219703"/>
                  <a:pt x="33155" y="1219036"/>
                </a:cubicBezTo>
                <a:cubicBezTo>
                  <a:pt x="30117" y="1217474"/>
                  <a:pt x="29364" y="1214645"/>
                  <a:pt x="28135" y="1212026"/>
                </a:cubicBezTo>
                <a:cubicBezTo>
                  <a:pt x="25430" y="1206282"/>
                  <a:pt x="24106" y="1199024"/>
                  <a:pt x="19763" y="1195119"/>
                </a:cubicBezTo>
                <a:cubicBezTo>
                  <a:pt x="14324" y="1190223"/>
                  <a:pt x="13086" y="1183137"/>
                  <a:pt x="7933" y="1178355"/>
                </a:cubicBezTo>
                <a:cubicBezTo>
                  <a:pt x="4704" y="1175364"/>
                  <a:pt x="2599" y="1171030"/>
                  <a:pt x="494" y="1167030"/>
                </a:cubicBezTo>
                <a:cubicBezTo>
                  <a:pt x="-59" y="1165982"/>
                  <a:pt x="2008" y="1163601"/>
                  <a:pt x="1494" y="1162458"/>
                </a:cubicBezTo>
                <a:cubicBezTo>
                  <a:pt x="627" y="1160553"/>
                  <a:pt x="-811" y="1159057"/>
                  <a:pt x="580" y="1156857"/>
                </a:cubicBezTo>
                <a:cubicBezTo>
                  <a:pt x="894" y="1156362"/>
                  <a:pt x="970" y="1155714"/>
                  <a:pt x="1294" y="1155228"/>
                </a:cubicBezTo>
                <a:cubicBezTo>
                  <a:pt x="3228" y="1152399"/>
                  <a:pt x="1075" y="1147913"/>
                  <a:pt x="5333" y="1145941"/>
                </a:cubicBezTo>
                <a:cubicBezTo>
                  <a:pt x="8390" y="1144522"/>
                  <a:pt x="11200" y="1142579"/>
                  <a:pt x="14200" y="1140826"/>
                </a:cubicBezTo>
                <a:cubicBezTo>
                  <a:pt x="14115" y="1139931"/>
                  <a:pt x="14000" y="1138845"/>
                  <a:pt x="13857" y="1137512"/>
                </a:cubicBezTo>
                <a:cubicBezTo>
                  <a:pt x="16848" y="1138055"/>
                  <a:pt x="19639" y="1138569"/>
                  <a:pt x="22325" y="1139055"/>
                </a:cubicBezTo>
                <a:cubicBezTo>
                  <a:pt x="22573" y="1140217"/>
                  <a:pt x="22725" y="1141360"/>
                  <a:pt x="23078" y="1142427"/>
                </a:cubicBezTo>
                <a:cubicBezTo>
                  <a:pt x="24221" y="1145837"/>
                  <a:pt x="29307" y="1142684"/>
                  <a:pt x="30431" y="1147161"/>
                </a:cubicBezTo>
                <a:cubicBezTo>
                  <a:pt x="31155" y="1150018"/>
                  <a:pt x="34250" y="1152190"/>
                  <a:pt x="35717" y="1154971"/>
                </a:cubicBezTo>
                <a:cubicBezTo>
                  <a:pt x="39556" y="1162267"/>
                  <a:pt x="47814" y="1166401"/>
                  <a:pt x="49900" y="1174936"/>
                </a:cubicBezTo>
                <a:cubicBezTo>
                  <a:pt x="50091" y="1175726"/>
                  <a:pt x="50700" y="1176650"/>
                  <a:pt x="51386" y="1177060"/>
                </a:cubicBezTo>
                <a:cubicBezTo>
                  <a:pt x="57815" y="1180879"/>
                  <a:pt x="61340" y="1187023"/>
                  <a:pt x="64883" y="1193252"/>
                </a:cubicBezTo>
                <a:cubicBezTo>
                  <a:pt x="66016" y="1195243"/>
                  <a:pt x="68131" y="1196643"/>
                  <a:pt x="69607" y="1198462"/>
                </a:cubicBezTo>
                <a:cubicBezTo>
                  <a:pt x="70836" y="1199986"/>
                  <a:pt x="71855" y="1201701"/>
                  <a:pt x="72827" y="1203415"/>
                </a:cubicBezTo>
                <a:cubicBezTo>
                  <a:pt x="73389" y="1204415"/>
                  <a:pt x="73360" y="1205892"/>
                  <a:pt x="74122" y="1206606"/>
                </a:cubicBezTo>
                <a:cubicBezTo>
                  <a:pt x="81066" y="1213140"/>
                  <a:pt x="86247" y="1221160"/>
                  <a:pt x="92448" y="1228314"/>
                </a:cubicBezTo>
                <a:cubicBezTo>
                  <a:pt x="92972" y="1228923"/>
                  <a:pt x="93772" y="1229295"/>
                  <a:pt x="94448" y="1229771"/>
                </a:cubicBezTo>
                <a:cubicBezTo>
                  <a:pt x="94991" y="1229542"/>
                  <a:pt x="95601" y="1229323"/>
                  <a:pt x="96211" y="122910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9" name="Google Shape;389;p21"/>
          <p:cNvSpPr/>
          <p:nvPr/>
        </p:nvSpPr>
        <p:spPr>
          <a:xfrm rot="-7895613">
            <a:off x="14463236" y="1665656"/>
            <a:ext cx="624780" cy="1165628"/>
          </a:xfrm>
          <a:custGeom>
            <a:avLst/>
            <a:gdLst/>
            <a:ahLst/>
            <a:cxnLst/>
            <a:rect l="l" t="t" r="r" b="b"/>
            <a:pathLst>
              <a:path w="700009" h="1305980" extrusionOk="0">
                <a:moveTo>
                  <a:pt x="96211" y="1229104"/>
                </a:moveTo>
                <a:cubicBezTo>
                  <a:pt x="93763" y="1226447"/>
                  <a:pt x="93763" y="1223799"/>
                  <a:pt x="94115" y="1220532"/>
                </a:cubicBezTo>
                <a:cubicBezTo>
                  <a:pt x="94858" y="1213626"/>
                  <a:pt x="93829" y="1206539"/>
                  <a:pt x="94153" y="1199558"/>
                </a:cubicBezTo>
                <a:cubicBezTo>
                  <a:pt x="94401" y="1194090"/>
                  <a:pt x="94515" y="1188690"/>
                  <a:pt x="94220" y="1183213"/>
                </a:cubicBezTo>
                <a:cubicBezTo>
                  <a:pt x="94039" y="1179898"/>
                  <a:pt x="95049" y="1176517"/>
                  <a:pt x="95582" y="1172726"/>
                </a:cubicBezTo>
                <a:cubicBezTo>
                  <a:pt x="94982" y="1172288"/>
                  <a:pt x="93820" y="1171449"/>
                  <a:pt x="92496" y="1170487"/>
                </a:cubicBezTo>
                <a:cubicBezTo>
                  <a:pt x="92839" y="1167373"/>
                  <a:pt x="92515" y="1163925"/>
                  <a:pt x="93725" y="1161153"/>
                </a:cubicBezTo>
                <a:cubicBezTo>
                  <a:pt x="94839" y="1158591"/>
                  <a:pt x="89762" y="1155609"/>
                  <a:pt x="94572" y="1153857"/>
                </a:cubicBezTo>
                <a:cubicBezTo>
                  <a:pt x="90172" y="1150228"/>
                  <a:pt x="93391" y="1146808"/>
                  <a:pt x="94515" y="1143065"/>
                </a:cubicBezTo>
                <a:cubicBezTo>
                  <a:pt x="95087" y="1141160"/>
                  <a:pt x="93725" y="1138683"/>
                  <a:pt x="93239" y="1136502"/>
                </a:cubicBezTo>
                <a:cubicBezTo>
                  <a:pt x="94277" y="1136197"/>
                  <a:pt x="95039" y="1135978"/>
                  <a:pt x="95811" y="1135750"/>
                </a:cubicBezTo>
                <a:cubicBezTo>
                  <a:pt x="95906" y="1135178"/>
                  <a:pt x="96249" y="1134511"/>
                  <a:pt x="96068" y="1134054"/>
                </a:cubicBezTo>
                <a:cubicBezTo>
                  <a:pt x="94001" y="1128701"/>
                  <a:pt x="93810" y="1122967"/>
                  <a:pt x="92610" y="1117443"/>
                </a:cubicBezTo>
                <a:cubicBezTo>
                  <a:pt x="92486" y="1116871"/>
                  <a:pt x="92382" y="1116252"/>
                  <a:pt x="92477" y="1115690"/>
                </a:cubicBezTo>
                <a:cubicBezTo>
                  <a:pt x="93534" y="1109727"/>
                  <a:pt x="95382" y="1103803"/>
                  <a:pt x="95525" y="1097821"/>
                </a:cubicBezTo>
                <a:cubicBezTo>
                  <a:pt x="95658" y="1092020"/>
                  <a:pt x="95096" y="1086267"/>
                  <a:pt x="97030" y="1080638"/>
                </a:cubicBezTo>
                <a:cubicBezTo>
                  <a:pt x="97306" y="1079828"/>
                  <a:pt x="97449" y="1078809"/>
                  <a:pt x="97211" y="1078009"/>
                </a:cubicBezTo>
                <a:cubicBezTo>
                  <a:pt x="94734" y="1069732"/>
                  <a:pt x="98754" y="1061893"/>
                  <a:pt x="98935" y="1053749"/>
                </a:cubicBezTo>
                <a:cubicBezTo>
                  <a:pt x="99059" y="1048196"/>
                  <a:pt x="102097" y="1042814"/>
                  <a:pt x="99154" y="1036994"/>
                </a:cubicBezTo>
                <a:cubicBezTo>
                  <a:pt x="98592" y="1035880"/>
                  <a:pt x="101392" y="1033384"/>
                  <a:pt x="101135" y="1031765"/>
                </a:cubicBezTo>
                <a:cubicBezTo>
                  <a:pt x="99802" y="1023488"/>
                  <a:pt x="104459" y="1016116"/>
                  <a:pt x="104259" y="1008067"/>
                </a:cubicBezTo>
                <a:cubicBezTo>
                  <a:pt x="104212" y="1006314"/>
                  <a:pt x="104440" y="1004552"/>
                  <a:pt x="104373" y="1002800"/>
                </a:cubicBezTo>
                <a:cubicBezTo>
                  <a:pt x="104221" y="998761"/>
                  <a:pt x="104040" y="995161"/>
                  <a:pt x="106679" y="991217"/>
                </a:cubicBezTo>
                <a:cubicBezTo>
                  <a:pt x="108736" y="988160"/>
                  <a:pt x="108193" y="983283"/>
                  <a:pt x="108593" y="979197"/>
                </a:cubicBezTo>
                <a:cubicBezTo>
                  <a:pt x="109879" y="966052"/>
                  <a:pt x="111041" y="952898"/>
                  <a:pt x="112336" y="939763"/>
                </a:cubicBezTo>
                <a:cubicBezTo>
                  <a:pt x="112441" y="938658"/>
                  <a:pt x="113365" y="937658"/>
                  <a:pt x="113556" y="936544"/>
                </a:cubicBezTo>
                <a:cubicBezTo>
                  <a:pt x="114308" y="932229"/>
                  <a:pt x="117166" y="928333"/>
                  <a:pt x="115299" y="923428"/>
                </a:cubicBezTo>
                <a:cubicBezTo>
                  <a:pt x="114470" y="921247"/>
                  <a:pt x="114661" y="917808"/>
                  <a:pt x="115880" y="915884"/>
                </a:cubicBezTo>
                <a:cubicBezTo>
                  <a:pt x="119118" y="910741"/>
                  <a:pt x="118690" y="905311"/>
                  <a:pt x="118642" y="899777"/>
                </a:cubicBezTo>
                <a:cubicBezTo>
                  <a:pt x="118632" y="898387"/>
                  <a:pt x="118937" y="896844"/>
                  <a:pt x="119585" y="895634"/>
                </a:cubicBezTo>
                <a:cubicBezTo>
                  <a:pt x="121623" y="891814"/>
                  <a:pt x="124309" y="888214"/>
                  <a:pt x="121814" y="883547"/>
                </a:cubicBezTo>
                <a:cubicBezTo>
                  <a:pt x="121604" y="883156"/>
                  <a:pt x="121938" y="882394"/>
                  <a:pt x="122157" y="881861"/>
                </a:cubicBezTo>
                <a:cubicBezTo>
                  <a:pt x="123605" y="878365"/>
                  <a:pt x="125595" y="874993"/>
                  <a:pt x="126424" y="871364"/>
                </a:cubicBezTo>
                <a:cubicBezTo>
                  <a:pt x="127157" y="868145"/>
                  <a:pt x="125548" y="864116"/>
                  <a:pt x="126872" y="861353"/>
                </a:cubicBezTo>
                <a:cubicBezTo>
                  <a:pt x="129672" y="855534"/>
                  <a:pt x="129843" y="849028"/>
                  <a:pt x="132520" y="843304"/>
                </a:cubicBezTo>
                <a:cubicBezTo>
                  <a:pt x="134063" y="839998"/>
                  <a:pt x="134568" y="836693"/>
                  <a:pt x="134406" y="833036"/>
                </a:cubicBezTo>
                <a:cubicBezTo>
                  <a:pt x="134234" y="828959"/>
                  <a:pt x="134120" y="824692"/>
                  <a:pt x="137673" y="821491"/>
                </a:cubicBezTo>
                <a:cubicBezTo>
                  <a:pt x="138483" y="820767"/>
                  <a:pt x="139445" y="819091"/>
                  <a:pt x="139130" y="818424"/>
                </a:cubicBezTo>
                <a:cubicBezTo>
                  <a:pt x="135358" y="810480"/>
                  <a:pt x="144236" y="804861"/>
                  <a:pt x="142893" y="797403"/>
                </a:cubicBezTo>
                <a:cubicBezTo>
                  <a:pt x="142769" y="796736"/>
                  <a:pt x="143855" y="795926"/>
                  <a:pt x="144102" y="795098"/>
                </a:cubicBezTo>
                <a:cubicBezTo>
                  <a:pt x="146055" y="788649"/>
                  <a:pt x="152370" y="784487"/>
                  <a:pt x="151532" y="776105"/>
                </a:cubicBezTo>
                <a:cubicBezTo>
                  <a:pt x="150894" y="769694"/>
                  <a:pt x="155837" y="762884"/>
                  <a:pt x="156780" y="756416"/>
                </a:cubicBezTo>
                <a:cubicBezTo>
                  <a:pt x="158133" y="747168"/>
                  <a:pt x="164562" y="739395"/>
                  <a:pt x="163495" y="729746"/>
                </a:cubicBezTo>
                <a:cubicBezTo>
                  <a:pt x="169734" y="725994"/>
                  <a:pt x="166534" y="717936"/>
                  <a:pt x="171201" y="713040"/>
                </a:cubicBezTo>
                <a:cubicBezTo>
                  <a:pt x="173401" y="710725"/>
                  <a:pt x="172420" y="705658"/>
                  <a:pt x="173715" y="702153"/>
                </a:cubicBezTo>
                <a:cubicBezTo>
                  <a:pt x="177868" y="690999"/>
                  <a:pt x="181536" y="679769"/>
                  <a:pt x="183936" y="668072"/>
                </a:cubicBezTo>
                <a:cubicBezTo>
                  <a:pt x="184698" y="664319"/>
                  <a:pt x="187841" y="661081"/>
                  <a:pt x="189660" y="657490"/>
                </a:cubicBezTo>
                <a:cubicBezTo>
                  <a:pt x="190365" y="656099"/>
                  <a:pt x="190556" y="654404"/>
                  <a:pt x="190737" y="652813"/>
                </a:cubicBezTo>
                <a:cubicBezTo>
                  <a:pt x="190956" y="650879"/>
                  <a:pt x="190394" y="648708"/>
                  <a:pt x="191089" y="647012"/>
                </a:cubicBezTo>
                <a:cubicBezTo>
                  <a:pt x="193547" y="641050"/>
                  <a:pt x="194937" y="634830"/>
                  <a:pt x="196642" y="628658"/>
                </a:cubicBezTo>
                <a:cubicBezTo>
                  <a:pt x="198490" y="621990"/>
                  <a:pt x="201690" y="615704"/>
                  <a:pt x="204319" y="609265"/>
                </a:cubicBezTo>
                <a:cubicBezTo>
                  <a:pt x="205634" y="606026"/>
                  <a:pt x="207158" y="602854"/>
                  <a:pt x="208225" y="599540"/>
                </a:cubicBezTo>
                <a:cubicBezTo>
                  <a:pt x="208767" y="597844"/>
                  <a:pt x="209187" y="597158"/>
                  <a:pt x="211120" y="597501"/>
                </a:cubicBezTo>
                <a:cubicBezTo>
                  <a:pt x="211587" y="597587"/>
                  <a:pt x="212425" y="595625"/>
                  <a:pt x="213101" y="594596"/>
                </a:cubicBezTo>
                <a:cubicBezTo>
                  <a:pt x="212168" y="594139"/>
                  <a:pt x="211234" y="593691"/>
                  <a:pt x="210311" y="593234"/>
                </a:cubicBezTo>
                <a:cubicBezTo>
                  <a:pt x="210263" y="592682"/>
                  <a:pt x="210063" y="592101"/>
                  <a:pt x="210187" y="591596"/>
                </a:cubicBezTo>
                <a:cubicBezTo>
                  <a:pt x="211034" y="588253"/>
                  <a:pt x="216568" y="586919"/>
                  <a:pt x="214235" y="582195"/>
                </a:cubicBezTo>
                <a:cubicBezTo>
                  <a:pt x="221579" y="579899"/>
                  <a:pt x="218721" y="572565"/>
                  <a:pt x="221141" y="567821"/>
                </a:cubicBezTo>
                <a:cubicBezTo>
                  <a:pt x="222293" y="565555"/>
                  <a:pt x="222826" y="563250"/>
                  <a:pt x="224741" y="561135"/>
                </a:cubicBezTo>
                <a:cubicBezTo>
                  <a:pt x="226808" y="558858"/>
                  <a:pt x="230189" y="556496"/>
                  <a:pt x="228418" y="552096"/>
                </a:cubicBezTo>
                <a:cubicBezTo>
                  <a:pt x="228018" y="551096"/>
                  <a:pt x="229780" y="549153"/>
                  <a:pt x="230694" y="547733"/>
                </a:cubicBezTo>
                <a:cubicBezTo>
                  <a:pt x="231437" y="546571"/>
                  <a:pt x="232713" y="545666"/>
                  <a:pt x="233199" y="544438"/>
                </a:cubicBezTo>
                <a:cubicBezTo>
                  <a:pt x="234275" y="541742"/>
                  <a:pt x="238590" y="536113"/>
                  <a:pt x="241524" y="534236"/>
                </a:cubicBezTo>
                <a:cubicBezTo>
                  <a:pt x="240352" y="533751"/>
                  <a:pt x="239295" y="533313"/>
                  <a:pt x="237905" y="532731"/>
                </a:cubicBezTo>
                <a:cubicBezTo>
                  <a:pt x="241972" y="525026"/>
                  <a:pt x="246029" y="517349"/>
                  <a:pt x="250077" y="509662"/>
                </a:cubicBezTo>
                <a:cubicBezTo>
                  <a:pt x="250630" y="508614"/>
                  <a:pt x="251754" y="507290"/>
                  <a:pt x="251478" y="506481"/>
                </a:cubicBezTo>
                <a:cubicBezTo>
                  <a:pt x="249696" y="501223"/>
                  <a:pt x="256621" y="499775"/>
                  <a:pt x="256202" y="495232"/>
                </a:cubicBezTo>
                <a:cubicBezTo>
                  <a:pt x="261927" y="493527"/>
                  <a:pt x="260364" y="487678"/>
                  <a:pt x="262479" y="483925"/>
                </a:cubicBezTo>
                <a:cubicBezTo>
                  <a:pt x="263755" y="481649"/>
                  <a:pt x="262346" y="477772"/>
                  <a:pt x="266660" y="477391"/>
                </a:cubicBezTo>
                <a:cubicBezTo>
                  <a:pt x="267622" y="472905"/>
                  <a:pt x="274166" y="471219"/>
                  <a:pt x="272642" y="465418"/>
                </a:cubicBezTo>
                <a:cubicBezTo>
                  <a:pt x="272452" y="464694"/>
                  <a:pt x="272899" y="463523"/>
                  <a:pt x="273452" y="462942"/>
                </a:cubicBezTo>
                <a:cubicBezTo>
                  <a:pt x="277538" y="458655"/>
                  <a:pt x="279348" y="453131"/>
                  <a:pt x="281977" y="448026"/>
                </a:cubicBezTo>
                <a:cubicBezTo>
                  <a:pt x="283624" y="444835"/>
                  <a:pt x="284291" y="440644"/>
                  <a:pt x="288873" y="439615"/>
                </a:cubicBezTo>
                <a:cubicBezTo>
                  <a:pt x="289568" y="439463"/>
                  <a:pt x="290006" y="437824"/>
                  <a:pt x="290406" y="436824"/>
                </a:cubicBezTo>
                <a:cubicBezTo>
                  <a:pt x="291264" y="434700"/>
                  <a:pt x="292692" y="432538"/>
                  <a:pt x="292664" y="430404"/>
                </a:cubicBezTo>
                <a:cubicBezTo>
                  <a:pt x="292616" y="426718"/>
                  <a:pt x="298550" y="429223"/>
                  <a:pt x="297788" y="424556"/>
                </a:cubicBezTo>
                <a:cubicBezTo>
                  <a:pt x="297426" y="422337"/>
                  <a:pt x="299550" y="419422"/>
                  <a:pt x="301141" y="417269"/>
                </a:cubicBezTo>
                <a:cubicBezTo>
                  <a:pt x="302265" y="415755"/>
                  <a:pt x="304399" y="414993"/>
                  <a:pt x="306294" y="413745"/>
                </a:cubicBezTo>
                <a:cubicBezTo>
                  <a:pt x="305703" y="412907"/>
                  <a:pt x="304980" y="411888"/>
                  <a:pt x="304313" y="410954"/>
                </a:cubicBezTo>
                <a:cubicBezTo>
                  <a:pt x="306246" y="407354"/>
                  <a:pt x="307970" y="403696"/>
                  <a:pt x="310142" y="400343"/>
                </a:cubicBezTo>
                <a:cubicBezTo>
                  <a:pt x="310990" y="399039"/>
                  <a:pt x="313057" y="397438"/>
                  <a:pt x="314247" y="397657"/>
                </a:cubicBezTo>
                <a:cubicBezTo>
                  <a:pt x="317762" y="398324"/>
                  <a:pt x="319419" y="395409"/>
                  <a:pt x="318972" y="393895"/>
                </a:cubicBezTo>
                <a:cubicBezTo>
                  <a:pt x="317572" y="389180"/>
                  <a:pt x="321315" y="387028"/>
                  <a:pt x="323010" y="383999"/>
                </a:cubicBezTo>
                <a:cubicBezTo>
                  <a:pt x="324668" y="381027"/>
                  <a:pt x="326935" y="378207"/>
                  <a:pt x="329497" y="375979"/>
                </a:cubicBezTo>
                <a:cubicBezTo>
                  <a:pt x="331831" y="373950"/>
                  <a:pt x="330364" y="368892"/>
                  <a:pt x="335193" y="369130"/>
                </a:cubicBezTo>
                <a:cubicBezTo>
                  <a:pt x="336431" y="362548"/>
                  <a:pt x="343175" y="359014"/>
                  <a:pt x="344280" y="351414"/>
                </a:cubicBezTo>
                <a:cubicBezTo>
                  <a:pt x="345232" y="353490"/>
                  <a:pt x="345775" y="354671"/>
                  <a:pt x="346328" y="355871"/>
                </a:cubicBezTo>
                <a:cubicBezTo>
                  <a:pt x="348414" y="354681"/>
                  <a:pt x="348661" y="353319"/>
                  <a:pt x="348042" y="350833"/>
                </a:cubicBezTo>
                <a:cubicBezTo>
                  <a:pt x="347394" y="348232"/>
                  <a:pt x="347290" y="344651"/>
                  <a:pt x="352176" y="345270"/>
                </a:cubicBezTo>
                <a:cubicBezTo>
                  <a:pt x="352662" y="345337"/>
                  <a:pt x="354224" y="342917"/>
                  <a:pt x="353929" y="342174"/>
                </a:cubicBezTo>
                <a:cubicBezTo>
                  <a:pt x="352481" y="338441"/>
                  <a:pt x="356634" y="337069"/>
                  <a:pt x="356919" y="334173"/>
                </a:cubicBezTo>
                <a:cubicBezTo>
                  <a:pt x="357786" y="334307"/>
                  <a:pt x="358662" y="334440"/>
                  <a:pt x="360158" y="334669"/>
                </a:cubicBezTo>
                <a:cubicBezTo>
                  <a:pt x="358005" y="329811"/>
                  <a:pt x="359710" y="326096"/>
                  <a:pt x="364149" y="324505"/>
                </a:cubicBezTo>
                <a:cubicBezTo>
                  <a:pt x="367006" y="323477"/>
                  <a:pt x="367540" y="322477"/>
                  <a:pt x="367444" y="319629"/>
                </a:cubicBezTo>
                <a:cubicBezTo>
                  <a:pt x="367387" y="317952"/>
                  <a:pt x="368930" y="315704"/>
                  <a:pt x="370407" y="314580"/>
                </a:cubicBezTo>
                <a:cubicBezTo>
                  <a:pt x="375446" y="310751"/>
                  <a:pt x="377312" y="304846"/>
                  <a:pt x="380294" y="299788"/>
                </a:cubicBezTo>
                <a:cubicBezTo>
                  <a:pt x="382770" y="295597"/>
                  <a:pt x="385332" y="292768"/>
                  <a:pt x="390733" y="293092"/>
                </a:cubicBezTo>
                <a:cubicBezTo>
                  <a:pt x="390162" y="290787"/>
                  <a:pt x="389762" y="289149"/>
                  <a:pt x="389238" y="287053"/>
                </a:cubicBezTo>
                <a:cubicBezTo>
                  <a:pt x="391543" y="286605"/>
                  <a:pt x="393781" y="286167"/>
                  <a:pt x="396743" y="285586"/>
                </a:cubicBezTo>
                <a:cubicBezTo>
                  <a:pt x="395819" y="279271"/>
                  <a:pt x="399248" y="274975"/>
                  <a:pt x="404563" y="271718"/>
                </a:cubicBezTo>
                <a:cubicBezTo>
                  <a:pt x="405649" y="271051"/>
                  <a:pt x="407088" y="269575"/>
                  <a:pt x="407002" y="268584"/>
                </a:cubicBezTo>
                <a:cubicBezTo>
                  <a:pt x="406402" y="261917"/>
                  <a:pt x="411450" y="260364"/>
                  <a:pt x="415946" y="258288"/>
                </a:cubicBezTo>
                <a:cubicBezTo>
                  <a:pt x="417594" y="255059"/>
                  <a:pt x="417451" y="251325"/>
                  <a:pt x="421956" y="249220"/>
                </a:cubicBezTo>
                <a:cubicBezTo>
                  <a:pt x="424966" y="247820"/>
                  <a:pt x="426204" y="242648"/>
                  <a:pt x="428100" y="239419"/>
                </a:cubicBezTo>
                <a:cubicBezTo>
                  <a:pt x="428557" y="240019"/>
                  <a:pt x="429452" y="241219"/>
                  <a:pt x="430671" y="242828"/>
                </a:cubicBezTo>
                <a:cubicBezTo>
                  <a:pt x="432272" y="231579"/>
                  <a:pt x="436691" y="223483"/>
                  <a:pt x="449312" y="221893"/>
                </a:cubicBezTo>
                <a:cubicBezTo>
                  <a:pt x="447597" y="221235"/>
                  <a:pt x="446797" y="220921"/>
                  <a:pt x="445835" y="220549"/>
                </a:cubicBezTo>
                <a:cubicBezTo>
                  <a:pt x="447969" y="215949"/>
                  <a:pt x="449874" y="211129"/>
                  <a:pt x="454579" y="208443"/>
                </a:cubicBezTo>
                <a:cubicBezTo>
                  <a:pt x="457865" y="206567"/>
                  <a:pt x="455617" y="203852"/>
                  <a:pt x="455894" y="201623"/>
                </a:cubicBezTo>
                <a:cubicBezTo>
                  <a:pt x="460123" y="199356"/>
                  <a:pt x="460008" y="205100"/>
                  <a:pt x="463799" y="205205"/>
                </a:cubicBezTo>
                <a:cubicBezTo>
                  <a:pt x="463847" y="203319"/>
                  <a:pt x="464266" y="201385"/>
                  <a:pt x="463876" y="199642"/>
                </a:cubicBezTo>
                <a:cubicBezTo>
                  <a:pt x="462656" y="194299"/>
                  <a:pt x="463123" y="192727"/>
                  <a:pt x="467505" y="189860"/>
                </a:cubicBezTo>
                <a:cubicBezTo>
                  <a:pt x="470324" y="188022"/>
                  <a:pt x="473124" y="186145"/>
                  <a:pt x="476315" y="184040"/>
                </a:cubicBezTo>
                <a:cubicBezTo>
                  <a:pt x="478163" y="174334"/>
                  <a:pt x="486897" y="167857"/>
                  <a:pt x="491527" y="158970"/>
                </a:cubicBezTo>
                <a:cubicBezTo>
                  <a:pt x="497013" y="160313"/>
                  <a:pt x="496861" y="151750"/>
                  <a:pt x="502623" y="152770"/>
                </a:cubicBezTo>
                <a:cubicBezTo>
                  <a:pt x="503338" y="151246"/>
                  <a:pt x="503966" y="149350"/>
                  <a:pt x="505033" y="147750"/>
                </a:cubicBezTo>
                <a:cubicBezTo>
                  <a:pt x="507129" y="144616"/>
                  <a:pt x="509272" y="141502"/>
                  <a:pt x="514006" y="142435"/>
                </a:cubicBezTo>
                <a:cubicBezTo>
                  <a:pt x="514768" y="142587"/>
                  <a:pt x="516835" y="140149"/>
                  <a:pt x="516730" y="140006"/>
                </a:cubicBezTo>
                <a:cubicBezTo>
                  <a:pt x="514663" y="137063"/>
                  <a:pt x="517120" y="136015"/>
                  <a:pt x="518654" y="134244"/>
                </a:cubicBezTo>
                <a:cubicBezTo>
                  <a:pt x="521473" y="130986"/>
                  <a:pt x="523883" y="127376"/>
                  <a:pt x="526960" y="123252"/>
                </a:cubicBezTo>
                <a:cubicBezTo>
                  <a:pt x="528150" y="123928"/>
                  <a:pt x="529970" y="124947"/>
                  <a:pt x="532008" y="126100"/>
                </a:cubicBezTo>
                <a:cubicBezTo>
                  <a:pt x="532379" y="123109"/>
                  <a:pt x="533351" y="120842"/>
                  <a:pt x="535923" y="119175"/>
                </a:cubicBezTo>
                <a:cubicBezTo>
                  <a:pt x="539066" y="117146"/>
                  <a:pt x="542438" y="114908"/>
                  <a:pt x="541028" y="110088"/>
                </a:cubicBezTo>
                <a:cubicBezTo>
                  <a:pt x="540838" y="109450"/>
                  <a:pt x="541371" y="107945"/>
                  <a:pt x="541704" y="107897"/>
                </a:cubicBezTo>
                <a:cubicBezTo>
                  <a:pt x="546705" y="107240"/>
                  <a:pt x="546648" y="102116"/>
                  <a:pt x="549324" y="99439"/>
                </a:cubicBezTo>
                <a:cubicBezTo>
                  <a:pt x="553792" y="94981"/>
                  <a:pt x="557621" y="89552"/>
                  <a:pt x="565041" y="89876"/>
                </a:cubicBezTo>
                <a:cubicBezTo>
                  <a:pt x="565679" y="89905"/>
                  <a:pt x="566365" y="88857"/>
                  <a:pt x="567174" y="88190"/>
                </a:cubicBezTo>
                <a:cubicBezTo>
                  <a:pt x="566288" y="86752"/>
                  <a:pt x="565469" y="85409"/>
                  <a:pt x="564736" y="84199"/>
                </a:cubicBezTo>
                <a:cubicBezTo>
                  <a:pt x="566965" y="79627"/>
                  <a:pt x="571337" y="82123"/>
                  <a:pt x="575089" y="80351"/>
                </a:cubicBezTo>
                <a:cubicBezTo>
                  <a:pt x="574318" y="78932"/>
                  <a:pt x="573623" y="77675"/>
                  <a:pt x="572661" y="75912"/>
                </a:cubicBezTo>
                <a:cubicBezTo>
                  <a:pt x="573442" y="74798"/>
                  <a:pt x="574566" y="73179"/>
                  <a:pt x="575890" y="71293"/>
                </a:cubicBezTo>
                <a:cubicBezTo>
                  <a:pt x="576452" y="72464"/>
                  <a:pt x="576918" y="73426"/>
                  <a:pt x="577442" y="74512"/>
                </a:cubicBezTo>
                <a:cubicBezTo>
                  <a:pt x="579823" y="71217"/>
                  <a:pt x="582167" y="67978"/>
                  <a:pt x="585091" y="63930"/>
                </a:cubicBezTo>
                <a:cubicBezTo>
                  <a:pt x="586424" y="66197"/>
                  <a:pt x="587224" y="67559"/>
                  <a:pt x="588101" y="69054"/>
                </a:cubicBezTo>
                <a:cubicBezTo>
                  <a:pt x="593930" y="67178"/>
                  <a:pt x="585929" y="60768"/>
                  <a:pt x="591939" y="59063"/>
                </a:cubicBezTo>
                <a:cubicBezTo>
                  <a:pt x="592215" y="60244"/>
                  <a:pt x="592558" y="61711"/>
                  <a:pt x="593044" y="63759"/>
                </a:cubicBezTo>
                <a:cubicBezTo>
                  <a:pt x="596206" y="62720"/>
                  <a:pt x="597511" y="60510"/>
                  <a:pt x="598073" y="57529"/>
                </a:cubicBezTo>
                <a:cubicBezTo>
                  <a:pt x="599083" y="52148"/>
                  <a:pt x="603550" y="49481"/>
                  <a:pt x="607370" y="46566"/>
                </a:cubicBezTo>
                <a:cubicBezTo>
                  <a:pt x="609160" y="45194"/>
                  <a:pt x="612008" y="45204"/>
                  <a:pt x="614875" y="44451"/>
                </a:cubicBezTo>
                <a:cubicBezTo>
                  <a:pt x="615428" y="42899"/>
                  <a:pt x="611961" y="39956"/>
                  <a:pt x="616504" y="38108"/>
                </a:cubicBezTo>
                <a:cubicBezTo>
                  <a:pt x="616885" y="38765"/>
                  <a:pt x="617457" y="39736"/>
                  <a:pt x="617943" y="40565"/>
                </a:cubicBezTo>
                <a:cubicBezTo>
                  <a:pt x="618809" y="40260"/>
                  <a:pt x="619628" y="40222"/>
                  <a:pt x="619771" y="39879"/>
                </a:cubicBezTo>
                <a:cubicBezTo>
                  <a:pt x="620181" y="38917"/>
                  <a:pt x="620114" y="37717"/>
                  <a:pt x="620600" y="36812"/>
                </a:cubicBezTo>
                <a:cubicBezTo>
                  <a:pt x="622315" y="33593"/>
                  <a:pt x="627591" y="34698"/>
                  <a:pt x="628458" y="29545"/>
                </a:cubicBezTo>
                <a:cubicBezTo>
                  <a:pt x="628915" y="26801"/>
                  <a:pt x="634316" y="26278"/>
                  <a:pt x="635221" y="22163"/>
                </a:cubicBezTo>
                <a:cubicBezTo>
                  <a:pt x="635535" y="20744"/>
                  <a:pt x="642660" y="19610"/>
                  <a:pt x="646041" y="19905"/>
                </a:cubicBezTo>
                <a:cubicBezTo>
                  <a:pt x="647622" y="12857"/>
                  <a:pt x="653280" y="11209"/>
                  <a:pt x="659376" y="10704"/>
                </a:cubicBezTo>
                <a:cubicBezTo>
                  <a:pt x="659510" y="6142"/>
                  <a:pt x="659824" y="5913"/>
                  <a:pt x="664625" y="3313"/>
                </a:cubicBezTo>
                <a:cubicBezTo>
                  <a:pt x="667053" y="1998"/>
                  <a:pt x="668663" y="-1288"/>
                  <a:pt x="672416" y="541"/>
                </a:cubicBezTo>
                <a:cubicBezTo>
                  <a:pt x="672263" y="1913"/>
                  <a:pt x="672111" y="3218"/>
                  <a:pt x="671930" y="4789"/>
                </a:cubicBezTo>
                <a:cubicBezTo>
                  <a:pt x="676912" y="5370"/>
                  <a:pt x="682493" y="4513"/>
                  <a:pt x="685522" y="10257"/>
                </a:cubicBezTo>
                <a:cubicBezTo>
                  <a:pt x="685818" y="13162"/>
                  <a:pt x="686141" y="16305"/>
                  <a:pt x="686380" y="18667"/>
                </a:cubicBezTo>
                <a:cubicBezTo>
                  <a:pt x="688799" y="21220"/>
                  <a:pt x="689742" y="14362"/>
                  <a:pt x="692104" y="18981"/>
                </a:cubicBezTo>
                <a:cubicBezTo>
                  <a:pt x="692495" y="19743"/>
                  <a:pt x="695809" y="19010"/>
                  <a:pt x="698229" y="18962"/>
                </a:cubicBezTo>
                <a:cubicBezTo>
                  <a:pt x="699486" y="21972"/>
                  <a:pt x="694476" y="26516"/>
                  <a:pt x="700010" y="28583"/>
                </a:cubicBezTo>
                <a:cubicBezTo>
                  <a:pt x="697819" y="32917"/>
                  <a:pt x="692533" y="34831"/>
                  <a:pt x="692790" y="40203"/>
                </a:cubicBezTo>
                <a:cubicBezTo>
                  <a:pt x="686646" y="41003"/>
                  <a:pt x="686265" y="48166"/>
                  <a:pt x="681589" y="50385"/>
                </a:cubicBezTo>
                <a:cubicBezTo>
                  <a:pt x="679074" y="51576"/>
                  <a:pt x="678026" y="53186"/>
                  <a:pt x="677607" y="55700"/>
                </a:cubicBezTo>
                <a:cubicBezTo>
                  <a:pt x="677474" y="56510"/>
                  <a:pt x="676826" y="57891"/>
                  <a:pt x="676369" y="57901"/>
                </a:cubicBezTo>
                <a:cubicBezTo>
                  <a:pt x="670254" y="58120"/>
                  <a:pt x="669235" y="64892"/>
                  <a:pt x="664577" y="66911"/>
                </a:cubicBezTo>
                <a:cubicBezTo>
                  <a:pt x="664063" y="67140"/>
                  <a:pt x="663310" y="67197"/>
                  <a:pt x="663043" y="67588"/>
                </a:cubicBezTo>
                <a:cubicBezTo>
                  <a:pt x="661138" y="70464"/>
                  <a:pt x="659843" y="73988"/>
                  <a:pt x="657347" y="76160"/>
                </a:cubicBezTo>
                <a:cubicBezTo>
                  <a:pt x="655100" y="78122"/>
                  <a:pt x="651575" y="78637"/>
                  <a:pt x="648365" y="79894"/>
                </a:cubicBezTo>
                <a:cubicBezTo>
                  <a:pt x="648727" y="81970"/>
                  <a:pt x="649004" y="83628"/>
                  <a:pt x="649413" y="85999"/>
                </a:cubicBezTo>
                <a:cubicBezTo>
                  <a:pt x="646194" y="86590"/>
                  <a:pt x="642974" y="87180"/>
                  <a:pt x="639336" y="87857"/>
                </a:cubicBezTo>
                <a:cubicBezTo>
                  <a:pt x="639879" y="89600"/>
                  <a:pt x="640326" y="91067"/>
                  <a:pt x="640907" y="92924"/>
                </a:cubicBezTo>
                <a:cubicBezTo>
                  <a:pt x="639012" y="92267"/>
                  <a:pt x="637516" y="91743"/>
                  <a:pt x="637478" y="91724"/>
                </a:cubicBezTo>
                <a:cubicBezTo>
                  <a:pt x="631449" y="92057"/>
                  <a:pt x="637221" y="97858"/>
                  <a:pt x="632001" y="98753"/>
                </a:cubicBezTo>
                <a:cubicBezTo>
                  <a:pt x="630039" y="99096"/>
                  <a:pt x="628706" y="103106"/>
                  <a:pt x="626715" y="105964"/>
                </a:cubicBezTo>
                <a:cubicBezTo>
                  <a:pt x="624686" y="106002"/>
                  <a:pt x="621476" y="105135"/>
                  <a:pt x="619914" y="106364"/>
                </a:cubicBezTo>
                <a:cubicBezTo>
                  <a:pt x="618323" y="107621"/>
                  <a:pt x="618371" y="110936"/>
                  <a:pt x="617628" y="113612"/>
                </a:cubicBezTo>
                <a:cubicBezTo>
                  <a:pt x="615466" y="113860"/>
                  <a:pt x="613199" y="114127"/>
                  <a:pt x="610856" y="114393"/>
                </a:cubicBezTo>
                <a:cubicBezTo>
                  <a:pt x="608618" y="117194"/>
                  <a:pt x="610865" y="124080"/>
                  <a:pt x="603807" y="122213"/>
                </a:cubicBezTo>
                <a:cubicBezTo>
                  <a:pt x="603569" y="122147"/>
                  <a:pt x="602960" y="123490"/>
                  <a:pt x="602531" y="124176"/>
                </a:cubicBezTo>
                <a:cubicBezTo>
                  <a:pt x="601645" y="125595"/>
                  <a:pt x="601055" y="127443"/>
                  <a:pt x="599797" y="128348"/>
                </a:cubicBezTo>
                <a:cubicBezTo>
                  <a:pt x="598150" y="129529"/>
                  <a:pt x="595606" y="129548"/>
                  <a:pt x="594130" y="130843"/>
                </a:cubicBezTo>
                <a:cubicBezTo>
                  <a:pt x="592720" y="132081"/>
                  <a:pt x="592339" y="134415"/>
                  <a:pt x="591234" y="136082"/>
                </a:cubicBezTo>
                <a:cubicBezTo>
                  <a:pt x="588615" y="139987"/>
                  <a:pt x="585700" y="143683"/>
                  <a:pt x="580481" y="144035"/>
                </a:cubicBezTo>
                <a:cubicBezTo>
                  <a:pt x="575880" y="144340"/>
                  <a:pt x="575185" y="149103"/>
                  <a:pt x="572089" y="151093"/>
                </a:cubicBezTo>
                <a:cubicBezTo>
                  <a:pt x="573680" y="156808"/>
                  <a:pt x="568670" y="154237"/>
                  <a:pt x="566460" y="155332"/>
                </a:cubicBezTo>
                <a:cubicBezTo>
                  <a:pt x="566889" y="157056"/>
                  <a:pt x="567279" y="158647"/>
                  <a:pt x="567679" y="160285"/>
                </a:cubicBezTo>
                <a:cubicBezTo>
                  <a:pt x="564755" y="160761"/>
                  <a:pt x="562088" y="161190"/>
                  <a:pt x="559145" y="161666"/>
                </a:cubicBezTo>
                <a:cubicBezTo>
                  <a:pt x="559545" y="164276"/>
                  <a:pt x="559830" y="166095"/>
                  <a:pt x="560269" y="168943"/>
                </a:cubicBezTo>
                <a:cubicBezTo>
                  <a:pt x="558030" y="167629"/>
                  <a:pt x="556735" y="166867"/>
                  <a:pt x="554439" y="165514"/>
                </a:cubicBezTo>
                <a:cubicBezTo>
                  <a:pt x="554706" y="167991"/>
                  <a:pt x="554868" y="169553"/>
                  <a:pt x="555077" y="171515"/>
                </a:cubicBezTo>
                <a:cubicBezTo>
                  <a:pt x="553744" y="171543"/>
                  <a:pt x="552410" y="171572"/>
                  <a:pt x="550715" y="171610"/>
                </a:cubicBezTo>
                <a:cubicBezTo>
                  <a:pt x="550601" y="174839"/>
                  <a:pt x="549153" y="177087"/>
                  <a:pt x="546877" y="179716"/>
                </a:cubicBezTo>
                <a:cubicBezTo>
                  <a:pt x="542609" y="184650"/>
                  <a:pt x="535618" y="187364"/>
                  <a:pt x="534303" y="195042"/>
                </a:cubicBezTo>
                <a:cubicBezTo>
                  <a:pt x="533370" y="200518"/>
                  <a:pt x="528503" y="199509"/>
                  <a:pt x="523874" y="198594"/>
                </a:cubicBezTo>
                <a:cubicBezTo>
                  <a:pt x="524598" y="200795"/>
                  <a:pt x="525093" y="202319"/>
                  <a:pt x="525721" y="204224"/>
                </a:cubicBezTo>
                <a:cubicBezTo>
                  <a:pt x="523102" y="204281"/>
                  <a:pt x="520692" y="204329"/>
                  <a:pt x="517892" y="204386"/>
                </a:cubicBezTo>
                <a:cubicBezTo>
                  <a:pt x="517301" y="208167"/>
                  <a:pt x="518549" y="212034"/>
                  <a:pt x="514053" y="214473"/>
                </a:cubicBezTo>
                <a:cubicBezTo>
                  <a:pt x="511444" y="215892"/>
                  <a:pt x="511891" y="220997"/>
                  <a:pt x="508614" y="222988"/>
                </a:cubicBezTo>
                <a:cubicBezTo>
                  <a:pt x="505462" y="224912"/>
                  <a:pt x="502261" y="226750"/>
                  <a:pt x="499385" y="228446"/>
                </a:cubicBezTo>
                <a:cubicBezTo>
                  <a:pt x="499280" y="230941"/>
                  <a:pt x="499699" y="233332"/>
                  <a:pt x="498975" y="235294"/>
                </a:cubicBezTo>
                <a:cubicBezTo>
                  <a:pt x="498108" y="237618"/>
                  <a:pt x="495308" y="236294"/>
                  <a:pt x="493717" y="236904"/>
                </a:cubicBezTo>
                <a:cubicBezTo>
                  <a:pt x="491108" y="237895"/>
                  <a:pt x="487269" y="239038"/>
                  <a:pt x="488431" y="243676"/>
                </a:cubicBezTo>
                <a:cubicBezTo>
                  <a:pt x="488736" y="244886"/>
                  <a:pt x="488364" y="246981"/>
                  <a:pt x="487507" y="247629"/>
                </a:cubicBezTo>
                <a:cubicBezTo>
                  <a:pt x="480487" y="252963"/>
                  <a:pt x="476668" y="261783"/>
                  <a:pt x="468076" y="265403"/>
                </a:cubicBezTo>
                <a:cubicBezTo>
                  <a:pt x="467076" y="265822"/>
                  <a:pt x="465619" y="267117"/>
                  <a:pt x="465714" y="267841"/>
                </a:cubicBezTo>
                <a:cubicBezTo>
                  <a:pt x="466123" y="271070"/>
                  <a:pt x="465247" y="273804"/>
                  <a:pt x="462647" y="275461"/>
                </a:cubicBezTo>
                <a:cubicBezTo>
                  <a:pt x="460285" y="276957"/>
                  <a:pt x="457456" y="277709"/>
                  <a:pt x="454817" y="278785"/>
                </a:cubicBezTo>
                <a:cubicBezTo>
                  <a:pt x="456475" y="284939"/>
                  <a:pt x="455646" y="288034"/>
                  <a:pt x="450360" y="289787"/>
                </a:cubicBezTo>
                <a:cubicBezTo>
                  <a:pt x="446016" y="291225"/>
                  <a:pt x="443187" y="293063"/>
                  <a:pt x="442282" y="297769"/>
                </a:cubicBezTo>
                <a:cubicBezTo>
                  <a:pt x="441901" y="299769"/>
                  <a:pt x="441254" y="301874"/>
                  <a:pt x="437777" y="301912"/>
                </a:cubicBezTo>
                <a:cubicBezTo>
                  <a:pt x="435967" y="301941"/>
                  <a:pt x="434215" y="305465"/>
                  <a:pt x="432310" y="307551"/>
                </a:cubicBezTo>
                <a:cubicBezTo>
                  <a:pt x="433043" y="308161"/>
                  <a:pt x="433881" y="308846"/>
                  <a:pt x="435015" y="309789"/>
                </a:cubicBezTo>
                <a:cubicBezTo>
                  <a:pt x="432710" y="313104"/>
                  <a:pt x="430395" y="316438"/>
                  <a:pt x="427804" y="320171"/>
                </a:cubicBezTo>
                <a:cubicBezTo>
                  <a:pt x="425318" y="320305"/>
                  <a:pt x="421480" y="317705"/>
                  <a:pt x="420051" y="323391"/>
                </a:cubicBezTo>
                <a:cubicBezTo>
                  <a:pt x="420594" y="324048"/>
                  <a:pt x="421613" y="325286"/>
                  <a:pt x="422623" y="326525"/>
                </a:cubicBezTo>
                <a:cubicBezTo>
                  <a:pt x="422328" y="327001"/>
                  <a:pt x="422118" y="327763"/>
                  <a:pt x="421708" y="327896"/>
                </a:cubicBezTo>
                <a:cubicBezTo>
                  <a:pt x="417832" y="329154"/>
                  <a:pt x="415289" y="331087"/>
                  <a:pt x="414031" y="335535"/>
                </a:cubicBezTo>
                <a:cubicBezTo>
                  <a:pt x="413279" y="338183"/>
                  <a:pt x="409602" y="339260"/>
                  <a:pt x="408554" y="343260"/>
                </a:cubicBezTo>
                <a:cubicBezTo>
                  <a:pt x="407364" y="347842"/>
                  <a:pt x="402744" y="351528"/>
                  <a:pt x="399668" y="355633"/>
                </a:cubicBezTo>
                <a:cubicBezTo>
                  <a:pt x="398125" y="357691"/>
                  <a:pt x="396781" y="359910"/>
                  <a:pt x="395181" y="361920"/>
                </a:cubicBezTo>
                <a:cubicBezTo>
                  <a:pt x="394143" y="363224"/>
                  <a:pt x="392972" y="364901"/>
                  <a:pt x="391533" y="365339"/>
                </a:cubicBezTo>
                <a:cubicBezTo>
                  <a:pt x="383856" y="367692"/>
                  <a:pt x="383008" y="373226"/>
                  <a:pt x="384180" y="379912"/>
                </a:cubicBezTo>
                <a:cubicBezTo>
                  <a:pt x="384228" y="380160"/>
                  <a:pt x="383989" y="380446"/>
                  <a:pt x="383885" y="380712"/>
                </a:cubicBezTo>
                <a:cubicBezTo>
                  <a:pt x="378017" y="382751"/>
                  <a:pt x="375769" y="388085"/>
                  <a:pt x="372740" y="392761"/>
                </a:cubicBezTo>
                <a:cubicBezTo>
                  <a:pt x="370854" y="395676"/>
                  <a:pt x="368892" y="398648"/>
                  <a:pt x="366435" y="401029"/>
                </a:cubicBezTo>
                <a:cubicBezTo>
                  <a:pt x="365435" y="402001"/>
                  <a:pt x="363006" y="401496"/>
                  <a:pt x="360329" y="401744"/>
                </a:cubicBezTo>
                <a:cubicBezTo>
                  <a:pt x="362082" y="403868"/>
                  <a:pt x="363282" y="405316"/>
                  <a:pt x="364339" y="406592"/>
                </a:cubicBezTo>
                <a:cubicBezTo>
                  <a:pt x="365063" y="410469"/>
                  <a:pt x="358091" y="408278"/>
                  <a:pt x="359920" y="412754"/>
                </a:cubicBezTo>
                <a:cubicBezTo>
                  <a:pt x="357357" y="413974"/>
                  <a:pt x="354795" y="415202"/>
                  <a:pt x="351671" y="416698"/>
                </a:cubicBezTo>
                <a:cubicBezTo>
                  <a:pt x="351833" y="418936"/>
                  <a:pt x="352519" y="421556"/>
                  <a:pt x="352052" y="423965"/>
                </a:cubicBezTo>
                <a:cubicBezTo>
                  <a:pt x="351585" y="426394"/>
                  <a:pt x="349976" y="428614"/>
                  <a:pt x="348547" y="431585"/>
                </a:cubicBezTo>
                <a:cubicBezTo>
                  <a:pt x="347432" y="429404"/>
                  <a:pt x="346823" y="428204"/>
                  <a:pt x="345470" y="425556"/>
                </a:cubicBezTo>
                <a:cubicBezTo>
                  <a:pt x="345556" y="429899"/>
                  <a:pt x="345623" y="432709"/>
                  <a:pt x="345651" y="434491"/>
                </a:cubicBezTo>
                <a:cubicBezTo>
                  <a:pt x="343384" y="436243"/>
                  <a:pt x="341260" y="437053"/>
                  <a:pt x="340670" y="438491"/>
                </a:cubicBezTo>
                <a:cubicBezTo>
                  <a:pt x="338555" y="443663"/>
                  <a:pt x="337403" y="445825"/>
                  <a:pt x="333116" y="449921"/>
                </a:cubicBezTo>
                <a:cubicBezTo>
                  <a:pt x="332697" y="450321"/>
                  <a:pt x="331897" y="450693"/>
                  <a:pt x="331888" y="451102"/>
                </a:cubicBezTo>
                <a:cubicBezTo>
                  <a:pt x="331735" y="454617"/>
                  <a:pt x="331659" y="457874"/>
                  <a:pt x="328906" y="460865"/>
                </a:cubicBezTo>
                <a:cubicBezTo>
                  <a:pt x="326592" y="463389"/>
                  <a:pt x="325392" y="466933"/>
                  <a:pt x="323677" y="470067"/>
                </a:cubicBezTo>
                <a:cubicBezTo>
                  <a:pt x="322639" y="469933"/>
                  <a:pt x="321486" y="469790"/>
                  <a:pt x="320324" y="469647"/>
                </a:cubicBezTo>
                <a:cubicBezTo>
                  <a:pt x="320000" y="470143"/>
                  <a:pt x="319400" y="470647"/>
                  <a:pt x="319419" y="471124"/>
                </a:cubicBezTo>
                <a:cubicBezTo>
                  <a:pt x="319743" y="478372"/>
                  <a:pt x="316171" y="484640"/>
                  <a:pt x="312657" y="490164"/>
                </a:cubicBezTo>
                <a:cubicBezTo>
                  <a:pt x="309399" y="495279"/>
                  <a:pt x="306751" y="500651"/>
                  <a:pt x="303703" y="505833"/>
                </a:cubicBezTo>
                <a:cubicBezTo>
                  <a:pt x="302265" y="508271"/>
                  <a:pt x="300912" y="510767"/>
                  <a:pt x="299455" y="513358"/>
                </a:cubicBezTo>
                <a:cubicBezTo>
                  <a:pt x="294702" y="513339"/>
                  <a:pt x="294702" y="513339"/>
                  <a:pt x="294931" y="517472"/>
                </a:cubicBezTo>
                <a:cubicBezTo>
                  <a:pt x="295274" y="523778"/>
                  <a:pt x="291587" y="528493"/>
                  <a:pt x="288406" y="533313"/>
                </a:cubicBezTo>
                <a:cubicBezTo>
                  <a:pt x="287796" y="534236"/>
                  <a:pt x="285749" y="534208"/>
                  <a:pt x="283958" y="534732"/>
                </a:cubicBezTo>
                <a:cubicBezTo>
                  <a:pt x="283710" y="537799"/>
                  <a:pt x="283453" y="540990"/>
                  <a:pt x="283158" y="544695"/>
                </a:cubicBezTo>
                <a:cubicBezTo>
                  <a:pt x="281148" y="544733"/>
                  <a:pt x="279376" y="544771"/>
                  <a:pt x="277233" y="544819"/>
                </a:cubicBezTo>
                <a:cubicBezTo>
                  <a:pt x="281824" y="551543"/>
                  <a:pt x="280148" y="555744"/>
                  <a:pt x="271375" y="558868"/>
                </a:cubicBezTo>
                <a:cubicBezTo>
                  <a:pt x="270575" y="563345"/>
                  <a:pt x="270337" y="568003"/>
                  <a:pt x="268813" y="572194"/>
                </a:cubicBezTo>
                <a:cubicBezTo>
                  <a:pt x="267241" y="576518"/>
                  <a:pt x="265194" y="581080"/>
                  <a:pt x="259593" y="581995"/>
                </a:cubicBezTo>
                <a:cubicBezTo>
                  <a:pt x="259869" y="584204"/>
                  <a:pt x="260088" y="585909"/>
                  <a:pt x="260364" y="588053"/>
                </a:cubicBezTo>
                <a:cubicBezTo>
                  <a:pt x="258698" y="588729"/>
                  <a:pt x="256202" y="588967"/>
                  <a:pt x="255469" y="590234"/>
                </a:cubicBezTo>
                <a:cubicBezTo>
                  <a:pt x="254630" y="591663"/>
                  <a:pt x="255764" y="594101"/>
                  <a:pt x="255345" y="595949"/>
                </a:cubicBezTo>
                <a:cubicBezTo>
                  <a:pt x="254526" y="599606"/>
                  <a:pt x="253402" y="603226"/>
                  <a:pt x="251973" y="606683"/>
                </a:cubicBezTo>
                <a:cubicBezTo>
                  <a:pt x="251697" y="607360"/>
                  <a:pt x="249449" y="607217"/>
                  <a:pt x="248096" y="607465"/>
                </a:cubicBezTo>
                <a:cubicBezTo>
                  <a:pt x="247372" y="616399"/>
                  <a:pt x="245001" y="624733"/>
                  <a:pt x="238895" y="631763"/>
                </a:cubicBezTo>
                <a:cubicBezTo>
                  <a:pt x="237952" y="632849"/>
                  <a:pt x="238076" y="634878"/>
                  <a:pt x="237790" y="636478"/>
                </a:cubicBezTo>
                <a:cubicBezTo>
                  <a:pt x="237647" y="637240"/>
                  <a:pt x="238009" y="638497"/>
                  <a:pt x="237628" y="638745"/>
                </a:cubicBezTo>
                <a:cubicBezTo>
                  <a:pt x="232790" y="641859"/>
                  <a:pt x="232675" y="647222"/>
                  <a:pt x="231504" y="651946"/>
                </a:cubicBezTo>
                <a:cubicBezTo>
                  <a:pt x="231104" y="653575"/>
                  <a:pt x="230923" y="654461"/>
                  <a:pt x="229227" y="654899"/>
                </a:cubicBezTo>
                <a:cubicBezTo>
                  <a:pt x="227094" y="655452"/>
                  <a:pt x="227141" y="657128"/>
                  <a:pt x="227056" y="659081"/>
                </a:cubicBezTo>
                <a:cubicBezTo>
                  <a:pt x="226798" y="665319"/>
                  <a:pt x="224998" y="670930"/>
                  <a:pt x="219035" y="674397"/>
                </a:cubicBezTo>
                <a:cubicBezTo>
                  <a:pt x="220083" y="675864"/>
                  <a:pt x="221045" y="677226"/>
                  <a:pt x="222255" y="678912"/>
                </a:cubicBezTo>
                <a:cubicBezTo>
                  <a:pt x="220550" y="679550"/>
                  <a:pt x="219226" y="680045"/>
                  <a:pt x="217902" y="680550"/>
                </a:cubicBezTo>
                <a:cubicBezTo>
                  <a:pt x="218578" y="681417"/>
                  <a:pt x="219245" y="682284"/>
                  <a:pt x="219921" y="683160"/>
                </a:cubicBezTo>
                <a:cubicBezTo>
                  <a:pt x="219759" y="683703"/>
                  <a:pt x="219759" y="684522"/>
                  <a:pt x="219407" y="684731"/>
                </a:cubicBezTo>
                <a:cubicBezTo>
                  <a:pt x="213216" y="688380"/>
                  <a:pt x="213740" y="694990"/>
                  <a:pt x="212349" y="700724"/>
                </a:cubicBezTo>
                <a:cubicBezTo>
                  <a:pt x="212168" y="701448"/>
                  <a:pt x="213044" y="702838"/>
                  <a:pt x="212768" y="703058"/>
                </a:cubicBezTo>
                <a:cubicBezTo>
                  <a:pt x="207253" y="707334"/>
                  <a:pt x="208510" y="714211"/>
                  <a:pt x="206253" y="719698"/>
                </a:cubicBezTo>
                <a:cubicBezTo>
                  <a:pt x="204510" y="723917"/>
                  <a:pt x="204938" y="729194"/>
                  <a:pt x="200252" y="732013"/>
                </a:cubicBezTo>
                <a:cubicBezTo>
                  <a:pt x="199881" y="732232"/>
                  <a:pt x="199824" y="733090"/>
                  <a:pt x="199747" y="733661"/>
                </a:cubicBezTo>
                <a:cubicBezTo>
                  <a:pt x="197938" y="747196"/>
                  <a:pt x="192680" y="759617"/>
                  <a:pt x="187355" y="772009"/>
                </a:cubicBezTo>
                <a:cubicBezTo>
                  <a:pt x="187012" y="772809"/>
                  <a:pt x="185841" y="773943"/>
                  <a:pt x="186022" y="774171"/>
                </a:cubicBezTo>
                <a:cubicBezTo>
                  <a:pt x="189889" y="779162"/>
                  <a:pt x="185298" y="783563"/>
                  <a:pt x="184774" y="788125"/>
                </a:cubicBezTo>
                <a:cubicBezTo>
                  <a:pt x="184269" y="792535"/>
                  <a:pt x="180307" y="796536"/>
                  <a:pt x="179754" y="800955"/>
                </a:cubicBezTo>
                <a:cubicBezTo>
                  <a:pt x="179040" y="806747"/>
                  <a:pt x="173773" y="811128"/>
                  <a:pt x="175982" y="818043"/>
                </a:cubicBezTo>
                <a:cubicBezTo>
                  <a:pt x="177002" y="821234"/>
                  <a:pt x="173944" y="825816"/>
                  <a:pt x="173354" y="830054"/>
                </a:cubicBezTo>
                <a:cubicBezTo>
                  <a:pt x="172534" y="835979"/>
                  <a:pt x="170429" y="841722"/>
                  <a:pt x="168877" y="847542"/>
                </a:cubicBezTo>
                <a:cubicBezTo>
                  <a:pt x="167705" y="851943"/>
                  <a:pt x="166619" y="856372"/>
                  <a:pt x="165362" y="860744"/>
                </a:cubicBezTo>
                <a:cubicBezTo>
                  <a:pt x="164152" y="864954"/>
                  <a:pt x="162676" y="869088"/>
                  <a:pt x="161523" y="873317"/>
                </a:cubicBezTo>
                <a:cubicBezTo>
                  <a:pt x="161085" y="874908"/>
                  <a:pt x="160695" y="876870"/>
                  <a:pt x="161247" y="878289"/>
                </a:cubicBezTo>
                <a:cubicBezTo>
                  <a:pt x="162209" y="880775"/>
                  <a:pt x="161952" y="882318"/>
                  <a:pt x="160419" y="884671"/>
                </a:cubicBezTo>
                <a:cubicBezTo>
                  <a:pt x="159018" y="886823"/>
                  <a:pt x="159514" y="890167"/>
                  <a:pt x="159037" y="892957"/>
                </a:cubicBezTo>
                <a:cubicBezTo>
                  <a:pt x="158533" y="895862"/>
                  <a:pt x="159714" y="899968"/>
                  <a:pt x="154732" y="899692"/>
                </a:cubicBezTo>
                <a:cubicBezTo>
                  <a:pt x="154580" y="902644"/>
                  <a:pt x="154723" y="905511"/>
                  <a:pt x="154237" y="908274"/>
                </a:cubicBezTo>
                <a:cubicBezTo>
                  <a:pt x="151103" y="926104"/>
                  <a:pt x="147912" y="943916"/>
                  <a:pt x="144550" y="961699"/>
                </a:cubicBezTo>
                <a:cubicBezTo>
                  <a:pt x="143912" y="965081"/>
                  <a:pt x="141492" y="968167"/>
                  <a:pt x="143331" y="971862"/>
                </a:cubicBezTo>
                <a:cubicBezTo>
                  <a:pt x="143521" y="972244"/>
                  <a:pt x="143369" y="973129"/>
                  <a:pt x="143045" y="973396"/>
                </a:cubicBezTo>
                <a:cubicBezTo>
                  <a:pt x="137749" y="977901"/>
                  <a:pt x="140045" y="983454"/>
                  <a:pt x="140826" y="988808"/>
                </a:cubicBezTo>
                <a:cubicBezTo>
                  <a:pt x="140997" y="989970"/>
                  <a:pt x="141683" y="991760"/>
                  <a:pt x="141188" y="992217"/>
                </a:cubicBezTo>
                <a:cubicBezTo>
                  <a:pt x="136463" y="996561"/>
                  <a:pt x="139435" y="1001857"/>
                  <a:pt x="138902" y="1006733"/>
                </a:cubicBezTo>
                <a:cubicBezTo>
                  <a:pt x="138330" y="1011944"/>
                  <a:pt x="136225" y="1016973"/>
                  <a:pt x="135120" y="1022145"/>
                </a:cubicBezTo>
                <a:cubicBezTo>
                  <a:pt x="134587" y="1024660"/>
                  <a:pt x="134825" y="1027346"/>
                  <a:pt x="134692" y="1029955"/>
                </a:cubicBezTo>
                <a:cubicBezTo>
                  <a:pt x="134625" y="1031346"/>
                  <a:pt x="134606" y="1032756"/>
                  <a:pt x="134377" y="1034118"/>
                </a:cubicBezTo>
                <a:cubicBezTo>
                  <a:pt x="133272" y="1040719"/>
                  <a:pt x="130062" y="1047253"/>
                  <a:pt x="133787" y="1053997"/>
                </a:cubicBezTo>
                <a:cubicBezTo>
                  <a:pt x="133930" y="1054244"/>
                  <a:pt x="134063" y="1054616"/>
                  <a:pt x="133977" y="1054854"/>
                </a:cubicBezTo>
                <a:cubicBezTo>
                  <a:pt x="132834" y="1058169"/>
                  <a:pt x="131758" y="1061521"/>
                  <a:pt x="130443" y="1064769"/>
                </a:cubicBezTo>
                <a:cubicBezTo>
                  <a:pt x="129062" y="1068160"/>
                  <a:pt x="133234" y="1070875"/>
                  <a:pt x="130853" y="1074923"/>
                </a:cubicBezTo>
                <a:cubicBezTo>
                  <a:pt x="128967" y="1078133"/>
                  <a:pt x="129405" y="1082810"/>
                  <a:pt x="129138" y="1086858"/>
                </a:cubicBezTo>
                <a:cubicBezTo>
                  <a:pt x="128881" y="1090668"/>
                  <a:pt x="129367" y="1094545"/>
                  <a:pt x="128948" y="1098326"/>
                </a:cubicBezTo>
                <a:cubicBezTo>
                  <a:pt x="128510" y="1102365"/>
                  <a:pt x="127386" y="1106327"/>
                  <a:pt x="126586" y="1110337"/>
                </a:cubicBezTo>
                <a:cubicBezTo>
                  <a:pt x="126414" y="1111175"/>
                  <a:pt x="126138" y="1112090"/>
                  <a:pt x="126310" y="1112880"/>
                </a:cubicBezTo>
                <a:cubicBezTo>
                  <a:pt x="127976" y="1120338"/>
                  <a:pt x="127862" y="1120291"/>
                  <a:pt x="125071" y="1129149"/>
                </a:cubicBezTo>
                <a:cubicBezTo>
                  <a:pt x="124395" y="1131292"/>
                  <a:pt x="124138" y="1135254"/>
                  <a:pt x="125252" y="1135959"/>
                </a:cubicBezTo>
                <a:cubicBezTo>
                  <a:pt x="129586" y="1138750"/>
                  <a:pt x="126376" y="1142703"/>
                  <a:pt x="127500" y="1145913"/>
                </a:cubicBezTo>
                <a:cubicBezTo>
                  <a:pt x="128596" y="1149056"/>
                  <a:pt x="128662" y="1152676"/>
                  <a:pt x="128596" y="1156076"/>
                </a:cubicBezTo>
                <a:cubicBezTo>
                  <a:pt x="128548" y="1158352"/>
                  <a:pt x="128053" y="1161000"/>
                  <a:pt x="126786" y="1162810"/>
                </a:cubicBezTo>
                <a:cubicBezTo>
                  <a:pt x="123576" y="1167420"/>
                  <a:pt x="123947" y="1172078"/>
                  <a:pt x="125357" y="1177022"/>
                </a:cubicBezTo>
                <a:cubicBezTo>
                  <a:pt x="126557" y="1181232"/>
                  <a:pt x="127976" y="1185423"/>
                  <a:pt x="128596" y="1189728"/>
                </a:cubicBezTo>
                <a:cubicBezTo>
                  <a:pt x="128938" y="1192138"/>
                  <a:pt x="128176" y="1194881"/>
                  <a:pt x="127272" y="1197224"/>
                </a:cubicBezTo>
                <a:cubicBezTo>
                  <a:pt x="126891" y="1198215"/>
                  <a:pt x="124852" y="1198577"/>
                  <a:pt x="123395" y="1199310"/>
                </a:cubicBezTo>
                <a:cubicBezTo>
                  <a:pt x="124805" y="1200367"/>
                  <a:pt x="126148" y="1201377"/>
                  <a:pt x="128053" y="1202796"/>
                </a:cubicBezTo>
                <a:cubicBezTo>
                  <a:pt x="127586" y="1204272"/>
                  <a:pt x="127062" y="1205863"/>
                  <a:pt x="126595" y="1207473"/>
                </a:cubicBezTo>
                <a:cubicBezTo>
                  <a:pt x="126300" y="1208502"/>
                  <a:pt x="125595" y="1210283"/>
                  <a:pt x="125910" y="1210502"/>
                </a:cubicBezTo>
                <a:cubicBezTo>
                  <a:pt x="130615" y="1213693"/>
                  <a:pt x="126700" y="1216741"/>
                  <a:pt x="125900" y="1219808"/>
                </a:cubicBezTo>
                <a:cubicBezTo>
                  <a:pt x="125681" y="1220636"/>
                  <a:pt x="125471" y="1221465"/>
                  <a:pt x="125243" y="1222351"/>
                </a:cubicBezTo>
                <a:cubicBezTo>
                  <a:pt x="132291" y="1221627"/>
                  <a:pt x="134396" y="1220655"/>
                  <a:pt x="134911" y="1215150"/>
                </a:cubicBezTo>
                <a:cubicBezTo>
                  <a:pt x="135263" y="1211321"/>
                  <a:pt x="138073" y="1211512"/>
                  <a:pt x="140378" y="1209568"/>
                </a:cubicBezTo>
                <a:cubicBezTo>
                  <a:pt x="138625" y="1202491"/>
                  <a:pt x="143340" y="1197824"/>
                  <a:pt x="148112" y="1193471"/>
                </a:cubicBezTo>
                <a:cubicBezTo>
                  <a:pt x="149951" y="1191795"/>
                  <a:pt x="151903" y="1190509"/>
                  <a:pt x="151494" y="1187842"/>
                </a:cubicBezTo>
                <a:cubicBezTo>
                  <a:pt x="150655" y="1182365"/>
                  <a:pt x="153408" y="1178307"/>
                  <a:pt x="156294" y="1174164"/>
                </a:cubicBezTo>
                <a:cubicBezTo>
                  <a:pt x="157895" y="1171859"/>
                  <a:pt x="159095" y="1169278"/>
                  <a:pt x="160504" y="1166773"/>
                </a:cubicBezTo>
                <a:cubicBezTo>
                  <a:pt x="160866" y="1167611"/>
                  <a:pt x="161314" y="1168630"/>
                  <a:pt x="161962" y="1170097"/>
                </a:cubicBezTo>
                <a:cubicBezTo>
                  <a:pt x="163114" y="1166382"/>
                  <a:pt x="164162" y="1162991"/>
                  <a:pt x="165362" y="1159105"/>
                </a:cubicBezTo>
                <a:cubicBezTo>
                  <a:pt x="166686" y="1159143"/>
                  <a:pt x="167943" y="1159181"/>
                  <a:pt x="169906" y="1159238"/>
                </a:cubicBezTo>
                <a:cubicBezTo>
                  <a:pt x="169372" y="1157752"/>
                  <a:pt x="168934" y="1156505"/>
                  <a:pt x="168486" y="1155257"/>
                </a:cubicBezTo>
                <a:cubicBezTo>
                  <a:pt x="168839" y="1154952"/>
                  <a:pt x="169286" y="1154314"/>
                  <a:pt x="169515" y="1154390"/>
                </a:cubicBezTo>
                <a:cubicBezTo>
                  <a:pt x="171582" y="1155066"/>
                  <a:pt x="172773" y="1154685"/>
                  <a:pt x="173287" y="1152285"/>
                </a:cubicBezTo>
                <a:cubicBezTo>
                  <a:pt x="173963" y="1149132"/>
                  <a:pt x="180031" y="1140074"/>
                  <a:pt x="182145" y="1138741"/>
                </a:cubicBezTo>
                <a:cubicBezTo>
                  <a:pt x="185507" y="1136626"/>
                  <a:pt x="188708" y="1134969"/>
                  <a:pt x="193156" y="1136483"/>
                </a:cubicBezTo>
                <a:cubicBezTo>
                  <a:pt x="197499" y="1137969"/>
                  <a:pt x="202281" y="1138198"/>
                  <a:pt x="207329" y="1139045"/>
                </a:cubicBezTo>
                <a:cubicBezTo>
                  <a:pt x="208396" y="1141084"/>
                  <a:pt x="209844" y="1143598"/>
                  <a:pt x="211044" y="1146227"/>
                </a:cubicBezTo>
                <a:cubicBezTo>
                  <a:pt x="211644" y="1147532"/>
                  <a:pt x="212587" y="1149647"/>
                  <a:pt x="212035" y="1150371"/>
                </a:cubicBezTo>
                <a:cubicBezTo>
                  <a:pt x="208444" y="1155038"/>
                  <a:pt x="211206" y="1160486"/>
                  <a:pt x="209844" y="1165525"/>
                </a:cubicBezTo>
                <a:cubicBezTo>
                  <a:pt x="208425" y="1170764"/>
                  <a:pt x="206386" y="1175459"/>
                  <a:pt x="203862" y="1180146"/>
                </a:cubicBezTo>
                <a:cubicBezTo>
                  <a:pt x="202786" y="1182156"/>
                  <a:pt x="202814" y="1184727"/>
                  <a:pt x="202119" y="1186975"/>
                </a:cubicBezTo>
                <a:cubicBezTo>
                  <a:pt x="201519" y="1188909"/>
                  <a:pt x="201128" y="1191700"/>
                  <a:pt x="199747" y="1192452"/>
                </a:cubicBezTo>
                <a:cubicBezTo>
                  <a:pt x="196128" y="1194433"/>
                  <a:pt x="195613" y="1198072"/>
                  <a:pt x="194128" y="1201091"/>
                </a:cubicBezTo>
                <a:cubicBezTo>
                  <a:pt x="189575" y="1210330"/>
                  <a:pt x="184479" y="1219189"/>
                  <a:pt x="178221" y="1227409"/>
                </a:cubicBezTo>
                <a:cubicBezTo>
                  <a:pt x="176583" y="1229561"/>
                  <a:pt x="173849" y="1231685"/>
                  <a:pt x="175449" y="1235295"/>
                </a:cubicBezTo>
                <a:cubicBezTo>
                  <a:pt x="175716" y="1235896"/>
                  <a:pt x="174763" y="1237477"/>
                  <a:pt x="173973" y="1238020"/>
                </a:cubicBezTo>
                <a:cubicBezTo>
                  <a:pt x="168677" y="1241620"/>
                  <a:pt x="165534" y="1246649"/>
                  <a:pt x="162838" y="1252364"/>
                </a:cubicBezTo>
                <a:cubicBezTo>
                  <a:pt x="161152" y="1255927"/>
                  <a:pt x="157828" y="1258717"/>
                  <a:pt x="155228" y="1261851"/>
                </a:cubicBezTo>
                <a:cubicBezTo>
                  <a:pt x="153589" y="1263823"/>
                  <a:pt x="151446" y="1265566"/>
                  <a:pt x="150436" y="1267823"/>
                </a:cubicBezTo>
                <a:cubicBezTo>
                  <a:pt x="149455" y="1270014"/>
                  <a:pt x="149874" y="1272805"/>
                  <a:pt x="149198" y="1275186"/>
                </a:cubicBezTo>
                <a:cubicBezTo>
                  <a:pt x="148846" y="1276424"/>
                  <a:pt x="147512" y="1277415"/>
                  <a:pt x="146522" y="1278415"/>
                </a:cubicBezTo>
                <a:cubicBezTo>
                  <a:pt x="145569" y="1279377"/>
                  <a:pt x="143855" y="1280044"/>
                  <a:pt x="143550" y="1281139"/>
                </a:cubicBezTo>
                <a:cubicBezTo>
                  <a:pt x="142026" y="1286645"/>
                  <a:pt x="134920" y="1288302"/>
                  <a:pt x="134501" y="1294522"/>
                </a:cubicBezTo>
                <a:cubicBezTo>
                  <a:pt x="134473" y="1295008"/>
                  <a:pt x="133196" y="1295646"/>
                  <a:pt x="132415" y="1295817"/>
                </a:cubicBezTo>
                <a:cubicBezTo>
                  <a:pt x="124357" y="1297637"/>
                  <a:pt x="123490" y="1298170"/>
                  <a:pt x="119956" y="1303390"/>
                </a:cubicBezTo>
                <a:cubicBezTo>
                  <a:pt x="115203" y="1304295"/>
                  <a:pt x="111165" y="1305057"/>
                  <a:pt x="106336" y="1305981"/>
                </a:cubicBezTo>
                <a:cubicBezTo>
                  <a:pt x="103526" y="1302247"/>
                  <a:pt x="99240" y="1298951"/>
                  <a:pt x="93315" y="1298294"/>
                </a:cubicBezTo>
                <a:cubicBezTo>
                  <a:pt x="92220" y="1298170"/>
                  <a:pt x="90838" y="1297503"/>
                  <a:pt x="90248" y="1296646"/>
                </a:cubicBezTo>
                <a:cubicBezTo>
                  <a:pt x="88210" y="1293646"/>
                  <a:pt x="86381" y="1290550"/>
                  <a:pt x="82352" y="1289940"/>
                </a:cubicBezTo>
                <a:cubicBezTo>
                  <a:pt x="78685" y="1281311"/>
                  <a:pt x="69064" y="1276691"/>
                  <a:pt x="66940" y="1266976"/>
                </a:cubicBezTo>
                <a:cubicBezTo>
                  <a:pt x="66693" y="1265823"/>
                  <a:pt x="65264" y="1264956"/>
                  <a:pt x="64454" y="1263899"/>
                </a:cubicBezTo>
                <a:cubicBezTo>
                  <a:pt x="63711" y="1262927"/>
                  <a:pt x="62616" y="1261946"/>
                  <a:pt x="62444" y="1260842"/>
                </a:cubicBezTo>
                <a:cubicBezTo>
                  <a:pt x="61444" y="1254593"/>
                  <a:pt x="56682" y="1251050"/>
                  <a:pt x="52672" y="1246992"/>
                </a:cubicBezTo>
                <a:cubicBezTo>
                  <a:pt x="52291" y="1246602"/>
                  <a:pt x="50986" y="1247135"/>
                  <a:pt x="50205" y="1247230"/>
                </a:cubicBezTo>
                <a:cubicBezTo>
                  <a:pt x="49005" y="1243201"/>
                  <a:pt x="47871" y="1239115"/>
                  <a:pt x="46528" y="1235095"/>
                </a:cubicBezTo>
                <a:cubicBezTo>
                  <a:pt x="46204" y="1234124"/>
                  <a:pt x="45338" y="1233162"/>
                  <a:pt x="44471" y="1232562"/>
                </a:cubicBezTo>
                <a:cubicBezTo>
                  <a:pt x="42299" y="1231076"/>
                  <a:pt x="36956" y="1225551"/>
                  <a:pt x="35803" y="1223399"/>
                </a:cubicBezTo>
                <a:cubicBezTo>
                  <a:pt x="34993" y="1221875"/>
                  <a:pt x="34441" y="1219703"/>
                  <a:pt x="33155" y="1219036"/>
                </a:cubicBezTo>
                <a:cubicBezTo>
                  <a:pt x="30117" y="1217474"/>
                  <a:pt x="29364" y="1214645"/>
                  <a:pt x="28135" y="1212026"/>
                </a:cubicBezTo>
                <a:cubicBezTo>
                  <a:pt x="25430" y="1206282"/>
                  <a:pt x="24106" y="1199024"/>
                  <a:pt x="19763" y="1195119"/>
                </a:cubicBezTo>
                <a:cubicBezTo>
                  <a:pt x="14324" y="1190223"/>
                  <a:pt x="13086" y="1183137"/>
                  <a:pt x="7933" y="1178355"/>
                </a:cubicBezTo>
                <a:cubicBezTo>
                  <a:pt x="4704" y="1175364"/>
                  <a:pt x="2599" y="1171030"/>
                  <a:pt x="494" y="1167030"/>
                </a:cubicBezTo>
                <a:cubicBezTo>
                  <a:pt x="-59" y="1165982"/>
                  <a:pt x="2008" y="1163601"/>
                  <a:pt x="1494" y="1162458"/>
                </a:cubicBezTo>
                <a:cubicBezTo>
                  <a:pt x="627" y="1160553"/>
                  <a:pt x="-811" y="1159057"/>
                  <a:pt x="580" y="1156857"/>
                </a:cubicBezTo>
                <a:cubicBezTo>
                  <a:pt x="894" y="1156362"/>
                  <a:pt x="970" y="1155714"/>
                  <a:pt x="1294" y="1155228"/>
                </a:cubicBezTo>
                <a:cubicBezTo>
                  <a:pt x="3228" y="1152399"/>
                  <a:pt x="1075" y="1147913"/>
                  <a:pt x="5333" y="1145941"/>
                </a:cubicBezTo>
                <a:cubicBezTo>
                  <a:pt x="8390" y="1144522"/>
                  <a:pt x="11200" y="1142579"/>
                  <a:pt x="14200" y="1140826"/>
                </a:cubicBezTo>
                <a:cubicBezTo>
                  <a:pt x="14115" y="1139931"/>
                  <a:pt x="14000" y="1138845"/>
                  <a:pt x="13857" y="1137512"/>
                </a:cubicBezTo>
                <a:cubicBezTo>
                  <a:pt x="16848" y="1138055"/>
                  <a:pt x="19639" y="1138569"/>
                  <a:pt x="22325" y="1139055"/>
                </a:cubicBezTo>
                <a:cubicBezTo>
                  <a:pt x="22573" y="1140217"/>
                  <a:pt x="22725" y="1141360"/>
                  <a:pt x="23078" y="1142427"/>
                </a:cubicBezTo>
                <a:cubicBezTo>
                  <a:pt x="24221" y="1145837"/>
                  <a:pt x="29307" y="1142684"/>
                  <a:pt x="30431" y="1147161"/>
                </a:cubicBezTo>
                <a:cubicBezTo>
                  <a:pt x="31155" y="1150018"/>
                  <a:pt x="34250" y="1152190"/>
                  <a:pt x="35717" y="1154971"/>
                </a:cubicBezTo>
                <a:cubicBezTo>
                  <a:pt x="39556" y="1162267"/>
                  <a:pt x="47814" y="1166401"/>
                  <a:pt x="49900" y="1174936"/>
                </a:cubicBezTo>
                <a:cubicBezTo>
                  <a:pt x="50091" y="1175726"/>
                  <a:pt x="50700" y="1176650"/>
                  <a:pt x="51386" y="1177060"/>
                </a:cubicBezTo>
                <a:cubicBezTo>
                  <a:pt x="57815" y="1180879"/>
                  <a:pt x="61340" y="1187023"/>
                  <a:pt x="64883" y="1193252"/>
                </a:cubicBezTo>
                <a:cubicBezTo>
                  <a:pt x="66016" y="1195243"/>
                  <a:pt x="68131" y="1196643"/>
                  <a:pt x="69607" y="1198462"/>
                </a:cubicBezTo>
                <a:cubicBezTo>
                  <a:pt x="70836" y="1199986"/>
                  <a:pt x="71855" y="1201701"/>
                  <a:pt x="72827" y="1203415"/>
                </a:cubicBezTo>
                <a:cubicBezTo>
                  <a:pt x="73389" y="1204415"/>
                  <a:pt x="73360" y="1205892"/>
                  <a:pt x="74122" y="1206606"/>
                </a:cubicBezTo>
                <a:cubicBezTo>
                  <a:pt x="81066" y="1213140"/>
                  <a:pt x="86247" y="1221160"/>
                  <a:pt x="92448" y="1228314"/>
                </a:cubicBezTo>
                <a:cubicBezTo>
                  <a:pt x="92972" y="1228923"/>
                  <a:pt x="93772" y="1229295"/>
                  <a:pt x="94448" y="1229771"/>
                </a:cubicBezTo>
                <a:cubicBezTo>
                  <a:pt x="94991" y="1229542"/>
                  <a:pt x="95601" y="1229323"/>
                  <a:pt x="96211" y="122910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90" name="Google Shape;390;p21"/>
          <p:cNvGrpSpPr/>
          <p:nvPr/>
        </p:nvGrpSpPr>
        <p:grpSpPr>
          <a:xfrm>
            <a:off x="10110490" y="2043274"/>
            <a:ext cx="405687" cy="405686"/>
            <a:chOff x="5410084" y="4539870"/>
            <a:chExt cx="440725" cy="440724"/>
          </a:xfrm>
        </p:grpSpPr>
        <p:sp>
          <p:nvSpPr>
            <p:cNvPr id="391" name="Google Shape;391;p21"/>
            <p:cNvSpPr/>
            <p:nvPr/>
          </p:nvSpPr>
          <p:spPr>
            <a:xfrm>
              <a:off x="5618395" y="4783486"/>
              <a:ext cx="24102" cy="24102"/>
            </a:xfrm>
            <a:custGeom>
              <a:avLst/>
              <a:gdLst/>
              <a:ahLst/>
              <a:cxnLst/>
              <a:rect l="l" t="t" r="r" b="b"/>
              <a:pathLst>
                <a:path w="24102" h="24102" extrusionOk="0">
                  <a:moveTo>
                    <a:pt x="24102" y="12051"/>
                  </a:moveTo>
                  <a:cubicBezTo>
                    <a:pt x="24102" y="18707"/>
                    <a:pt x="18707" y="24102"/>
                    <a:pt x="12051" y="24102"/>
                  </a:cubicBezTo>
                  <a:cubicBezTo>
                    <a:pt x="5395" y="24102"/>
                    <a:pt x="0" y="18707"/>
                    <a:pt x="0" y="12051"/>
                  </a:cubicBezTo>
                  <a:cubicBezTo>
                    <a:pt x="0" y="5395"/>
                    <a:pt x="5395" y="0"/>
                    <a:pt x="12051" y="0"/>
                  </a:cubicBezTo>
                  <a:cubicBezTo>
                    <a:pt x="18707" y="0"/>
                    <a:pt x="24102" y="5395"/>
                    <a:pt x="24102" y="120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2" name="Google Shape;392;p21"/>
            <p:cNvSpPr/>
            <p:nvPr/>
          </p:nvSpPr>
          <p:spPr>
            <a:xfrm>
              <a:off x="5548670" y="4902268"/>
              <a:ext cx="163551" cy="78326"/>
            </a:xfrm>
            <a:custGeom>
              <a:avLst/>
              <a:gdLst/>
              <a:ahLst/>
              <a:cxnLst/>
              <a:rect l="l" t="t" r="r" b="b"/>
              <a:pathLst>
                <a:path w="163551" h="78326" extrusionOk="0">
                  <a:moveTo>
                    <a:pt x="26" y="0"/>
                  </a:moveTo>
                  <a:cubicBezTo>
                    <a:pt x="-14" y="789"/>
                    <a:pt x="6" y="42704"/>
                    <a:pt x="0" y="65416"/>
                  </a:cubicBezTo>
                  <a:cubicBezTo>
                    <a:pt x="0" y="72547"/>
                    <a:pt x="5782" y="78327"/>
                    <a:pt x="12912" y="78327"/>
                  </a:cubicBezTo>
                  <a:lnTo>
                    <a:pt x="150639" y="78327"/>
                  </a:lnTo>
                  <a:cubicBezTo>
                    <a:pt x="157770" y="78327"/>
                    <a:pt x="163551" y="72547"/>
                    <a:pt x="163551" y="65416"/>
                  </a:cubicBezTo>
                  <a:cubicBezTo>
                    <a:pt x="163546" y="42704"/>
                    <a:pt x="163565" y="790"/>
                    <a:pt x="1635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3" name="Google Shape;393;p21"/>
            <p:cNvSpPr/>
            <p:nvPr/>
          </p:nvSpPr>
          <p:spPr>
            <a:xfrm>
              <a:off x="5514239" y="4669337"/>
              <a:ext cx="232412" cy="207109"/>
            </a:xfrm>
            <a:custGeom>
              <a:avLst/>
              <a:gdLst/>
              <a:ahLst/>
              <a:cxnLst/>
              <a:rect l="l" t="t" r="r" b="b"/>
              <a:pathLst>
                <a:path w="232412" h="207109" extrusionOk="0">
                  <a:moveTo>
                    <a:pt x="167026" y="20426"/>
                  </a:moveTo>
                  <a:cubicBezTo>
                    <a:pt x="153762" y="16862"/>
                    <a:pt x="140981" y="11551"/>
                    <a:pt x="129119" y="4631"/>
                  </a:cubicBezTo>
                  <a:lnTo>
                    <a:pt x="129119" y="90597"/>
                  </a:lnTo>
                  <a:cubicBezTo>
                    <a:pt x="143665" y="95888"/>
                    <a:pt x="154082" y="109850"/>
                    <a:pt x="154082" y="126201"/>
                  </a:cubicBezTo>
                  <a:cubicBezTo>
                    <a:pt x="154082" y="147083"/>
                    <a:pt x="137092" y="164073"/>
                    <a:pt x="116207" y="164073"/>
                  </a:cubicBezTo>
                  <a:cubicBezTo>
                    <a:pt x="95323" y="164073"/>
                    <a:pt x="78332" y="147083"/>
                    <a:pt x="78332" y="126201"/>
                  </a:cubicBezTo>
                  <a:cubicBezTo>
                    <a:pt x="78332" y="109850"/>
                    <a:pt x="88750" y="95888"/>
                    <a:pt x="103295" y="90597"/>
                  </a:cubicBezTo>
                  <a:lnTo>
                    <a:pt x="103295" y="2"/>
                  </a:lnTo>
                  <a:cubicBezTo>
                    <a:pt x="100715" y="2"/>
                    <a:pt x="112624" y="3"/>
                    <a:pt x="78150" y="0"/>
                  </a:cubicBezTo>
                  <a:lnTo>
                    <a:pt x="1961" y="121942"/>
                  </a:lnTo>
                  <a:cubicBezTo>
                    <a:pt x="-516" y="125908"/>
                    <a:pt x="-656" y="130902"/>
                    <a:pt x="1595" y="135000"/>
                  </a:cubicBezTo>
                  <a:lnTo>
                    <a:pt x="41218" y="207110"/>
                  </a:lnTo>
                  <a:lnTo>
                    <a:pt x="191194" y="207110"/>
                  </a:lnTo>
                  <a:lnTo>
                    <a:pt x="230817" y="135000"/>
                  </a:lnTo>
                  <a:cubicBezTo>
                    <a:pt x="233068" y="130903"/>
                    <a:pt x="232929" y="125908"/>
                    <a:pt x="230451" y="12194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4" name="Google Shape;394;p21"/>
            <p:cNvSpPr/>
            <p:nvPr/>
          </p:nvSpPr>
          <p:spPr>
            <a:xfrm>
              <a:off x="5410084" y="4539870"/>
              <a:ext cx="440725" cy="129369"/>
            </a:xfrm>
            <a:custGeom>
              <a:avLst/>
              <a:gdLst/>
              <a:ahLst/>
              <a:cxnLst/>
              <a:rect l="l" t="t" r="r" b="b"/>
              <a:pathLst>
                <a:path w="440725" h="129369" extrusionOk="0">
                  <a:moveTo>
                    <a:pt x="427813" y="25318"/>
                  </a:moveTo>
                  <a:lnTo>
                    <a:pt x="375305" y="25318"/>
                  </a:lnTo>
                  <a:cubicBezTo>
                    <a:pt x="368174" y="25318"/>
                    <a:pt x="362393" y="31099"/>
                    <a:pt x="362393" y="38229"/>
                  </a:cubicBezTo>
                  <a:lnTo>
                    <a:pt x="362393" y="89721"/>
                  </a:lnTo>
                  <a:cubicBezTo>
                    <a:pt x="331403" y="107800"/>
                    <a:pt x="291720" y="108491"/>
                    <a:pt x="259528" y="89648"/>
                  </a:cubicBezTo>
                  <a:lnTo>
                    <a:pt x="259528" y="38229"/>
                  </a:lnTo>
                  <a:cubicBezTo>
                    <a:pt x="259528" y="31099"/>
                    <a:pt x="253747" y="25318"/>
                    <a:pt x="246617" y="25318"/>
                  </a:cubicBezTo>
                  <a:lnTo>
                    <a:pt x="206157" y="25318"/>
                  </a:lnTo>
                  <a:cubicBezTo>
                    <a:pt x="161018" y="-8309"/>
                    <a:pt x="98731" y="-8569"/>
                    <a:pt x="53242" y="25318"/>
                  </a:cubicBezTo>
                  <a:lnTo>
                    <a:pt x="12912" y="25318"/>
                  </a:lnTo>
                  <a:cubicBezTo>
                    <a:pt x="5781" y="25318"/>
                    <a:pt x="0" y="31099"/>
                    <a:pt x="0" y="38229"/>
                  </a:cubicBezTo>
                  <a:lnTo>
                    <a:pt x="0" y="90734"/>
                  </a:lnTo>
                  <a:cubicBezTo>
                    <a:pt x="0" y="97865"/>
                    <a:pt x="5781" y="103645"/>
                    <a:pt x="12912" y="103645"/>
                  </a:cubicBezTo>
                  <a:lnTo>
                    <a:pt x="65420" y="103645"/>
                  </a:lnTo>
                  <a:cubicBezTo>
                    <a:pt x="72551" y="103645"/>
                    <a:pt x="78332" y="97865"/>
                    <a:pt x="78332" y="90734"/>
                  </a:cubicBezTo>
                  <a:lnTo>
                    <a:pt x="78332" y="39653"/>
                  </a:lnTo>
                  <a:cubicBezTo>
                    <a:pt x="109322" y="21574"/>
                    <a:pt x="149005" y="20884"/>
                    <a:pt x="181197" y="39726"/>
                  </a:cubicBezTo>
                  <a:lnTo>
                    <a:pt x="181197" y="90734"/>
                  </a:lnTo>
                  <a:cubicBezTo>
                    <a:pt x="181197" y="97865"/>
                    <a:pt x="186978" y="103645"/>
                    <a:pt x="194108" y="103645"/>
                  </a:cubicBezTo>
                  <a:lnTo>
                    <a:pt x="234022" y="103645"/>
                  </a:lnTo>
                  <a:cubicBezTo>
                    <a:pt x="279120" y="137608"/>
                    <a:pt x="342029" y="138280"/>
                    <a:pt x="388024" y="103645"/>
                  </a:cubicBezTo>
                  <a:lnTo>
                    <a:pt x="427813" y="103645"/>
                  </a:lnTo>
                  <a:cubicBezTo>
                    <a:pt x="434944" y="103645"/>
                    <a:pt x="440725" y="97865"/>
                    <a:pt x="440725" y="90734"/>
                  </a:cubicBezTo>
                  <a:lnTo>
                    <a:pt x="440725" y="38229"/>
                  </a:lnTo>
                  <a:cubicBezTo>
                    <a:pt x="440725" y="31099"/>
                    <a:pt x="434944" y="25318"/>
                    <a:pt x="427813" y="253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BD2DBD2F-1E03-7B76-53B9-08A70683EA5F}"/>
              </a:ext>
            </a:extLst>
          </p:cNvPr>
          <p:cNvGrpSpPr/>
          <p:nvPr/>
        </p:nvGrpSpPr>
        <p:grpSpPr>
          <a:xfrm>
            <a:off x="392777" y="182420"/>
            <a:ext cx="2267621" cy="419612"/>
            <a:chOff x="1882271" y="71850"/>
            <a:chExt cx="2267621" cy="419612"/>
          </a:xfrm>
        </p:grpSpPr>
        <p:sp>
          <p:nvSpPr>
            <p:cNvPr id="11" name="Google Shape;11432;p54">
              <a:extLst>
                <a:ext uri="{FF2B5EF4-FFF2-40B4-BE49-F238E27FC236}">
                  <a16:creationId xmlns:a16="http://schemas.microsoft.com/office/drawing/2014/main" id="{81C28283-4E7F-CA9F-80CA-EB01325D4B35}"/>
                </a:ext>
              </a:extLst>
            </p:cNvPr>
            <p:cNvSpPr txBox="1">
              <a:spLocks/>
            </p:cNvSpPr>
            <p:nvPr/>
          </p:nvSpPr>
          <p:spPr>
            <a:xfrm>
              <a:off x="2279879" y="71850"/>
              <a:ext cx="1870013" cy="33254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1800"/>
                <a:buFont typeface="Poppins SemiBold"/>
                <a:buNone/>
                <a:defRPr sz="1800" b="0" i="0" u="none" strike="noStrike" cap="none">
                  <a:solidFill>
                    <a:schemeClr val="accent2"/>
                  </a:solidFill>
                  <a:latin typeface="Poppins SemiBold"/>
                  <a:ea typeface="Poppins SemiBold"/>
                  <a:cs typeface="Poppins SemiBold"/>
                  <a:sym typeface="Poppins SemiBold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1800"/>
                <a:buFont typeface="Poppins"/>
                <a:buNone/>
                <a:defRPr sz="1800" b="1" i="0" u="none" strike="noStrike" cap="none">
                  <a:solidFill>
                    <a:schemeClr val="accent2"/>
                  </a:solidFill>
                  <a:latin typeface="Poppins Light"/>
                  <a:ea typeface="Poppins Light"/>
                  <a:cs typeface="Poppins Light"/>
                  <a:sym typeface="Poppins Light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1800"/>
                <a:buFont typeface="Poppins"/>
                <a:buNone/>
                <a:defRPr sz="1800" b="1" i="0" u="none" strike="noStrike" cap="none">
                  <a:solidFill>
                    <a:schemeClr val="accent2"/>
                  </a:solidFill>
                  <a:latin typeface="Poppins Light"/>
                  <a:ea typeface="Poppins Light"/>
                  <a:cs typeface="Poppins Light"/>
                  <a:sym typeface="Poppins Light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1800"/>
                <a:buFont typeface="Poppins"/>
                <a:buNone/>
                <a:defRPr sz="1800" b="1" i="0" u="none" strike="noStrike" cap="none">
                  <a:solidFill>
                    <a:schemeClr val="accent2"/>
                  </a:solidFill>
                  <a:latin typeface="Poppins Light"/>
                  <a:ea typeface="Poppins Light"/>
                  <a:cs typeface="Poppins Light"/>
                  <a:sym typeface="Poppins Light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1800"/>
                <a:buFont typeface="Poppins"/>
                <a:buNone/>
                <a:defRPr sz="1800" b="1" i="0" u="none" strike="noStrike" cap="none">
                  <a:solidFill>
                    <a:schemeClr val="accent2"/>
                  </a:solidFill>
                  <a:latin typeface="Poppins Light"/>
                  <a:ea typeface="Poppins Light"/>
                  <a:cs typeface="Poppins Light"/>
                  <a:sym typeface="Poppins Light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1800"/>
                <a:buFont typeface="Poppins"/>
                <a:buNone/>
                <a:defRPr sz="1800" b="1" i="0" u="none" strike="noStrike" cap="none">
                  <a:solidFill>
                    <a:schemeClr val="accent2"/>
                  </a:solidFill>
                  <a:latin typeface="Poppins Light"/>
                  <a:ea typeface="Poppins Light"/>
                  <a:cs typeface="Poppins Light"/>
                  <a:sym typeface="Poppins Light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1800"/>
                <a:buFont typeface="Poppins"/>
                <a:buNone/>
                <a:defRPr sz="1800" b="1" i="0" u="none" strike="noStrike" cap="none">
                  <a:solidFill>
                    <a:schemeClr val="accent2"/>
                  </a:solidFill>
                  <a:latin typeface="Poppins Light"/>
                  <a:ea typeface="Poppins Light"/>
                  <a:cs typeface="Poppins Light"/>
                  <a:sym typeface="Poppins Light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1800"/>
                <a:buFont typeface="Poppins"/>
                <a:buNone/>
                <a:defRPr sz="1800" b="1" i="0" u="none" strike="noStrike" cap="none">
                  <a:solidFill>
                    <a:schemeClr val="accent2"/>
                  </a:solidFill>
                  <a:latin typeface="Poppins Light"/>
                  <a:ea typeface="Poppins Light"/>
                  <a:cs typeface="Poppins Light"/>
                  <a:sym typeface="Poppins Light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1800"/>
                <a:buFont typeface="Poppins"/>
                <a:buNone/>
                <a:defRPr sz="1800" b="1" i="0" u="none" strike="noStrike" cap="none">
                  <a:solidFill>
                    <a:schemeClr val="accent2"/>
                  </a:solidFill>
                  <a:latin typeface="Poppins Light"/>
                  <a:ea typeface="Poppins Light"/>
                  <a:cs typeface="Poppins Light"/>
                  <a:sym typeface="Poppins Light"/>
                </a:defRPr>
              </a:lvl9pPr>
            </a:lstStyle>
            <a:p>
              <a:r>
                <a:rPr lang="en-US" sz="1600" dirty="0"/>
                <a:t>Model Selection</a:t>
              </a:r>
              <a:endParaRPr lang="en-US" dirty="0"/>
            </a:p>
          </p:txBody>
        </p:sp>
        <p:sp>
          <p:nvSpPr>
            <p:cNvPr id="12" name="Google Shape;11437;p54">
              <a:extLst>
                <a:ext uri="{FF2B5EF4-FFF2-40B4-BE49-F238E27FC236}">
                  <a16:creationId xmlns:a16="http://schemas.microsoft.com/office/drawing/2014/main" id="{ABCE8752-128D-47EF-B595-8F83EA9F249F}"/>
                </a:ext>
              </a:extLst>
            </p:cNvPr>
            <p:cNvSpPr txBox="1">
              <a:spLocks/>
            </p:cNvSpPr>
            <p:nvPr/>
          </p:nvSpPr>
          <p:spPr>
            <a:xfrm>
              <a:off x="1882271" y="107649"/>
              <a:ext cx="549593" cy="38381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3600"/>
                <a:buFont typeface="Poppins SemiBold"/>
                <a:buNone/>
                <a:defRPr sz="3600" b="0" i="0" u="none" strike="noStrike" cap="none">
                  <a:solidFill>
                    <a:schemeClr val="accent2"/>
                  </a:solidFill>
                  <a:latin typeface="Poppins SemiBold"/>
                  <a:ea typeface="Poppins SemiBold"/>
                  <a:cs typeface="Poppins SemiBold"/>
                  <a:sym typeface="Poppins SemiBold"/>
                </a:defRPr>
              </a:lvl1pPr>
              <a:lvl2pPr marR="0" lvl="1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3600"/>
                <a:buFont typeface="Poppins SemiBold"/>
                <a:buNone/>
                <a:defRPr sz="3600" b="0" i="0" u="none" strike="noStrike" cap="none">
                  <a:solidFill>
                    <a:schemeClr val="accent2"/>
                  </a:solidFill>
                  <a:latin typeface="Poppins SemiBold"/>
                  <a:ea typeface="Poppins SemiBold"/>
                  <a:cs typeface="Poppins SemiBold"/>
                  <a:sym typeface="Poppins SemiBold"/>
                </a:defRPr>
              </a:lvl2pPr>
              <a:lvl3pPr marR="0" lvl="2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3600"/>
                <a:buFont typeface="Poppins SemiBold"/>
                <a:buNone/>
                <a:defRPr sz="3600" b="0" i="0" u="none" strike="noStrike" cap="none">
                  <a:solidFill>
                    <a:schemeClr val="accent2"/>
                  </a:solidFill>
                  <a:latin typeface="Poppins SemiBold"/>
                  <a:ea typeface="Poppins SemiBold"/>
                  <a:cs typeface="Poppins SemiBold"/>
                  <a:sym typeface="Poppins SemiBold"/>
                </a:defRPr>
              </a:lvl3pPr>
              <a:lvl4pPr marR="0" lvl="3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3600"/>
                <a:buFont typeface="Poppins SemiBold"/>
                <a:buNone/>
                <a:defRPr sz="3600" b="0" i="0" u="none" strike="noStrike" cap="none">
                  <a:solidFill>
                    <a:schemeClr val="accent2"/>
                  </a:solidFill>
                  <a:latin typeface="Poppins SemiBold"/>
                  <a:ea typeface="Poppins SemiBold"/>
                  <a:cs typeface="Poppins SemiBold"/>
                  <a:sym typeface="Poppins SemiBold"/>
                </a:defRPr>
              </a:lvl4pPr>
              <a:lvl5pPr marR="0" lvl="4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3600"/>
                <a:buFont typeface="Poppins SemiBold"/>
                <a:buNone/>
                <a:defRPr sz="3600" b="0" i="0" u="none" strike="noStrike" cap="none">
                  <a:solidFill>
                    <a:schemeClr val="accent2"/>
                  </a:solidFill>
                  <a:latin typeface="Poppins SemiBold"/>
                  <a:ea typeface="Poppins SemiBold"/>
                  <a:cs typeface="Poppins SemiBold"/>
                  <a:sym typeface="Poppins SemiBold"/>
                </a:defRPr>
              </a:lvl5pPr>
              <a:lvl6pPr marR="0" lvl="5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3600"/>
                <a:buFont typeface="Poppins SemiBold"/>
                <a:buNone/>
                <a:defRPr sz="3600" b="0" i="0" u="none" strike="noStrike" cap="none">
                  <a:solidFill>
                    <a:schemeClr val="accent2"/>
                  </a:solidFill>
                  <a:latin typeface="Poppins SemiBold"/>
                  <a:ea typeface="Poppins SemiBold"/>
                  <a:cs typeface="Poppins SemiBold"/>
                  <a:sym typeface="Poppins SemiBold"/>
                </a:defRPr>
              </a:lvl6pPr>
              <a:lvl7pPr marR="0" lvl="6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3600"/>
                <a:buFont typeface="Poppins SemiBold"/>
                <a:buNone/>
                <a:defRPr sz="3600" b="0" i="0" u="none" strike="noStrike" cap="none">
                  <a:solidFill>
                    <a:schemeClr val="accent2"/>
                  </a:solidFill>
                  <a:latin typeface="Poppins SemiBold"/>
                  <a:ea typeface="Poppins SemiBold"/>
                  <a:cs typeface="Poppins SemiBold"/>
                  <a:sym typeface="Poppins SemiBold"/>
                </a:defRPr>
              </a:lvl7pPr>
              <a:lvl8pPr marR="0" lvl="7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3600"/>
                <a:buFont typeface="Poppins SemiBold"/>
                <a:buNone/>
                <a:defRPr sz="3600" b="0" i="0" u="none" strike="noStrike" cap="none">
                  <a:solidFill>
                    <a:schemeClr val="accent2"/>
                  </a:solidFill>
                  <a:latin typeface="Poppins SemiBold"/>
                  <a:ea typeface="Poppins SemiBold"/>
                  <a:cs typeface="Poppins SemiBold"/>
                  <a:sym typeface="Poppins SemiBold"/>
                </a:defRPr>
              </a:lvl8pPr>
              <a:lvl9pPr marR="0" lvl="8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3600"/>
                <a:buFont typeface="Poppins SemiBold"/>
                <a:buNone/>
                <a:defRPr sz="3600" b="0" i="0" u="none" strike="noStrike" cap="none">
                  <a:solidFill>
                    <a:schemeClr val="accent2"/>
                  </a:solidFill>
                  <a:latin typeface="Poppins SemiBold"/>
                  <a:ea typeface="Poppins SemiBold"/>
                  <a:cs typeface="Poppins SemiBold"/>
                  <a:sym typeface="Poppins SemiBold"/>
                </a:defRPr>
              </a:lvl9pPr>
            </a:lstStyle>
            <a:p>
              <a:r>
                <a:rPr lang="en" sz="1600" dirty="0"/>
                <a:t>04.</a:t>
              </a:r>
              <a:endParaRPr lang="en" dirty="0"/>
            </a:p>
          </p:txBody>
        </p:sp>
      </p:grpSp>
      <p:sp>
        <p:nvSpPr>
          <p:cNvPr id="16" name="Google Shape;366;p21">
            <a:extLst>
              <a:ext uri="{FF2B5EF4-FFF2-40B4-BE49-F238E27FC236}">
                <a16:creationId xmlns:a16="http://schemas.microsoft.com/office/drawing/2014/main" id="{5C94F13C-5EE7-8465-29FD-F82A7A48E626}"/>
              </a:ext>
            </a:extLst>
          </p:cNvPr>
          <p:cNvSpPr txBox="1"/>
          <p:nvPr/>
        </p:nvSpPr>
        <p:spPr>
          <a:xfrm>
            <a:off x="2544896" y="3736812"/>
            <a:ext cx="1986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Cross-Validation</a:t>
            </a:r>
          </a:p>
        </p:txBody>
      </p:sp>
      <p:sp>
        <p:nvSpPr>
          <p:cNvPr id="17" name="Google Shape;367;p21">
            <a:extLst>
              <a:ext uri="{FF2B5EF4-FFF2-40B4-BE49-F238E27FC236}">
                <a16:creationId xmlns:a16="http://schemas.microsoft.com/office/drawing/2014/main" id="{4EF07271-63E8-1C6E-9592-7C868780296C}"/>
              </a:ext>
            </a:extLst>
          </p:cNvPr>
          <p:cNvSpPr txBox="1"/>
          <p:nvPr/>
        </p:nvSpPr>
        <p:spPr>
          <a:xfrm>
            <a:off x="2544896" y="4200091"/>
            <a:ext cx="19860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10-fold to assess generalizability.</a:t>
            </a:r>
          </a:p>
        </p:txBody>
      </p:sp>
      <p:sp>
        <p:nvSpPr>
          <p:cNvPr id="18" name="Google Shape;395;p21">
            <a:extLst>
              <a:ext uri="{FF2B5EF4-FFF2-40B4-BE49-F238E27FC236}">
                <a16:creationId xmlns:a16="http://schemas.microsoft.com/office/drawing/2014/main" id="{ADF95A7E-924F-3799-8D94-F2020F5DBED2}"/>
              </a:ext>
            </a:extLst>
          </p:cNvPr>
          <p:cNvSpPr/>
          <p:nvPr/>
        </p:nvSpPr>
        <p:spPr>
          <a:xfrm>
            <a:off x="2584273" y="3255113"/>
            <a:ext cx="420000" cy="4056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02</a:t>
            </a:r>
            <a:endParaRPr sz="1200" dirty="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2" name="Google Shape;360;p21">
            <a:extLst>
              <a:ext uri="{FF2B5EF4-FFF2-40B4-BE49-F238E27FC236}">
                <a16:creationId xmlns:a16="http://schemas.microsoft.com/office/drawing/2014/main" id="{7255A946-14BF-DECD-9604-DA52B2B532A5}"/>
              </a:ext>
            </a:extLst>
          </p:cNvPr>
          <p:cNvSpPr txBox="1"/>
          <p:nvPr/>
        </p:nvSpPr>
        <p:spPr>
          <a:xfrm>
            <a:off x="4604049" y="5820638"/>
            <a:ext cx="1986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Metrics Used</a:t>
            </a:r>
            <a:endParaRPr lang="en-US" dirty="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3" name="Google Shape;361;p21">
            <a:extLst>
              <a:ext uri="{FF2B5EF4-FFF2-40B4-BE49-F238E27FC236}">
                <a16:creationId xmlns:a16="http://schemas.microsoft.com/office/drawing/2014/main" id="{6E8E8095-183C-C4C3-1BD0-0E5E2BAC15C6}"/>
              </a:ext>
            </a:extLst>
          </p:cNvPr>
          <p:cNvSpPr txBox="1"/>
          <p:nvPr/>
        </p:nvSpPr>
        <p:spPr>
          <a:xfrm>
            <a:off x="4604049" y="6262437"/>
            <a:ext cx="19860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Accuracy, F1 score, Precision, Recall, and AUC-ROC.</a:t>
            </a:r>
          </a:p>
        </p:txBody>
      </p:sp>
      <p:sp>
        <p:nvSpPr>
          <p:cNvPr id="24" name="Google Shape;397;p21">
            <a:extLst>
              <a:ext uri="{FF2B5EF4-FFF2-40B4-BE49-F238E27FC236}">
                <a16:creationId xmlns:a16="http://schemas.microsoft.com/office/drawing/2014/main" id="{1F23054C-9423-89D6-09BC-AD266AA9DBBC}"/>
              </a:ext>
            </a:extLst>
          </p:cNvPr>
          <p:cNvSpPr/>
          <p:nvPr/>
        </p:nvSpPr>
        <p:spPr>
          <a:xfrm>
            <a:off x="4658995" y="5338939"/>
            <a:ext cx="420000" cy="405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03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5" name="Google Shape;364;p21">
            <a:extLst>
              <a:ext uri="{FF2B5EF4-FFF2-40B4-BE49-F238E27FC236}">
                <a16:creationId xmlns:a16="http://schemas.microsoft.com/office/drawing/2014/main" id="{6C17C6E2-BA04-7CDB-0C93-C1D55A67CDFA}"/>
              </a:ext>
            </a:extLst>
          </p:cNvPr>
          <p:cNvSpPr txBox="1"/>
          <p:nvPr/>
        </p:nvSpPr>
        <p:spPr>
          <a:xfrm>
            <a:off x="14388426" y="3736812"/>
            <a:ext cx="1986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35363B"/>
                </a:solidFill>
                <a:effectLst/>
                <a:uLnTx/>
                <a:uFillTx/>
                <a:latin typeface="Montserrat SemiBold"/>
                <a:cs typeface="Arial"/>
                <a:sym typeface="Montserrat SemiBold"/>
              </a:rPr>
              <a:t>Results Summary</a:t>
            </a:r>
          </a:p>
        </p:txBody>
      </p:sp>
      <p:sp>
        <p:nvSpPr>
          <p:cNvPr id="26" name="Google Shape;365;p21">
            <a:extLst>
              <a:ext uri="{FF2B5EF4-FFF2-40B4-BE49-F238E27FC236}">
                <a16:creationId xmlns:a16="http://schemas.microsoft.com/office/drawing/2014/main" id="{29703F01-8B7B-3AB5-3887-172A5FEC5385}"/>
              </a:ext>
            </a:extLst>
          </p:cNvPr>
          <p:cNvSpPr txBox="1"/>
          <p:nvPr/>
        </p:nvSpPr>
        <p:spPr>
          <a:xfrm>
            <a:off x="14388426" y="4209324"/>
            <a:ext cx="19860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dirty="0" err="1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XGBoost</a:t>
            </a:r>
            <a:r>
              <a:rPr lang="en-US" sz="1050" dirty="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and </a:t>
            </a:r>
            <a:r>
              <a:rPr lang="en-US" sz="1050" dirty="0" err="1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LightGBM</a:t>
            </a:r>
            <a:r>
              <a:rPr lang="en-US" sz="1050" dirty="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showed strong overall performance.</a:t>
            </a:r>
            <a:endParaRPr sz="1050" dirty="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7" name="Google Shape;398;p21">
            <a:extLst>
              <a:ext uri="{FF2B5EF4-FFF2-40B4-BE49-F238E27FC236}">
                <a16:creationId xmlns:a16="http://schemas.microsoft.com/office/drawing/2014/main" id="{CF2CD3D2-7DBC-8A35-EB58-58234B4BB608}"/>
              </a:ext>
            </a:extLst>
          </p:cNvPr>
          <p:cNvSpPr/>
          <p:nvPr/>
        </p:nvSpPr>
        <p:spPr>
          <a:xfrm>
            <a:off x="14458941" y="3255113"/>
            <a:ext cx="420000" cy="405600"/>
          </a:xfrm>
          <a:prstGeom prst="rect">
            <a:avLst/>
          </a:pr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04</a:t>
            </a:r>
            <a:endParaRPr sz="1200" dirty="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8" name="Google Shape;362;p21">
            <a:extLst>
              <a:ext uri="{FF2B5EF4-FFF2-40B4-BE49-F238E27FC236}">
                <a16:creationId xmlns:a16="http://schemas.microsoft.com/office/drawing/2014/main" id="{955C6F99-2F0B-3DAC-C34C-9668FB2D2BBF}"/>
              </a:ext>
            </a:extLst>
          </p:cNvPr>
          <p:cNvSpPr txBox="1"/>
          <p:nvPr/>
        </p:nvSpPr>
        <p:spPr>
          <a:xfrm>
            <a:off x="503887" y="4178611"/>
            <a:ext cx="19860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StandardScaler</a:t>
            </a:r>
            <a:r>
              <a:rPr lang="en-US" sz="1200" dirty="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to normalize features.</a:t>
            </a:r>
          </a:p>
        </p:txBody>
      </p:sp>
      <p:sp>
        <p:nvSpPr>
          <p:cNvPr id="29" name="Google Shape;363;p21">
            <a:extLst>
              <a:ext uri="{FF2B5EF4-FFF2-40B4-BE49-F238E27FC236}">
                <a16:creationId xmlns:a16="http://schemas.microsoft.com/office/drawing/2014/main" id="{46621883-99DC-D607-DE15-7AC6AD8BF443}"/>
              </a:ext>
            </a:extLst>
          </p:cNvPr>
          <p:cNvSpPr txBox="1"/>
          <p:nvPr/>
        </p:nvSpPr>
        <p:spPr>
          <a:xfrm>
            <a:off x="503895" y="3736812"/>
            <a:ext cx="1986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Feature Scaling</a:t>
            </a:r>
          </a:p>
        </p:txBody>
      </p:sp>
      <p:sp>
        <p:nvSpPr>
          <p:cNvPr id="30" name="Google Shape;396;p21">
            <a:extLst>
              <a:ext uri="{FF2B5EF4-FFF2-40B4-BE49-F238E27FC236}">
                <a16:creationId xmlns:a16="http://schemas.microsoft.com/office/drawing/2014/main" id="{E4F3FB6A-415E-171B-4283-CFA6D3C25B6D}"/>
              </a:ext>
            </a:extLst>
          </p:cNvPr>
          <p:cNvSpPr/>
          <p:nvPr/>
        </p:nvSpPr>
        <p:spPr>
          <a:xfrm>
            <a:off x="582650" y="3255113"/>
            <a:ext cx="420000" cy="405600"/>
          </a:xfrm>
          <a:prstGeom prst="rect">
            <a:avLst/>
          </a:prstGeom>
          <a:solidFill>
            <a:schemeClr val="accen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01</a:t>
            </a:r>
            <a:endParaRPr sz="1200" dirty="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16559969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21"/>
          <p:cNvSpPr/>
          <p:nvPr/>
        </p:nvSpPr>
        <p:spPr>
          <a:xfrm>
            <a:off x="15372410" y="1331550"/>
            <a:ext cx="875400" cy="875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54" name="Google Shape;354;p21"/>
          <p:cNvSpPr/>
          <p:nvPr/>
        </p:nvSpPr>
        <p:spPr>
          <a:xfrm rot="4050036">
            <a:off x="15326061" y="1299225"/>
            <a:ext cx="959232" cy="946208"/>
          </a:xfrm>
          <a:custGeom>
            <a:avLst/>
            <a:gdLst/>
            <a:ahLst/>
            <a:cxnLst/>
            <a:rect l="l" t="t" r="r" b="b"/>
            <a:pathLst>
              <a:path w="2097558" h="2069079" extrusionOk="0">
                <a:moveTo>
                  <a:pt x="2073974" y="821966"/>
                </a:moveTo>
                <a:cubicBezTo>
                  <a:pt x="2092899" y="908556"/>
                  <a:pt x="2100487" y="997226"/>
                  <a:pt x="2096548" y="1085761"/>
                </a:cubicBezTo>
                <a:cubicBezTo>
                  <a:pt x="2091675" y="1169498"/>
                  <a:pt x="2076905" y="1252369"/>
                  <a:pt x="2052542" y="1332654"/>
                </a:cubicBezTo>
                <a:cubicBezTo>
                  <a:pt x="2002712" y="1493578"/>
                  <a:pt x="1914463" y="1640047"/>
                  <a:pt x="1795367" y="1759493"/>
                </a:cubicBezTo>
                <a:cubicBezTo>
                  <a:pt x="1736002" y="1818788"/>
                  <a:pt x="1669858" y="1870929"/>
                  <a:pt x="1598295" y="1914846"/>
                </a:cubicBezTo>
                <a:cubicBezTo>
                  <a:pt x="1583722" y="1923677"/>
                  <a:pt x="1569720" y="1933837"/>
                  <a:pt x="1555242" y="1943333"/>
                </a:cubicBezTo>
                <a:lnTo>
                  <a:pt x="1556671" y="1942669"/>
                </a:lnTo>
                <a:cubicBezTo>
                  <a:pt x="1467126" y="1991383"/>
                  <a:pt x="1370828" y="2026585"/>
                  <a:pt x="1270921" y="2047123"/>
                </a:cubicBezTo>
                <a:cubicBezTo>
                  <a:pt x="1171120" y="2067821"/>
                  <a:pt x="1068829" y="2073930"/>
                  <a:pt x="967264" y="2065260"/>
                </a:cubicBezTo>
                <a:cubicBezTo>
                  <a:pt x="908486" y="2060128"/>
                  <a:pt x="850282" y="2049800"/>
                  <a:pt x="793337" y="2034399"/>
                </a:cubicBezTo>
                <a:cubicBezTo>
                  <a:pt x="736846" y="2018690"/>
                  <a:pt x="681761" y="1998330"/>
                  <a:pt x="628650" y="1973530"/>
                </a:cubicBezTo>
                <a:cubicBezTo>
                  <a:pt x="615410" y="1967073"/>
                  <a:pt x="601980" y="1961186"/>
                  <a:pt x="589121" y="1954538"/>
                </a:cubicBezTo>
                <a:lnTo>
                  <a:pt x="550355" y="1933648"/>
                </a:lnTo>
                <a:lnTo>
                  <a:pt x="512255" y="1910952"/>
                </a:lnTo>
                <a:cubicBezTo>
                  <a:pt x="499682" y="1903451"/>
                  <a:pt x="487871" y="1894809"/>
                  <a:pt x="475583" y="1886833"/>
                </a:cubicBezTo>
                <a:cubicBezTo>
                  <a:pt x="427508" y="1853568"/>
                  <a:pt x="382009" y="1816747"/>
                  <a:pt x="339471" y="1776681"/>
                </a:cubicBezTo>
                <a:cubicBezTo>
                  <a:pt x="297208" y="1736442"/>
                  <a:pt x="258015" y="1693115"/>
                  <a:pt x="222218" y="1647062"/>
                </a:cubicBezTo>
                <a:cubicBezTo>
                  <a:pt x="204121" y="1624272"/>
                  <a:pt x="187643" y="1600248"/>
                  <a:pt x="171260" y="1576223"/>
                </a:cubicBezTo>
                <a:lnTo>
                  <a:pt x="148114" y="1539189"/>
                </a:lnTo>
                <a:cubicBezTo>
                  <a:pt x="140399" y="1526844"/>
                  <a:pt x="133636" y="1513930"/>
                  <a:pt x="126397" y="1501206"/>
                </a:cubicBezTo>
                <a:cubicBezTo>
                  <a:pt x="98455" y="1450200"/>
                  <a:pt x="74508" y="1397118"/>
                  <a:pt x="54769" y="1342435"/>
                </a:cubicBezTo>
                <a:cubicBezTo>
                  <a:pt x="35569" y="1287642"/>
                  <a:pt x="20946" y="1231362"/>
                  <a:pt x="11049" y="1174168"/>
                </a:cubicBezTo>
                <a:cubicBezTo>
                  <a:pt x="9525" y="1165242"/>
                  <a:pt x="7906" y="1155176"/>
                  <a:pt x="6287" y="1145680"/>
                </a:cubicBezTo>
                <a:cubicBezTo>
                  <a:pt x="4667" y="1136184"/>
                  <a:pt x="3810" y="1124789"/>
                  <a:pt x="2572" y="1114059"/>
                </a:cubicBezTo>
                <a:cubicBezTo>
                  <a:pt x="1334" y="1103329"/>
                  <a:pt x="0" y="1092028"/>
                  <a:pt x="0" y="1081298"/>
                </a:cubicBezTo>
                <a:cubicBezTo>
                  <a:pt x="0" y="1070568"/>
                  <a:pt x="0" y="1060122"/>
                  <a:pt x="0" y="1050247"/>
                </a:cubicBezTo>
                <a:cubicBezTo>
                  <a:pt x="94" y="1041016"/>
                  <a:pt x="922" y="1031808"/>
                  <a:pt x="2477" y="1022709"/>
                </a:cubicBezTo>
                <a:cubicBezTo>
                  <a:pt x="3596" y="1015262"/>
                  <a:pt x="5349" y="1007924"/>
                  <a:pt x="7715" y="1000773"/>
                </a:cubicBezTo>
                <a:cubicBezTo>
                  <a:pt x="12002" y="988523"/>
                  <a:pt x="17812" y="981781"/>
                  <a:pt x="26003" y="981781"/>
                </a:cubicBezTo>
                <a:cubicBezTo>
                  <a:pt x="42958" y="983111"/>
                  <a:pt x="56388" y="1003337"/>
                  <a:pt x="66866" y="1036762"/>
                </a:cubicBezTo>
                <a:cubicBezTo>
                  <a:pt x="79989" y="1081865"/>
                  <a:pt x="90516" y="1127678"/>
                  <a:pt x="98393" y="1173978"/>
                </a:cubicBezTo>
                <a:cubicBezTo>
                  <a:pt x="127092" y="1312903"/>
                  <a:pt x="184403" y="1444377"/>
                  <a:pt x="266700" y="1560080"/>
                </a:cubicBezTo>
                <a:cubicBezTo>
                  <a:pt x="348503" y="1676317"/>
                  <a:pt x="454808" y="1773318"/>
                  <a:pt x="578168" y="1844291"/>
                </a:cubicBezTo>
                <a:cubicBezTo>
                  <a:pt x="622746" y="1869966"/>
                  <a:pt x="669238" y="1892189"/>
                  <a:pt x="717233" y="1910762"/>
                </a:cubicBezTo>
                <a:cubicBezTo>
                  <a:pt x="765070" y="1928982"/>
                  <a:pt x="814194" y="1943646"/>
                  <a:pt x="864203" y="1954633"/>
                </a:cubicBezTo>
                <a:cubicBezTo>
                  <a:pt x="914169" y="1964934"/>
                  <a:pt x="964873" y="1971284"/>
                  <a:pt x="1015841" y="1973625"/>
                </a:cubicBezTo>
                <a:lnTo>
                  <a:pt x="1053941" y="1974575"/>
                </a:lnTo>
                <a:lnTo>
                  <a:pt x="1092041" y="1973530"/>
                </a:lnTo>
                <a:cubicBezTo>
                  <a:pt x="1104805" y="1973530"/>
                  <a:pt x="1117473" y="1971916"/>
                  <a:pt x="1130141" y="1971156"/>
                </a:cubicBezTo>
                <a:lnTo>
                  <a:pt x="1149191" y="1969637"/>
                </a:lnTo>
                <a:cubicBezTo>
                  <a:pt x="1155573" y="1968972"/>
                  <a:pt x="1161860" y="1968118"/>
                  <a:pt x="1168241" y="1967263"/>
                </a:cubicBezTo>
                <a:cubicBezTo>
                  <a:pt x="1180814" y="1965459"/>
                  <a:pt x="1193578" y="1964509"/>
                  <a:pt x="1206341" y="1962040"/>
                </a:cubicBezTo>
                <a:lnTo>
                  <a:pt x="1244441" y="1955393"/>
                </a:lnTo>
                <a:cubicBezTo>
                  <a:pt x="1269397" y="1949696"/>
                  <a:pt x="1294352" y="1944378"/>
                  <a:pt x="1318736" y="1936876"/>
                </a:cubicBezTo>
                <a:cubicBezTo>
                  <a:pt x="1367741" y="1922764"/>
                  <a:pt x="1415522" y="1904726"/>
                  <a:pt x="1461611" y="1882940"/>
                </a:cubicBezTo>
                <a:cubicBezTo>
                  <a:pt x="1554065" y="1838957"/>
                  <a:pt x="1638658" y="1780157"/>
                  <a:pt x="1712023" y="1708880"/>
                </a:cubicBezTo>
                <a:cubicBezTo>
                  <a:pt x="1983564" y="1447319"/>
                  <a:pt x="2072985" y="1049778"/>
                  <a:pt x="1939481" y="697665"/>
                </a:cubicBezTo>
                <a:cubicBezTo>
                  <a:pt x="1877506" y="536948"/>
                  <a:pt x="1771987" y="396544"/>
                  <a:pt x="1634681" y="292096"/>
                </a:cubicBezTo>
                <a:cubicBezTo>
                  <a:pt x="1498545" y="187816"/>
                  <a:pt x="1336648" y="122192"/>
                  <a:pt x="1166146" y="102179"/>
                </a:cubicBezTo>
                <a:cubicBezTo>
                  <a:pt x="1019623" y="83679"/>
                  <a:pt x="870788" y="100147"/>
                  <a:pt x="731901" y="150228"/>
                </a:cubicBezTo>
                <a:cubicBezTo>
                  <a:pt x="662674" y="176034"/>
                  <a:pt x="596951" y="210359"/>
                  <a:pt x="536257" y="252404"/>
                </a:cubicBezTo>
                <a:cubicBezTo>
                  <a:pt x="475551" y="294891"/>
                  <a:pt x="420501" y="344891"/>
                  <a:pt x="372427" y="401204"/>
                </a:cubicBezTo>
                <a:cubicBezTo>
                  <a:pt x="327470" y="454286"/>
                  <a:pt x="285274" y="517243"/>
                  <a:pt x="267653" y="581625"/>
                </a:cubicBezTo>
                <a:lnTo>
                  <a:pt x="268510" y="580771"/>
                </a:lnTo>
                <a:cubicBezTo>
                  <a:pt x="245123" y="616040"/>
                  <a:pt x="228671" y="655418"/>
                  <a:pt x="220028" y="696810"/>
                </a:cubicBezTo>
                <a:cubicBezTo>
                  <a:pt x="216980" y="707066"/>
                  <a:pt x="214694" y="717511"/>
                  <a:pt x="212217" y="727862"/>
                </a:cubicBezTo>
                <a:cubicBezTo>
                  <a:pt x="209741" y="738212"/>
                  <a:pt x="206693" y="748278"/>
                  <a:pt x="204121" y="758344"/>
                </a:cubicBezTo>
                <a:cubicBezTo>
                  <a:pt x="198999" y="778142"/>
                  <a:pt x="192245" y="797484"/>
                  <a:pt x="183928" y="816173"/>
                </a:cubicBezTo>
                <a:lnTo>
                  <a:pt x="183928" y="816173"/>
                </a:lnTo>
                <a:cubicBezTo>
                  <a:pt x="181356" y="829468"/>
                  <a:pt x="178308" y="842952"/>
                  <a:pt x="176594" y="856531"/>
                </a:cubicBezTo>
                <a:cubicBezTo>
                  <a:pt x="174332" y="869844"/>
                  <a:pt x="172996" y="883297"/>
                  <a:pt x="172593" y="896793"/>
                </a:cubicBezTo>
                <a:cubicBezTo>
                  <a:pt x="170783" y="957662"/>
                  <a:pt x="172593" y="995930"/>
                  <a:pt x="166116" y="1014542"/>
                </a:cubicBezTo>
                <a:cubicBezTo>
                  <a:pt x="159639" y="1033154"/>
                  <a:pt x="147828" y="1032489"/>
                  <a:pt x="128016" y="1012168"/>
                </a:cubicBezTo>
                <a:cubicBezTo>
                  <a:pt x="119444" y="1002672"/>
                  <a:pt x="108966" y="1014827"/>
                  <a:pt x="102299" y="983681"/>
                </a:cubicBezTo>
                <a:lnTo>
                  <a:pt x="102870" y="981307"/>
                </a:lnTo>
                <a:lnTo>
                  <a:pt x="102299" y="982161"/>
                </a:lnTo>
                <a:cubicBezTo>
                  <a:pt x="90015" y="934301"/>
                  <a:pt x="87617" y="884452"/>
                  <a:pt x="95250" y="835640"/>
                </a:cubicBezTo>
                <a:cubicBezTo>
                  <a:pt x="103076" y="784563"/>
                  <a:pt x="114664" y="734130"/>
                  <a:pt x="129921" y="684751"/>
                </a:cubicBezTo>
                <a:cubicBezTo>
                  <a:pt x="238531" y="318407"/>
                  <a:pt x="555675" y="51835"/>
                  <a:pt x="936212" y="7030"/>
                </a:cubicBezTo>
                <a:cubicBezTo>
                  <a:pt x="997820" y="-150"/>
                  <a:pt x="1059947" y="-1835"/>
                  <a:pt x="1121855" y="1997"/>
                </a:cubicBezTo>
                <a:cubicBezTo>
                  <a:pt x="1183774" y="5595"/>
                  <a:pt x="1245223" y="14941"/>
                  <a:pt x="1305401" y="29915"/>
                </a:cubicBezTo>
                <a:cubicBezTo>
                  <a:pt x="1453647" y="66828"/>
                  <a:pt x="1591859" y="135998"/>
                  <a:pt x="1710119" y="232462"/>
                </a:cubicBezTo>
                <a:cubicBezTo>
                  <a:pt x="1828153" y="329224"/>
                  <a:pt x="1924167" y="449935"/>
                  <a:pt x="1991773" y="586563"/>
                </a:cubicBezTo>
                <a:cubicBezTo>
                  <a:pt x="2028254" y="661106"/>
                  <a:pt x="2059972" y="739637"/>
                  <a:pt x="2074259" y="82339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5" name="Google Shape;355;p21"/>
          <p:cNvSpPr/>
          <p:nvPr/>
        </p:nvSpPr>
        <p:spPr>
          <a:xfrm>
            <a:off x="5274714" y="1808240"/>
            <a:ext cx="875400" cy="875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56" name="Google Shape;356;p21"/>
          <p:cNvSpPr/>
          <p:nvPr/>
        </p:nvSpPr>
        <p:spPr>
          <a:xfrm rot="4050036">
            <a:off x="5228365" y="1774265"/>
            <a:ext cx="959232" cy="946208"/>
          </a:xfrm>
          <a:custGeom>
            <a:avLst/>
            <a:gdLst/>
            <a:ahLst/>
            <a:cxnLst/>
            <a:rect l="l" t="t" r="r" b="b"/>
            <a:pathLst>
              <a:path w="2097558" h="2069079" extrusionOk="0">
                <a:moveTo>
                  <a:pt x="2073974" y="821966"/>
                </a:moveTo>
                <a:cubicBezTo>
                  <a:pt x="2092899" y="908556"/>
                  <a:pt x="2100487" y="997226"/>
                  <a:pt x="2096548" y="1085761"/>
                </a:cubicBezTo>
                <a:cubicBezTo>
                  <a:pt x="2091675" y="1169498"/>
                  <a:pt x="2076905" y="1252369"/>
                  <a:pt x="2052542" y="1332654"/>
                </a:cubicBezTo>
                <a:cubicBezTo>
                  <a:pt x="2002712" y="1493578"/>
                  <a:pt x="1914463" y="1640047"/>
                  <a:pt x="1795367" y="1759493"/>
                </a:cubicBezTo>
                <a:cubicBezTo>
                  <a:pt x="1736002" y="1818788"/>
                  <a:pt x="1669858" y="1870929"/>
                  <a:pt x="1598295" y="1914846"/>
                </a:cubicBezTo>
                <a:cubicBezTo>
                  <a:pt x="1583722" y="1923677"/>
                  <a:pt x="1569720" y="1933837"/>
                  <a:pt x="1555242" y="1943333"/>
                </a:cubicBezTo>
                <a:lnTo>
                  <a:pt x="1556671" y="1942669"/>
                </a:lnTo>
                <a:cubicBezTo>
                  <a:pt x="1467126" y="1991383"/>
                  <a:pt x="1370828" y="2026585"/>
                  <a:pt x="1270921" y="2047123"/>
                </a:cubicBezTo>
                <a:cubicBezTo>
                  <a:pt x="1171120" y="2067821"/>
                  <a:pt x="1068829" y="2073930"/>
                  <a:pt x="967264" y="2065260"/>
                </a:cubicBezTo>
                <a:cubicBezTo>
                  <a:pt x="908486" y="2060128"/>
                  <a:pt x="850282" y="2049800"/>
                  <a:pt x="793337" y="2034399"/>
                </a:cubicBezTo>
                <a:cubicBezTo>
                  <a:pt x="736846" y="2018690"/>
                  <a:pt x="681761" y="1998330"/>
                  <a:pt x="628650" y="1973530"/>
                </a:cubicBezTo>
                <a:cubicBezTo>
                  <a:pt x="615410" y="1967073"/>
                  <a:pt x="601980" y="1961186"/>
                  <a:pt x="589121" y="1954538"/>
                </a:cubicBezTo>
                <a:lnTo>
                  <a:pt x="550355" y="1933648"/>
                </a:lnTo>
                <a:lnTo>
                  <a:pt x="512255" y="1910952"/>
                </a:lnTo>
                <a:cubicBezTo>
                  <a:pt x="499682" y="1903451"/>
                  <a:pt x="487871" y="1894809"/>
                  <a:pt x="475583" y="1886833"/>
                </a:cubicBezTo>
                <a:cubicBezTo>
                  <a:pt x="427508" y="1853568"/>
                  <a:pt x="382009" y="1816747"/>
                  <a:pt x="339471" y="1776681"/>
                </a:cubicBezTo>
                <a:cubicBezTo>
                  <a:pt x="297208" y="1736442"/>
                  <a:pt x="258015" y="1693115"/>
                  <a:pt x="222218" y="1647062"/>
                </a:cubicBezTo>
                <a:cubicBezTo>
                  <a:pt x="204121" y="1624272"/>
                  <a:pt x="187643" y="1600248"/>
                  <a:pt x="171260" y="1576223"/>
                </a:cubicBezTo>
                <a:lnTo>
                  <a:pt x="148114" y="1539189"/>
                </a:lnTo>
                <a:cubicBezTo>
                  <a:pt x="140399" y="1526844"/>
                  <a:pt x="133636" y="1513930"/>
                  <a:pt x="126397" y="1501206"/>
                </a:cubicBezTo>
                <a:cubicBezTo>
                  <a:pt x="98455" y="1450200"/>
                  <a:pt x="74508" y="1397118"/>
                  <a:pt x="54769" y="1342435"/>
                </a:cubicBezTo>
                <a:cubicBezTo>
                  <a:pt x="35569" y="1287642"/>
                  <a:pt x="20946" y="1231362"/>
                  <a:pt x="11049" y="1174168"/>
                </a:cubicBezTo>
                <a:cubicBezTo>
                  <a:pt x="9525" y="1165242"/>
                  <a:pt x="7906" y="1155176"/>
                  <a:pt x="6287" y="1145680"/>
                </a:cubicBezTo>
                <a:cubicBezTo>
                  <a:pt x="4667" y="1136184"/>
                  <a:pt x="3810" y="1124789"/>
                  <a:pt x="2572" y="1114059"/>
                </a:cubicBezTo>
                <a:cubicBezTo>
                  <a:pt x="1334" y="1103329"/>
                  <a:pt x="0" y="1092028"/>
                  <a:pt x="0" y="1081298"/>
                </a:cubicBezTo>
                <a:cubicBezTo>
                  <a:pt x="0" y="1070568"/>
                  <a:pt x="0" y="1060122"/>
                  <a:pt x="0" y="1050247"/>
                </a:cubicBezTo>
                <a:cubicBezTo>
                  <a:pt x="94" y="1041016"/>
                  <a:pt x="922" y="1031808"/>
                  <a:pt x="2477" y="1022709"/>
                </a:cubicBezTo>
                <a:cubicBezTo>
                  <a:pt x="3596" y="1015262"/>
                  <a:pt x="5349" y="1007924"/>
                  <a:pt x="7715" y="1000773"/>
                </a:cubicBezTo>
                <a:cubicBezTo>
                  <a:pt x="12002" y="988523"/>
                  <a:pt x="17812" y="981781"/>
                  <a:pt x="26003" y="981781"/>
                </a:cubicBezTo>
                <a:cubicBezTo>
                  <a:pt x="42958" y="983111"/>
                  <a:pt x="56388" y="1003337"/>
                  <a:pt x="66866" y="1036762"/>
                </a:cubicBezTo>
                <a:cubicBezTo>
                  <a:pt x="79989" y="1081865"/>
                  <a:pt x="90516" y="1127678"/>
                  <a:pt x="98393" y="1173978"/>
                </a:cubicBezTo>
                <a:cubicBezTo>
                  <a:pt x="127092" y="1312903"/>
                  <a:pt x="184403" y="1444377"/>
                  <a:pt x="266700" y="1560080"/>
                </a:cubicBezTo>
                <a:cubicBezTo>
                  <a:pt x="348503" y="1676317"/>
                  <a:pt x="454808" y="1773318"/>
                  <a:pt x="578168" y="1844291"/>
                </a:cubicBezTo>
                <a:cubicBezTo>
                  <a:pt x="622746" y="1869966"/>
                  <a:pt x="669238" y="1892189"/>
                  <a:pt x="717233" y="1910762"/>
                </a:cubicBezTo>
                <a:cubicBezTo>
                  <a:pt x="765070" y="1928982"/>
                  <a:pt x="814194" y="1943646"/>
                  <a:pt x="864203" y="1954633"/>
                </a:cubicBezTo>
                <a:cubicBezTo>
                  <a:pt x="914169" y="1964934"/>
                  <a:pt x="964873" y="1971284"/>
                  <a:pt x="1015841" y="1973625"/>
                </a:cubicBezTo>
                <a:lnTo>
                  <a:pt x="1053941" y="1974575"/>
                </a:lnTo>
                <a:lnTo>
                  <a:pt x="1092041" y="1973530"/>
                </a:lnTo>
                <a:cubicBezTo>
                  <a:pt x="1104805" y="1973530"/>
                  <a:pt x="1117473" y="1971916"/>
                  <a:pt x="1130141" y="1971156"/>
                </a:cubicBezTo>
                <a:lnTo>
                  <a:pt x="1149191" y="1969637"/>
                </a:lnTo>
                <a:cubicBezTo>
                  <a:pt x="1155573" y="1968972"/>
                  <a:pt x="1161860" y="1968118"/>
                  <a:pt x="1168241" y="1967263"/>
                </a:cubicBezTo>
                <a:cubicBezTo>
                  <a:pt x="1180814" y="1965459"/>
                  <a:pt x="1193578" y="1964509"/>
                  <a:pt x="1206341" y="1962040"/>
                </a:cubicBezTo>
                <a:lnTo>
                  <a:pt x="1244441" y="1955393"/>
                </a:lnTo>
                <a:cubicBezTo>
                  <a:pt x="1269397" y="1949696"/>
                  <a:pt x="1294352" y="1944378"/>
                  <a:pt x="1318736" y="1936876"/>
                </a:cubicBezTo>
                <a:cubicBezTo>
                  <a:pt x="1367741" y="1922764"/>
                  <a:pt x="1415522" y="1904726"/>
                  <a:pt x="1461611" y="1882940"/>
                </a:cubicBezTo>
                <a:cubicBezTo>
                  <a:pt x="1554065" y="1838957"/>
                  <a:pt x="1638658" y="1780157"/>
                  <a:pt x="1712023" y="1708880"/>
                </a:cubicBezTo>
                <a:cubicBezTo>
                  <a:pt x="1983564" y="1447319"/>
                  <a:pt x="2072985" y="1049778"/>
                  <a:pt x="1939481" y="697665"/>
                </a:cubicBezTo>
                <a:cubicBezTo>
                  <a:pt x="1877506" y="536948"/>
                  <a:pt x="1771987" y="396544"/>
                  <a:pt x="1634681" y="292096"/>
                </a:cubicBezTo>
                <a:cubicBezTo>
                  <a:pt x="1498545" y="187816"/>
                  <a:pt x="1336648" y="122192"/>
                  <a:pt x="1166146" y="102179"/>
                </a:cubicBezTo>
                <a:cubicBezTo>
                  <a:pt x="1019623" y="83679"/>
                  <a:pt x="870788" y="100147"/>
                  <a:pt x="731901" y="150228"/>
                </a:cubicBezTo>
                <a:cubicBezTo>
                  <a:pt x="662674" y="176034"/>
                  <a:pt x="596951" y="210359"/>
                  <a:pt x="536257" y="252404"/>
                </a:cubicBezTo>
                <a:cubicBezTo>
                  <a:pt x="475551" y="294891"/>
                  <a:pt x="420501" y="344891"/>
                  <a:pt x="372427" y="401204"/>
                </a:cubicBezTo>
                <a:cubicBezTo>
                  <a:pt x="327470" y="454286"/>
                  <a:pt x="285274" y="517243"/>
                  <a:pt x="267653" y="581625"/>
                </a:cubicBezTo>
                <a:lnTo>
                  <a:pt x="268510" y="580771"/>
                </a:lnTo>
                <a:cubicBezTo>
                  <a:pt x="245123" y="616040"/>
                  <a:pt x="228671" y="655418"/>
                  <a:pt x="220028" y="696810"/>
                </a:cubicBezTo>
                <a:cubicBezTo>
                  <a:pt x="216980" y="707066"/>
                  <a:pt x="214694" y="717511"/>
                  <a:pt x="212217" y="727862"/>
                </a:cubicBezTo>
                <a:cubicBezTo>
                  <a:pt x="209741" y="738212"/>
                  <a:pt x="206693" y="748278"/>
                  <a:pt x="204121" y="758344"/>
                </a:cubicBezTo>
                <a:cubicBezTo>
                  <a:pt x="198999" y="778142"/>
                  <a:pt x="192245" y="797484"/>
                  <a:pt x="183928" y="816173"/>
                </a:cubicBezTo>
                <a:lnTo>
                  <a:pt x="183928" y="816173"/>
                </a:lnTo>
                <a:cubicBezTo>
                  <a:pt x="181356" y="829468"/>
                  <a:pt x="178308" y="842952"/>
                  <a:pt x="176594" y="856531"/>
                </a:cubicBezTo>
                <a:cubicBezTo>
                  <a:pt x="174332" y="869844"/>
                  <a:pt x="172996" y="883297"/>
                  <a:pt x="172593" y="896793"/>
                </a:cubicBezTo>
                <a:cubicBezTo>
                  <a:pt x="170783" y="957662"/>
                  <a:pt x="172593" y="995930"/>
                  <a:pt x="166116" y="1014542"/>
                </a:cubicBezTo>
                <a:cubicBezTo>
                  <a:pt x="159639" y="1033154"/>
                  <a:pt x="147828" y="1032489"/>
                  <a:pt x="128016" y="1012168"/>
                </a:cubicBezTo>
                <a:cubicBezTo>
                  <a:pt x="119444" y="1002672"/>
                  <a:pt x="108966" y="1014827"/>
                  <a:pt x="102299" y="983681"/>
                </a:cubicBezTo>
                <a:lnTo>
                  <a:pt x="102870" y="981307"/>
                </a:lnTo>
                <a:lnTo>
                  <a:pt x="102299" y="982161"/>
                </a:lnTo>
                <a:cubicBezTo>
                  <a:pt x="90015" y="934301"/>
                  <a:pt x="87617" y="884452"/>
                  <a:pt x="95250" y="835640"/>
                </a:cubicBezTo>
                <a:cubicBezTo>
                  <a:pt x="103076" y="784563"/>
                  <a:pt x="114664" y="734130"/>
                  <a:pt x="129921" y="684751"/>
                </a:cubicBezTo>
                <a:cubicBezTo>
                  <a:pt x="238531" y="318407"/>
                  <a:pt x="555675" y="51835"/>
                  <a:pt x="936212" y="7030"/>
                </a:cubicBezTo>
                <a:cubicBezTo>
                  <a:pt x="997820" y="-150"/>
                  <a:pt x="1059947" y="-1835"/>
                  <a:pt x="1121855" y="1997"/>
                </a:cubicBezTo>
                <a:cubicBezTo>
                  <a:pt x="1183774" y="5595"/>
                  <a:pt x="1245223" y="14941"/>
                  <a:pt x="1305401" y="29915"/>
                </a:cubicBezTo>
                <a:cubicBezTo>
                  <a:pt x="1453647" y="66828"/>
                  <a:pt x="1591859" y="135998"/>
                  <a:pt x="1710119" y="232462"/>
                </a:cubicBezTo>
                <a:cubicBezTo>
                  <a:pt x="1828153" y="329224"/>
                  <a:pt x="1924167" y="449935"/>
                  <a:pt x="1991773" y="586563"/>
                </a:cubicBezTo>
                <a:cubicBezTo>
                  <a:pt x="2028254" y="661106"/>
                  <a:pt x="2059972" y="739637"/>
                  <a:pt x="2074259" y="82339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7" name="Google Shape;357;p21"/>
          <p:cNvSpPr/>
          <p:nvPr/>
        </p:nvSpPr>
        <p:spPr>
          <a:xfrm>
            <a:off x="640653" y="1808240"/>
            <a:ext cx="875400" cy="875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58" name="Google Shape;358;p21"/>
          <p:cNvSpPr/>
          <p:nvPr/>
        </p:nvSpPr>
        <p:spPr>
          <a:xfrm rot="4050036">
            <a:off x="594303" y="1775915"/>
            <a:ext cx="959232" cy="946208"/>
          </a:xfrm>
          <a:custGeom>
            <a:avLst/>
            <a:gdLst/>
            <a:ahLst/>
            <a:cxnLst/>
            <a:rect l="l" t="t" r="r" b="b"/>
            <a:pathLst>
              <a:path w="2097558" h="2069079" extrusionOk="0">
                <a:moveTo>
                  <a:pt x="2073974" y="821966"/>
                </a:moveTo>
                <a:cubicBezTo>
                  <a:pt x="2092899" y="908556"/>
                  <a:pt x="2100487" y="997226"/>
                  <a:pt x="2096548" y="1085761"/>
                </a:cubicBezTo>
                <a:cubicBezTo>
                  <a:pt x="2091675" y="1169498"/>
                  <a:pt x="2076905" y="1252369"/>
                  <a:pt x="2052542" y="1332654"/>
                </a:cubicBezTo>
                <a:cubicBezTo>
                  <a:pt x="2002712" y="1493578"/>
                  <a:pt x="1914463" y="1640047"/>
                  <a:pt x="1795367" y="1759493"/>
                </a:cubicBezTo>
                <a:cubicBezTo>
                  <a:pt x="1736002" y="1818788"/>
                  <a:pt x="1669858" y="1870929"/>
                  <a:pt x="1598295" y="1914846"/>
                </a:cubicBezTo>
                <a:cubicBezTo>
                  <a:pt x="1583722" y="1923677"/>
                  <a:pt x="1569720" y="1933837"/>
                  <a:pt x="1555242" y="1943333"/>
                </a:cubicBezTo>
                <a:lnTo>
                  <a:pt x="1556671" y="1942669"/>
                </a:lnTo>
                <a:cubicBezTo>
                  <a:pt x="1467126" y="1991383"/>
                  <a:pt x="1370828" y="2026585"/>
                  <a:pt x="1270921" y="2047123"/>
                </a:cubicBezTo>
                <a:cubicBezTo>
                  <a:pt x="1171120" y="2067821"/>
                  <a:pt x="1068829" y="2073930"/>
                  <a:pt x="967264" y="2065260"/>
                </a:cubicBezTo>
                <a:cubicBezTo>
                  <a:pt x="908486" y="2060128"/>
                  <a:pt x="850282" y="2049800"/>
                  <a:pt x="793337" y="2034399"/>
                </a:cubicBezTo>
                <a:cubicBezTo>
                  <a:pt x="736846" y="2018690"/>
                  <a:pt x="681761" y="1998330"/>
                  <a:pt x="628650" y="1973530"/>
                </a:cubicBezTo>
                <a:cubicBezTo>
                  <a:pt x="615410" y="1967073"/>
                  <a:pt x="601980" y="1961186"/>
                  <a:pt x="589121" y="1954538"/>
                </a:cubicBezTo>
                <a:lnTo>
                  <a:pt x="550355" y="1933648"/>
                </a:lnTo>
                <a:lnTo>
                  <a:pt x="512255" y="1910952"/>
                </a:lnTo>
                <a:cubicBezTo>
                  <a:pt x="499682" y="1903451"/>
                  <a:pt x="487871" y="1894809"/>
                  <a:pt x="475583" y="1886833"/>
                </a:cubicBezTo>
                <a:cubicBezTo>
                  <a:pt x="427508" y="1853568"/>
                  <a:pt x="382009" y="1816747"/>
                  <a:pt x="339471" y="1776681"/>
                </a:cubicBezTo>
                <a:cubicBezTo>
                  <a:pt x="297208" y="1736442"/>
                  <a:pt x="258015" y="1693115"/>
                  <a:pt x="222218" y="1647062"/>
                </a:cubicBezTo>
                <a:cubicBezTo>
                  <a:pt x="204121" y="1624272"/>
                  <a:pt x="187643" y="1600248"/>
                  <a:pt x="171260" y="1576223"/>
                </a:cubicBezTo>
                <a:lnTo>
                  <a:pt x="148114" y="1539189"/>
                </a:lnTo>
                <a:cubicBezTo>
                  <a:pt x="140399" y="1526844"/>
                  <a:pt x="133636" y="1513930"/>
                  <a:pt x="126397" y="1501206"/>
                </a:cubicBezTo>
                <a:cubicBezTo>
                  <a:pt x="98455" y="1450200"/>
                  <a:pt x="74508" y="1397118"/>
                  <a:pt x="54769" y="1342435"/>
                </a:cubicBezTo>
                <a:cubicBezTo>
                  <a:pt x="35569" y="1287642"/>
                  <a:pt x="20946" y="1231362"/>
                  <a:pt x="11049" y="1174168"/>
                </a:cubicBezTo>
                <a:cubicBezTo>
                  <a:pt x="9525" y="1165242"/>
                  <a:pt x="7906" y="1155176"/>
                  <a:pt x="6287" y="1145680"/>
                </a:cubicBezTo>
                <a:cubicBezTo>
                  <a:pt x="4667" y="1136184"/>
                  <a:pt x="3810" y="1124789"/>
                  <a:pt x="2572" y="1114059"/>
                </a:cubicBezTo>
                <a:cubicBezTo>
                  <a:pt x="1334" y="1103329"/>
                  <a:pt x="0" y="1092028"/>
                  <a:pt x="0" y="1081298"/>
                </a:cubicBezTo>
                <a:cubicBezTo>
                  <a:pt x="0" y="1070568"/>
                  <a:pt x="0" y="1060122"/>
                  <a:pt x="0" y="1050247"/>
                </a:cubicBezTo>
                <a:cubicBezTo>
                  <a:pt x="94" y="1041016"/>
                  <a:pt x="922" y="1031808"/>
                  <a:pt x="2477" y="1022709"/>
                </a:cubicBezTo>
                <a:cubicBezTo>
                  <a:pt x="3596" y="1015262"/>
                  <a:pt x="5349" y="1007924"/>
                  <a:pt x="7715" y="1000773"/>
                </a:cubicBezTo>
                <a:cubicBezTo>
                  <a:pt x="12002" y="988523"/>
                  <a:pt x="17812" y="981781"/>
                  <a:pt x="26003" y="981781"/>
                </a:cubicBezTo>
                <a:cubicBezTo>
                  <a:pt x="42958" y="983111"/>
                  <a:pt x="56388" y="1003337"/>
                  <a:pt x="66866" y="1036762"/>
                </a:cubicBezTo>
                <a:cubicBezTo>
                  <a:pt x="79989" y="1081865"/>
                  <a:pt x="90516" y="1127678"/>
                  <a:pt x="98393" y="1173978"/>
                </a:cubicBezTo>
                <a:cubicBezTo>
                  <a:pt x="127092" y="1312903"/>
                  <a:pt x="184403" y="1444377"/>
                  <a:pt x="266700" y="1560080"/>
                </a:cubicBezTo>
                <a:cubicBezTo>
                  <a:pt x="348503" y="1676317"/>
                  <a:pt x="454808" y="1773318"/>
                  <a:pt x="578168" y="1844291"/>
                </a:cubicBezTo>
                <a:cubicBezTo>
                  <a:pt x="622746" y="1869966"/>
                  <a:pt x="669238" y="1892189"/>
                  <a:pt x="717233" y="1910762"/>
                </a:cubicBezTo>
                <a:cubicBezTo>
                  <a:pt x="765070" y="1928982"/>
                  <a:pt x="814194" y="1943646"/>
                  <a:pt x="864203" y="1954633"/>
                </a:cubicBezTo>
                <a:cubicBezTo>
                  <a:pt x="914169" y="1964934"/>
                  <a:pt x="964873" y="1971284"/>
                  <a:pt x="1015841" y="1973625"/>
                </a:cubicBezTo>
                <a:lnTo>
                  <a:pt x="1053941" y="1974575"/>
                </a:lnTo>
                <a:lnTo>
                  <a:pt x="1092041" y="1973530"/>
                </a:lnTo>
                <a:cubicBezTo>
                  <a:pt x="1104805" y="1973530"/>
                  <a:pt x="1117473" y="1971916"/>
                  <a:pt x="1130141" y="1971156"/>
                </a:cubicBezTo>
                <a:lnTo>
                  <a:pt x="1149191" y="1969637"/>
                </a:lnTo>
                <a:cubicBezTo>
                  <a:pt x="1155573" y="1968972"/>
                  <a:pt x="1161860" y="1968118"/>
                  <a:pt x="1168241" y="1967263"/>
                </a:cubicBezTo>
                <a:cubicBezTo>
                  <a:pt x="1180814" y="1965459"/>
                  <a:pt x="1193578" y="1964509"/>
                  <a:pt x="1206341" y="1962040"/>
                </a:cubicBezTo>
                <a:lnTo>
                  <a:pt x="1244441" y="1955393"/>
                </a:lnTo>
                <a:cubicBezTo>
                  <a:pt x="1269397" y="1949696"/>
                  <a:pt x="1294352" y="1944378"/>
                  <a:pt x="1318736" y="1936876"/>
                </a:cubicBezTo>
                <a:cubicBezTo>
                  <a:pt x="1367741" y="1922764"/>
                  <a:pt x="1415522" y="1904726"/>
                  <a:pt x="1461611" y="1882940"/>
                </a:cubicBezTo>
                <a:cubicBezTo>
                  <a:pt x="1554065" y="1838957"/>
                  <a:pt x="1638658" y="1780157"/>
                  <a:pt x="1712023" y="1708880"/>
                </a:cubicBezTo>
                <a:cubicBezTo>
                  <a:pt x="1983564" y="1447319"/>
                  <a:pt x="2072985" y="1049778"/>
                  <a:pt x="1939481" y="697665"/>
                </a:cubicBezTo>
                <a:cubicBezTo>
                  <a:pt x="1877506" y="536948"/>
                  <a:pt x="1771987" y="396544"/>
                  <a:pt x="1634681" y="292096"/>
                </a:cubicBezTo>
                <a:cubicBezTo>
                  <a:pt x="1498545" y="187816"/>
                  <a:pt x="1336648" y="122192"/>
                  <a:pt x="1166146" y="102179"/>
                </a:cubicBezTo>
                <a:cubicBezTo>
                  <a:pt x="1019623" y="83679"/>
                  <a:pt x="870788" y="100147"/>
                  <a:pt x="731901" y="150228"/>
                </a:cubicBezTo>
                <a:cubicBezTo>
                  <a:pt x="662674" y="176034"/>
                  <a:pt x="596951" y="210359"/>
                  <a:pt x="536257" y="252404"/>
                </a:cubicBezTo>
                <a:cubicBezTo>
                  <a:pt x="475551" y="294891"/>
                  <a:pt x="420501" y="344891"/>
                  <a:pt x="372427" y="401204"/>
                </a:cubicBezTo>
                <a:cubicBezTo>
                  <a:pt x="327470" y="454286"/>
                  <a:pt x="285274" y="517243"/>
                  <a:pt x="267653" y="581625"/>
                </a:cubicBezTo>
                <a:lnTo>
                  <a:pt x="268510" y="580771"/>
                </a:lnTo>
                <a:cubicBezTo>
                  <a:pt x="245123" y="616040"/>
                  <a:pt x="228671" y="655418"/>
                  <a:pt x="220028" y="696810"/>
                </a:cubicBezTo>
                <a:cubicBezTo>
                  <a:pt x="216980" y="707066"/>
                  <a:pt x="214694" y="717511"/>
                  <a:pt x="212217" y="727862"/>
                </a:cubicBezTo>
                <a:cubicBezTo>
                  <a:pt x="209741" y="738212"/>
                  <a:pt x="206693" y="748278"/>
                  <a:pt x="204121" y="758344"/>
                </a:cubicBezTo>
                <a:cubicBezTo>
                  <a:pt x="198999" y="778142"/>
                  <a:pt x="192245" y="797484"/>
                  <a:pt x="183928" y="816173"/>
                </a:cubicBezTo>
                <a:lnTo>
                  <a:pt x="183928" y="816173"/>
                </a:lnTo>
                <a:cubicBezTo>
                  <a:pt x="181356" y="829468"/>
                  <a:pt x="178308" y="842952"/>
                  <a:pt x="176594" y="856531"/>
                </a:cubicBezTo>
                <a:cubicBezTo>
                  <a:pt x="174332" y="869844"/>
                  <a:pt x="172996" y="883297"/>
                  <a:pt x="172593" y="896793"/>
                </a:cubicBezTo>
                <a:cubicBezTo>
                  <a:pt x="170783" y="957662"/>
                  <a:pt x="172593" y="995930"/>
                  <a:pt x="166116" y="1014542"/>
                </a:cubicBezTo>
                <a:cubicBezTo>
                  <a:pt x="159639" y="1033154"/>
                  <a:pt x="147828" y="1032489"/>
                  <a:pt x="128016" y="1012168"/>
                </a:cubicBezTo>
                <a:cubicBezTo>
                  <a:pt x="119444" y="1002672"/>
                  <a:pt x="108966" y="1014827"/>
                  <a:pt x="102299" y="983681"/>
                </a:cubicBezTo>
                <a:lnTo>
                  <a:pt x="102870" y="981307"/>
                </a:lnTo>
                <a:lnTo>
                  <a:pt x="102299" y="982161"/>
                </a:lnTo>
                <a:cubicBezTo>
                  <a:pt x="90015" y="934301"/>
                  <a:pt x="87617" y="884452"/>
                  <a:pt x="95250" y="835640"/>
                </a:cubicBezTo>
                <a:cubicBezTo>
                  <a:pt x="103076" y="784563"/>
                  <a:pt x="114664" y="734130"/>
                  <a:pt x="129921" y="684751"/>
                </a:cubicBezTo>
                <a:cubicBezTo>
                  <a:pt x="238531" y="318407"/>
                  <a:pt x="555675" y="51835"/>
                  <a:pt x="936212" y="7030"/>
                </a:cubicBezTo>
                <a:cubicBezTo>
                  <a:pt x="997820" y="-150"/>
                  <a:pt x="1059947" y="-1835"/>
                  <a:pt x="1121855" y="1997"/>
                </a:cubicBezTo>
                <a:cubicBezTo>
                  <a:pt x="1183774" y="5595"/>
                  <a:pt x="1245223" y="14941"/>
                  <a:pt x="1305401" y="29915"/>
                </a:cubicBezTo>
                <a:cubicBezTo>
                  <a:pt x="1453647" y="66828"/>
                  <a:pt x="1591859" y="135998"/>
                  <a:pt x="1710119" y="232462"/>
                </a:cubicBezTo>
                <a:cubicBezTo>
                  <a:pt x="1828153" y="329224"/>
                  <a:pt x="1924167" y="449935"/>
                  <a:pt x="1991773" y="586563"/>
                </a:cubicBezTo>
                <a:cubicBezTo>
                  <a:pt x="2028254" y="661106"/>
                  <a:pt x="2059972" y="739637"/>
                  <a:pt x="2074259" y="82339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8" name="Google Shape;368;p21"/>
          <p:cNvSpPr txBox="1">
            <a:spLocks noGrp="1"/>
          </p:cNvSpPr>
          <p:nvPr>
            <p:ph type="title"/>
          </p:nvPr>
        </p:nvSpPr>
        <p:spPr>
          <a:xfrm>
            <a:off x="452550" y="411475"/>
            <a:ext cx="8238900" cy="56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Step-by-Step Model Development</a:t>
            </a:r>
            <a:endParaRPr dirty="0"/>
          </a:p>
        </p:txBody>
      </p:sp>
      <p:sp>
        <p:nvSpPr>
          <p:cNvPr id="369" name="Google Shape;369;p21"/>
          <p:cNvSpPr/>
          <p:nvPr/>
        </p:nvSpPr>
        <p:spPr>
          <a:xfrm>
            <a:off x="2981636" y="1331550"/>
            <a:ext cx="875400" cy="8754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70" name="Google Shape;370;p21"/>
          <p:cNvSpPr/>
          <p:nvPr/>
        </p:nvSpPr>
        <p:spPr>
          <a:xfrm rot="4050036">
            <a:off x="2935287" y="1305034"/>
            <a:ext cx="959232" cy="946208"/>
          </a:xfrm>
          <a:custGeom>
            <a:avLst/>
            <a:gdLst/>
            <a:ahLst/>
            <a:cxnLst/>
            <a:rect l="l" t="t" r="r" b="b"/>
            <a:pathLst>
              <a:path w="2097558" h="2069079" extrusionOk="0">
                <a:moveTo>
                  <a:pt x="2073974" y="821966"/>
                </a:moveTo>
                <a:cubicBezTo>
                  <a:pt x="2092899" y="908556"/>
                  <a:pt x="2100487" y="997226"/>
                  <a:pt x="2096548" y="1085761"/>
                </a:cubicBezTo>
                <a:cubicBezTo>
                  <a:pt x="2091675" y="1169498"/>
                  <a:pt x="2076905" y="1252369"/>
                  <a:pt x="2052542" y="1332654"/>
                </a:cubicBezTo>
                <a:cubicBezTo>
                  <a:pt x="2002712" y="1493578"/>
                  <a:pt x="1914463" y="1640047"/>
                  <a:pt x="1795367" y="1759493"/>
                </a:cubicBezTo>
                <a:cubicBezTo>
                  <a:pt x="1736002" y="1818788"/>
                  <a:pt x="1669858" y="1870929"/>
                  <a:pt x="1598295" y="1914846"/>
                </a:cubicBezTo>
                <a:cubicBezTo>
                  <a:pt x="1583722" y="1923677"/>
                  <a:pt x="1569720" y="1933837"/>
                  <a:pt x="1555242" y="1943333"/>
                </a:cubicBezTo>
                <a:lnTo>
                  <a:pt x="1556671" y="1942669"/>
                </a:lnTo>
                <a:cubicBezTo>
                  <a:pt x="1467126" y="1991383"/>
                  <a:pt x="1370828" y="2026585"/>
                  <a:pt x="1270921" y="2047123"/>
                </a:cubicBezTo>
                <a:cubicBezTo>
                  <a:pt x="1171120" y="2067821"/>
                  <a:pt x="1068829" y="2073930"/>
                  <a:pt x="967264" y="2065260"/>
                </a:cubicBezTo>
                <a:cubicBezTo>
                  <a:pt x="908486" y="2060128"/>
                  <a:pt x="850282" y="2049800"/>
                  <a:pt x="793337" y="2034399"/>
                </a:cubicBezTo>
                <a:cubicBezTo>
                  <a:pt x="736846" y="2018690"/>
                  <a:pt x="681761" y="1998330"/>
                  <a:pt x="628650" y="1973530"/>
                </a:cubicBezTo>
                <a:cubicBezTo>
                  <a:pt x="615410" y="1967073"/>
                  <a:pt x="601980" y="1961186"/>
                  <a:pt x="589121" y="1954538"/>
                </a:cubicBezTo>
                <a:lnTo>
                  <a:pt x="550355" y="1933648"/>
                </a:lnTo>
                <a:lnTo>
                  <a:pt x="512255" y="1910952"/>
                </a:lnTo>
                <a:cubicBezTo>
                  <a:pt x="499682" y="1903451"/>
                  <a:pt x="487871" y="1894809"/>
                  <a:pt x="475583" y="1886833"/>
                </a:cubicBezTo>
                <a:cubicBezTo>
                  <a:pt x="427508" y="1853568"/>
                  <a:pt x="382009" y="1816747"/>
                  <a:pt x="339471" y="1776681"/>
                </a:cubicBezTo>
                <a:cubicBezTo>
                  <a:pt x="297208" y="1736442"/>
                  <a:pt x="258015" y="1693115"/>
                  <a:pt x="222218" y="1647062"/>
                </a:cubicBezTo>
                <a:cubicBezTo>
                  <a:pt x="204121" y="1624272"/>
                  <a:pt x="187643" y="1600248"/>
                  <a:pt x="171260" y="1576223"/>
                </a:cubicBezTo>
                <a:lnTo>
                  <a:pt x="148114" y="1539189"/>
                </a:lnTo>
                <a:cubicBezTo>
                  <a:pt x="140399" y="1526844"/>
                  <a:pt x="133636" y="1513930"/>
                  <a:pt x="126397" y="1501206"/>
                </a:cubicBezTo>
                <a:cubicBezTo>
                  <a:pt x="98455" y="1450200"/>
                  <a:pt x="74508" y="1397118"/>
                  <a:pt x="54769" y="1342435"/>
                </a:cubicBezTo>
                <a:cubicBezTo>
                  <a:pt x="35569" y="1287642"/>
                  <a:pt x="20946" y="1231362"/>
                  <a:pt x="11049" y="1174168"/>
                </a:cubicBezTo>
                <a:cubicBezTo>
                  <a:pt x="9525" y="1165242"/>
                  <a:pt x="7906" y="1155176"/>
                  <a:pt x="6287" y="1145680"/>
                </a:cubicBezTo>
                <a:cubicBezTo>
                  <a:pt x="4667" y="1136184"/>
                  <a:pt x="3810" y="1124789"/>
                  <a:pt x="2572" y="1114059"/>
                </a:cubicBezTo>
                <a:cubicBezTo>
                  <a:pt x="1334" y="1103329"/>
                  <a:pt x="0" y="1092028"/>
                  <a:pt x="0" y="1081298"/>
                </a:cubicBezTo>
                <a:cubicBezTo>
                  <a:pt x="0" y="1070568"/>
                  <a:pt x="0" y="1060122"/>
                  <a:pt x="0" y="1050247"/>
                </a:cubicBezTo>
                <a:cubicBezTo>
                  <a:pt x="94" y="1041016"/>
                  <a:pt x="922" y="1031808"/>
                  <a:pt x="2477" y="1022709"/>
                </a:cubicBezTo>
                <a:cubicBezTo>
                  <a:pt x="3596" y="1015262"/>
                  <a:pt x="5349" y="1007924"/>
                  <a:pt x="7715" y="1000773"/>
                </a:cubicBezTo>
                <a:cubicBezTo>
                  <a:pt x="12002" y="988523"/>
                  <a:pt x="17812" y="981781"/>
                  <a:pt x="26003" y="981781"/>
                </a:cubicBezTo>
                <a:cubicBezTo>
                  <a:pt x="42958" y="983111"/>
                  <a:pt x="56388" y="1003337"/>
                  <a:pt x="66866" y="1036762"/>
                </a:cubicBezTo>
                <a:cubicBezTo>
                  <a:pt x="79989" y="1081865"/>
                  <a:pt x="90516" y="1127678"/>
                  <a:pt x="98393" y="1173978"/>
                </a:cubicBezTo>
                <a:cubicBezTo>
                  <a:pt x="127092" y="1312903"/>
                  <a:pt x="184403" y="1444377"/>
                  <a:pt x="266700" y="1560080"/>
                </a:cubicBezTo>
                <a:cubicBezTo>
                  <a:pt x="348503" y="1676317"/>
                  <a:pt x="454808" y="1773318"/>
                  <a:pt x="578168" y="1844291"/>
                </a:cubicBezTo>
                <a:cubicBezTo>
                  <a:pt x="622746" y="1869966"/>
                  <a:pt x="669238" y="1892189"/>
                  <a:pt x="717233" y="1910762"/>
                </a:cubicBezTo>
                <a:cubicBezTo>
                  <a:pt x="765070" y="1928982"/>
                  <a:pt x="814194" y="1943646"/>
                  <a:pt x="864203" y="1954633"/>
                </a:cubicBezTo>
                <a:cubicBezTo>
                  <a:pt x="914169" y="1964934"/>
                  <a:pt x="964873" y="1971284"/>
                  <a:pt x="1015841" y="1973625"/>
                </a:cubicBezTo>
                <a:lnTo>
                  <a:pt x="1053941" y="1974575"/>
                </a:lnTo>
                <a:lnTo>
                  <a:pt x="1092041" y="1973530"/>
                </a:lnTo>
                <a:cubicBezTo>
                  <a:pt x="1104805" y="1973530"/>
                  <a:pt x="1117473" y="1971916"/>
                  <a:pt x="1130141" y="1971156"/>
                </a:cubicBezTo>
                <a:lnTo>
                  <a:pt x="1149191" y="1969637"/>
                </a:lnTo>
                <a:cubicBezTo>
                  <a:pt x="1155573" y="1968972"/>
                  <a:pt x="1161860" y="1968118"/>
                  <a:pt x="1168241" y="1967263"/>
                </a:cubicBezTo>
                <a:cubicBezTo>
                  <a:pt x="1180814" y="1965459"/>
                  <a:pt x="1193578" y="1964509"/>
                  <a:pt x="1206341" y="1962040"/>
                </a:cubicBezTo>
                <a:lnTo>
                  <a:pt x="1244441" y="1955393"/>
                </a:lnTo>
                <a:cubicBezTo>
                  <a:pt x="1269397" y="1949696"/>
                  <a:pt x="1294352" y="1944378"/>
                  <a:pt x="1318736" y="1936876"/>
                </a:cubicBezTo>
                <a:cubicBezTo>
                  <a:pt x="1367741" y="1922764"/>
                  <a:pt x="1415522" y="1904726"/>
                  <a:pt x="1461611" y="1882940"/>
                </a:cubicBezTo>
                <a:cubicBezTo>
                  <a:pt x="1554065" y="1838957"/>
                  <a:pt x="1638658" y="1780157"/>
                  <a:pt x="1712023" y="1708880"/>
                </a:cubicBezTo>
                <a:cubicBezTo>
                  <a:pt x="1983564" y="1447319"/>
                  <a:pt x="2072985" y="1049778"/>
                  <a:pt x="1939481" y="697665"/>
                </a:cubicBezTo>
                <a:cubicBezTo>
                  <a:pt x="1877506" y="536948"/>
                  <a:pt x="1771987" y="396544"/>
                  <a:pt x="1634681" y="292096"/>
                </a:cubicBezTo>
                <a:cubicBezTo>
                  <a:pt x="1498545" y="187816"/>
                  <a:pt x="1336648" y="122192"/>
                  <a:pt x="1166146" y="102179"/>
                </a:cubicBezTo>
                <a:cubicBezTo>
                  <a:pt x="1019623" y="83679"/>
                  <a:pt x="870788" y="100147"/>
                  <a:pt x="731901" y="150228"/>
                </a:cubicBezTo>
                <a:cubicBezTo>
                  <a:pt x="662674" y="176034"/>
                  <a:pt x="596951" y="210359"/>
                  <a:pt x="536257" y="252404"/>
                </a:cubicBezTo>
                <a:cubicBezTo>
                  <a:pt x="475551" y="294891"/>
                  <a:pt x="420501" y="344891"/>
                  <a:pt x="372427" y="401204"/>
                </a:cubicBezTo>
                <a:cubicBezTo>
                  <a:pt x="327470" y="454286"/>
                  <a:pt x="285274" y="517243"/>
                  <a:pt x="267653" y="581625"/>
                </a:cubicBezTo>
                <a:lnTo>
                  <a:pt x="268510" y="580771"/>
                </a:lnTo>
                <a:cubicBezTo>
                  <a:pt x="245123" y="616040"/>
                  <a:pt x="228671" y="655418"/>
                  <a:pt x="220028" y="696810"/>
                </a:cubicBezTo>
                <a:cubicBezTo>
                  <a:pt x="216980" y="707066"/>
                  <a:pt x="214694" y="717511"/>
                  <a:pt x="212217" y="727862"/>
                </a:cubicBezTo>
                <a:cubicBezTo>
                  <a:pt x="209741" y="738212"/>
                  <a:pt x="206693" y="748278"/>
                  <a:pt x="204121" y="758344"/>
                </a:cubicBezTo>
                <a:cubicBezTo>
                  <a:pt x="198999" y="778142"/>
                  <a:pt x="192245" y="797484"/>
                  <a:pt x="183928" y="816173"/>
                </a:cubicBezTo>
                <a:lnTo>
                  <a:pt x="183928" y="816173"/>
                </a:lnTo>
                <a:cubicBezTo>
                  <a:pt x="181356" y="829468"/>
                  <a:pt x="178308" y="842952"/>
                  <a:pt x="176594" y="856531"/>
                </a:cubicBezTo>
                <a:cubicBezTo>
                  <a:pt x="174332" y="869844"/>
                  <a:pt x="172996" y="883297"/>
                  <a:pt x="172593" y="896793"/>
                </a:cubicBezTo>
                <a:cubicBezTo>
                  <a:pt x="170783" y="957662"/>
                  <a:pt x="172593" y="995930"/>
                  <a:pt x="166116" y="1014542"/>
                </a:cubicBezTo>
                <a:cubicBezTo>
                  <a:pt x="159639" y="1033154"/>
                  <a:pt x="147828" y="1032489"/>
                  <a:pt x="128016" y="1012168"/>
                </a:cubicBezTo>
                <a:cubicBezTo>
                  <a:pt x="119444" y="1002672"/>
                  <a:pt x="108966" y="1014827"/>
                  <a:pt x="102299" y="983681"/>
                </a:cubicBezTo>
                <a:lnTo>
                  <a:pt x="102870" y="981307"/>
                </a:lnTo>
                <a:lnTo>
                  <a:pt x="102299" y="982161"/>
                </a:lnTo>
                <a:cubicBezTo>
                  <a:pt x="90015" y="934301"/>
                  <a:pt x="87617" y="884452"/>
                  <a:pt x="95250" y="835640"/>
                </a:cubicBezTo>
                <a:cubicBezTo>
                  <a:pt x="103076" y="784563"/>
                  <a:pt x="114664" y="734130"/>
                  <a:pt x="129921" y="684751"/>
                </a:cubicBezTo>
                <a:cubicBezTo>
                  <a:pt x="238531" y="318407"/>
                  <a:pt x="555675" y="51835"/>
                  <a:pt x="936212" y="7030"/>
                </a:cubicBezTo>
                <a:cubicBezTo>
                  <a:pt x="997820" y="-150"/>
                  <a:pt x="1059947" y="-1835"/>
                  <a:pt x="1121855" y="1997"/>
                </a:cubicBezTo>
                <a:cubicBezTo>
                  <a:pt x="1183774" y="5595"/>
                  <a:pt x="1245223" y="14941"/>
                  <a:pt x="1305401" y="29915"/>
                </a:cubicBezTo>
                <a:cubicBezTo>
                  <a:pt x="1453647" y="66828"/>
                  <a:pt x="1591859" y="135998"/>
                  <a:pt x="1710119" y="232462"/>
                </a:cubicBezTo>
                <a:cubicBezTo>
                  <a:pt x="1828153" y="329224"/>
                  <a:pt x="1924167" y="449935"/>
                  <a:pt x="1991773" y="586563"/>
                </a:cubicBezTo>
                <a:cubicBezTo>
                  <a:pt x="2028254" y="661106"/>
                  <a:pt x="2059972" y="739637"/>
                  <a:pt x="2074259" y="82339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71" name="Google Shape;371;p21"/>
          <p:cNvGrpSpPr/>
          <p:nvPr/>
        </p:nvGrpSpPr>
        <p:grpSpPr>
          <a:xfrm>
            <a:off x="891887" y="2044866"/>
            <a:ext cx="365084" cy="405687"/>
            <a:chOff x="7587063" y="2593818"/>
            <a:chExt cx="391595" cy="440725"/>
          </a:xfrm>
        </p:grpSpPr>
        <p:sp>
          <p:nvSpPr>
            <p:cNvPr id="372" name="Google Shape;372;p21"/>
            <p:cNvSpPr/>
            <p:nvPr/>
          </p:nvSpPr>
          <p:spPr>
            <a:xfrm>
              <a:off x="7739690" y="2593885"/>
              <a:ext cx="238929" cy="206955"/>
            </a:xfrm>
            <a:custGeom>
              <a:avLst/>
              <a:gdLst/>
              <a:ahLst/>
              <a:cxnLst/>
              <a:rect l="l" t="t" r="r" b="b"/>
              <a:pathLst>
                <a:path w="238929" h="206955" extrusionOk="0">
                  <a:moveTo>
                    <a:pt x="51" y="124725"/>
                  </a:moveTo>
                  <a:cubicBezTo>
                    <a:pt x="1086" y="139638"/>
                    <a:pt x="18124" y="147803"/>
                    <a:pt x="30439" y="139331"/>
                  </a:cubicBezTo>
                  <a:cubicBezTo>
                    <a:pt x="41272" y="131873"/>
                    <a:pt x="56061" y="139641"/>
                    <a:pt x="56061" y="152803"/>
                  </a:cubicBezTo>
                  <a:lnTo>
                    <a:pt x="56061" y="206956"/>
                  </a:lnTo>
                  <a:lnTo>
                    <a:pt x="96629" y="206956"/>
                  </a:lnTo>
                  <a:cubicBezTo>
                    <a:pt x="89424" y="177536"/>
                    <a:pt x="112751" y="148874"/>
                    <a:pt x="143780" y="151016"/>
                  </a:cubicBezTo>
                  <a:cubicBezTo>
                    <a:pt x="171081" y="152908"/>
                    <a:pt x="191326" y="179196"/>
                    <a:pt x="184509" y="206956"/>
                  </a:cubicBezTo>
                  <a:lnTo>
                    <a:pt x="225487" y="206956"/>
                  </a:lnTo>
                  <a:cubicBezTo>
                    <a:pt x="259776" y="155113"/>
                    <a:pt x="225243" y="80107"/>
                    <a:pt x="158425" y="76676"/>
                  </a:cubicBezTo>
                  <a:cubicBezTo>
                    <a:pt x="165980" y="36777"/>
                    <a:pt x="135217" y="0"/>
                    <a:pt x="94900" y="0"/>
                  </a:cubicBezTo>
                  <a:cubicBezTo>
                    <a:pt x="80336" y="0"/>
                    <a:pt x="66882" y="4841"/>
                    <a:pt x="56061" y="12996"/>
                  </a:cubicBezTo>
                  <a:lnTo>
                    <a:pt x="56061" y="93818"/>
                  </a:lnTo>
                  <a:cubicBezTo>
                    <a:pt x="56061" y="106971"/>
                    <a:pt x="41284" y="114752"/>
                    <a:pt x="30438" y="107291"/>
                  </a:cubicBezTo>
                  <a:cubicBezTo>
                    <a:pt x="17260" y="98225"/>
                    <a:pt x="-1091" y="108239"/>
                    <a:pt x="51" y="12472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" name="Google Shape;373;p21"/>
            <p:cNvSpPr/>
            <p:nvPr/>
          </p:nvSpPr>
          <p:spPr>
            <a:xfrm>
              <a:off x="7587063" y="2593818"/>
              <a:ext cx="182872" cy="263075"/>
            </a:xfrm>
            <a:custGeom>
              <a:avLst/>
              <a:gdLst/>
              <a:ahLst/>
              <a:cxnLst/>
              <a:rect l="l" t="t" r="r" b="b"/>
              <a:pathLst>
                <a:path w="182872" h="263075" extrusionOk="0">
                  <a:moveTo>
                    <a:pt x="68857" y="207024"/>
                  </a:moveTo>
                  <a:cubicBezTo>
                    <a:pt x="82012" y="207024"/>
                    <a:pt x="89791" y="221804"/>
                    <a:pt x="82327" y="232648"/>
                  </a:cubicBezTo>
                  <a:cubicBezTo>
                    <a:pt x="73303" y="245760"/>
                    <a:pt x="83211" y="264168"/>
                    <a:pt x="99767" y="263025"/>
                  </a:cubicBezTo>
                  <a:cubicBezTo>
                    <a:pt x="114713" y="261989"/>
                    <a:pt x="122838" y="244937"/>
                    <a:pt x="114377" y="232645"/>
                  </a:cubicBezTo>
                  <a:cubicBezTo>
                    <a:pt x="106916" y="221806"/>
                    <a:pt x="114691" y="207024"/>
                    <a:pt x="127850" y="207024"/>
                  </a:cubicBezTo>
                  <a:lnTo>
                    <a:pt x="182873" y="207024"/>
                  </a:lnTo>
                  <a:lnTo>
                    <a:pt x="182873" y="167302"/>
                  </a:lnTo>
                  <a:cubicBezTo>
                    <a:pt x="155051" y="174137"/>
                    <a:pt x="128814" y="153815"/>
                    <a:pt x="126925" y="126577"/>
                  </a:cubicBezTo>
                  <a:cubicBezTo>
                    <a:pt x="124782" y="95679"/>
                    <a:pt x="153324" y="72198"/>
                    <a:pt x="182873" y="79433"/>
                  </a:cubicBezTo>
                  <a:lnTo>
                    <a:pt x="182873" y="13064"/>
                  </a:lnTo>
                  <a:cubicBezTo>
                    <a:pt x="136550" y="-21846"/>
                    <a:pt x="70190" y="18015"/>
                    <a:pt x="80355" y="75889"/>
                  </a:cubicBezTo>
                  <a:cubicBezTo>
                    <a:pt x="13138" y="79460"/>
                    <a:pt x="-20877" y="154629"/>
                    <a:pt x="13708" y="2070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" name="Google Shape;374;p21"/>
            <p:cNvSpPr/>
            <p:nvPr/>
          </p:nvSpPr>
          <p:spPr>
            <a:xfrm>
              <a:off x="7795751" y="2770605"/>
              <a:ext cx="182907" cy="263938"/>
            </a:xfrm>
            <a:custGeom>
              <a:avLst/>
              <a:gdLst/>
              <a:ahLst/>
              <a:cxnLst/>
              <a:rect l="l" t="t" r="r" b="b"/>
              <a:pathLst>
                <a:path w="182907" h="263938" extrusionOk="0">
                  <a:moveTo>
                    <a:pt x="168993" y="56053"/>
                  </a:moveTo>
                  <a:lnTo>
                    <a:pt x="114015" y="56053"/>
                  </a:lnTo>
                  <a:cubicBezTo>
                    <a:pt x="100854" y="56053"/>
                    <a:pt x="93082" y="41269"/>
                    <a:pt x="100543" y="30430"/>
                  </a:cubicBezTo>
                  <a:cubicBezTo>
                    <a:pt x="109011" y="18133"/>
                    <a:pt x="100864" y="1087"/>
                    <a:pt x="85933" y="51"/>
                  </a:cubicBezTo>
                  <a:cubicBezTo>
                    <a:pt x="69380" y="-1098"/>
                    <a:pt x="59466" y="17310"/>
                    <a:pt x="68493" y="30428"/>
                  </a:cubicBezTo>
                  <a:cubicBezTo>
                    <a:pt x="75954" y="41272"/>
                    <a:pt x="68182" y="56053"/>
                    <a:pt x="55023" y="56053"/>
                  </a:cubicBezTo>
                  <a:lnTo>
                    <a:pt x="0" y="56053"/>
                  </a:lnTo>
                  <a:lnTo>
                    <a:pt x="0" y="95751"/>
                  </a:lnTo>
                  <a:cubicBezTo>
                    <a:pt x="29464" y="88537"/>
                    <a:pt x="58096" y="111922"/>
                    <a:pt x="55948" y="142895"/>
                  </a:cubicBezTo>
                  <a:cubicBezTo>
                    <a:pt x="54058" y="170143"/>
                    <a:pt x="27814" y="190449"/>
                    <a:pt x="0" y="183621"/>
                  </a:cubicBezTo>
                  <a:lnTo>
                    <a:pt x="0" y="250875"/>
                  </a:lnTo>
                  <a:cubicBezTo>
                    <a:pt x="46323" y="285785"/>
                    <a:pt x="112683" y="245923"/>
                    <a:pt x="102518" y="188050"/>
                  </a:cubicBezTo>
                  <a:cubicBezTo>
                    <a:pt x="168119" y="184563"/>
                    <a:pt x="204582" y="110966"/>
                    <a:pt x="168993" y="560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" name="Google Shape;375;p21"/>
            <p:cNvSpPr/>
            <p:nvPr/>
          </p:nvSpPr>
          <p:spPr>
            <a:xfrm>
              <a:off x="7587070" y="2826658"/>
              <a:ext cx="238925" cy="207818"/>
            </a:xfrm>
            <a:custGeom>
              <a:avLst/>
              <a:gdLst/>
              <a:ahLst/>
              <a:cxnLst/>
              <a:rect l="l" t="t" r="r" b="b"/>
              <a:pathLst>
                <a:path w="238925" h="207818" extrusionOk="0">
                  <a:moveTo>
                    <a:pt x="238875" y="85056"/>
                  </a:moveTo>
                  <a:cubicBezTo>
                    <a:pt x="240017" y="68578"/>
                    <a:pt x="221667" y="58554"/>
                    <a:pt x="208489" y="67624"/>
                  </a:cubicBezTo>
                  <a:cubicBezTo>
                    <a:pt x="197649" y="75077"/>
                    <a:pt x="182865" y="67316"/>
                    <a:pt x="182865" y="54152"/>
                  </a:cubicBezTo>
                  <a:lnTo>
                    <a:pt x="182865" y="0"/>
                  </a:lnTo>
                  <a:lnTo>
                    <a:pt x="142274" y="0"/>
                  </a:lnTo>
                  <a:cubicBezTo>
                    <a:pt x="149301" y="28595"/>
                    <a:pt x="127520" y="56053"/>
                    <a:pt x="98289" y="56053"/>
                  </a:cubicBezTo>
                  <a:cubicBezTo>
                    <a:pt x="68782" y="56053"/>
                    <a:pt x="47473" y="28249"/>
                    <a:pt x="54394" y="0"/>
                  </a:cubicBezTo>
                  <a:lnTo>
                    <a:pt x="13705" y="0"/>
                  </a:lnTo>
                  <a:cubicBezTo>
                    <a:pt x="-20862" y="52389"/>
                    <a:pt x="13088" y="127680"/>
                    <a:pt x="80501" y="131142"/>
                  </a:cubicBezTo>
                  <a:cubicBezTo>
                    <a:pt x="72946" y="171041"/>
                    <a:pt x="103710" y="207818"/>
                    <a:pt x="144027" y="207818"/>
                  </a:cubicBezTo>
                  <a:cubicBezTo>
                    <a:pt x="158590" y="207818"/>
                    <a:pt x="172045" y="202977"/>
                    <a:pt x="182866" y="194822"/>
                  </a:cubicBezTo>
                  <a:lnTo>
                    <a:pt x="182866" y="113137"/>
                  </a:lnTo>
                  <a:cubicBezTo>
                    <a:pt x="182866" y="99986"/>
                    <a:pt x="197644" y="92203"/>
                    <a:pt x="208486" y="99664"/>
                  </a:cubicBezTo>
                  <a:cubicBezTo>
                    <a:pt x="220777" y="108123"/>
                    <a:pt x="237838" y="99999"/>
                    <a:pt x="238875" y="8505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6" name="Google Shape;376;p21"/>
          <p:cNvGrpSpPr/>
          <p:nvPr/>
        </p:nvGrpSpPr>
        <p:grpSpPr>
          <a:xfrm>
            <a:off x="15605610" y="1572492"/>
            <a:ext cx="405687" cy="405686"/>
            <a:chOff x="7562499" y="3566844"/>
            <a:chExt cx="440725" cy="440724"/>
          </a:xfrm>
        </p:grpSpPr>
        <p:sp>
          <p:nvSpPr>
            <p:cNvPr id="377" name="Google Shape;377;p21"/>
            <p:cNvSpPr/>
            <p:nvPr/>
          </p:nvSpPr>
          <p:spPr>
            <a:xfrm>
              <a:off x="7562499" y="3566844"/>
              <a:ext cx="440725" cy="78331"/>
            </a:xfrm>
            <a:custGeom>
              <a:avLst/>
              <a:gdLst/>
              <a:ahLst/>
              <a:cxnLst/>
              <a:rect l="l" t="t" r="r" b="b"/>
              <a:pathLst>
                <a:path w="440725" h="78331" extrusionOk="0">
                  <a:moveTo>
                    <a:pt x="427813" y="0"/>
                  </a:moveTo>
                  <a:lnTo>
                    <a:pt x="12912" y="0"/>
                  </a:lnTo>
                  <a:cubicBezTo>
                    <a:pt x="5781" y="0"/>
                    <a:pt x="0" y="5781"/>
                    <a:pt x="0" y="12912"/>
                  </a:cubicBezTo>
                  <a:lnTo>
                    <a:pt x="0" y="78332"/>
                  </a:lnTo>
                  <a:lnTo>
                    <a:pt x="440725" y="78332"/>
                  </a:lnTo>
                  <a:lnTo>
                    <a:pt x="440725" y="12912"/>
                  </a:lnTo>
                  <a:cubicBezTo>
                    <a:pt x="440725" y="5781"/>
                    <a:pt x="434944" y="0"/>
                    <a:pt x="427813" y="0"/>
                  </a:cubicBezTo>
                  <a:close/>
                  <a:moveTo>
                    <a:pt x="297834" y="52078"/>
                  </a:moveTo>
                  <a:cubicBezTo>
                    <a:pt x="290703" y="52078"/>
                    <a:pt x="284922" y="46297"/>
                    <a:pt x="284922" y="39166"/>
                  </a:cubicBezTo>
                  <a:cubicBezTo>
                    <a:pt x="284922" y="32035"/>
                    <a:pt x="290703" y="26254"/>
                    <a:pt x="297834" y="26254"/>
                  </a:cubicBezTo>
                  <a:cubicBezTo>
                    <a:pt x="304964" y="26254"/>
                    <a:pt x="310746" y="32035"/>
                    <a:pt x="310746" y="39166"/>
                  </a:cubicBezTo>
                  <a:cubicBezTo>
                    <a:pt x="310746" y="46297"/>
                    <a:pt x="304964" y="52078"/>
                    <a:pt x="297834" y="52078"/>
                  </a:cubicBezTo>
                  <a:close/>
                  <a:moveTo>
                    <a:pt x="349481" y="52078"/>
                  </a:moveTo>
                  <a:cubicBezTo>
                    <a:pt x="342350" y="52078"/>
                    <a:pt x="336569" y="46297"/>
                    <a:pt x="336569" y="39166"/>
                  </a:cubicBezTo>
                  <a:cubicBezTo>
                    <a:pt x="336569" y="32035"/>
                    <a:pt x="342350" y="26254"/>
                    <a:pt x="349481" y="26254"/>
                  </a:cubicBezTo>
                  <a:cubicBezTo>
                    <a:pt x="356612" y="26254"/>
                    <a:pt x="362393" y="32035"/>
                    <a:pt x="362393" y="39166"/>
                  </a:cubicBezTo>
                  <a:cubicBezTo>
                    <a:pt x="362393" y="46297"/>
                    <a:pt x="356612" y="52078"/>
                    <a:pt x="349481" y="52078"/>
                  </a:cubicBezTo>
                  <a:close/>
                  <a:moveTo>
                    <a:pt x="401129" y="52078"/>
                  </a:moveTo>
                  <a:cubicBezTo>
                    <a:pt x="393998" y="52078"/>
                    <a:pt x="388217" y="46297"/>
                    <a:pt x="388217" y="39166"/>
                  </a:cubicBezTo>
                  <a:cubicBezTo>
                    <a:pt x="388217" y="32035"/>
                    <a:pt x="393998" y="26254"/>
                    <a:pt x="401129" y="26254"/>
                  </a:cubicBezTo>
                  <a:cubicBezTo>
                    <a:pt x="408259" y="26254"/>
                    <a:pt x="414040" y="32035"/>
                    <a:pt x="414040" y="39166"/>
                  </a:cubicBezTo>
                  <a:cubicBezTo>
                    <a:pt x="414040" y="46297"/>
                    <a:pt x="408259" y="52078"/>
                    <a:pt x="401129" y="5207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" name="Google Shape;378;p21"/>
            <p:cNvSpPr/>
            <p:nvPr/>
          </p:nvSpPr>
          <p:spPr>
            <a:xfrm>
              <a:off x="7667515" y="3760020"/>
              <a:ext cx="232413" cy="50787"/>
            </a:xfrm>
            <a:custGeom>
              <a:avLst/>
              <a:gdLst/>
              <a:ahLst/>
              <a:cxnLst/>
              <a:rect l="l" t="t" r="r" b="b"/>
              <a:pathLst>
                <a:path w="232413" h="50787" extrusionOk="0">
                  <a:moveTo>
                    <a:pt x="25393" y="50788"/>
                  </a:moveTo>
                  <a:lnTo>
                    <a:pt x="139573" y="50788"/>
                  </a:lnTo>
                  <a:lnTo>
                    <a:pt x="139573" y="44231"/>
                  </a:lnTo>
                  <a:cubicBezTo>
                    <a:pt x="139573" y="32443"/>
                    <a:pt x="154159" y="26817"/>
                    <a:pt x="162069" y="35578"/>
                  </a:cubicBezTo>
                  <a:lnTo>
                    <a:pt x="175799" y="50787"/>
                  </a:lnTo>
                  <a:lnTo>
                    <a:pt x="207020" y="50787"/>
                  </a:lnTo>
                  <a:cubicBezTo>
                    <a:pt x="221023" y="50787"/>
                    <a:pt x="232414" y="39396"/>
                    <a:pt x="232414" y="25393"/>
                  </a:cubicBezTo>
                  <a:cubicBezTo>
                    <a:pt x="232414" y="11391"/>
                    <a:pt x="221023" y="0"/>
                    <a:pt x="207020" y="0"/>
                  </a:cubicBezTo>
                  <a:lnTo>
                    <a:pt x="25393" y="0"/>
                  </a:lnTo>
                  <a:cubicBezTo>
                    <a:pt x="11391" y="0"/>
                    <a:pt x="0" y="11391"/>
                    <a:pt x="0" y="25393"/>
                  </a:cubicBezTo>
                  <a:cubicBezTo>
                    <a:pt x="0" y="39396"/>
                    <a:pt x="11391" y="50788"/>
                    <a:pt x="25393" y="5078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9" name="Google Shape;379;p21"/>
            <p:cNvSpPr/>
            <p:nvPr/>
          </p:nvSpPr>
          <p:spPr>
            <a:xfrm>
              <a:off x="7832912" y="3837822"/>
              <a:ext cx="37212" cy="55533"/>
            </a:xfrm>
            <a:custGeom>
              <a:avLst/>
              <a:gdLst/>
              <a:ahLst/>
              <a:cxnLst/>
              <a:rect l="l" t="t" r="r" b="b"/>
              <a:pathLst>
                <a:path w="37212" h="55533" extrusionOk="0">
                  <a:moveTo>
                    <a:pt x="0" y="55534"/>
                  </a:moveTo>
                  <a:lnTo>
                    <a:pt x="37213" y="412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" name="Google Shape;380;p21"/>
            <p:cNvSpPr/>
            <p:nvPr/>
          </p:nvSpPr>
          <p:spPr>
            <a:xfrm>
              <a:off x="7562499" y="3670999"/>
              <a:ext cx="440725" cy="336569"/>
            </a:xfrm>
            <a:custGeom>
              <a:avLst/>
              <a:gdLst/>
              <a:ahLst/>
              <a:cxnLst/>
              <a:rect l="l" t="t" r="r" b="b"/>
              <a:pathLst>
                <a:path w="440725" h="336569" extrusionOk="0">
                  <a:moveTo>
                    <a:pt x="0" y="323657"/>
                  </a:moveTo>
                  <a:cubicBezTo>
                    <a:pt x="0" y="330788"/>
                    <a:pt x="5781" y="336569"/>
                    <a:pt x="12912" y="336569"/>
                  </a:cubicBezTo>
                  <a:lnTo>
                    <a:pt x="427813" y="336569"/>
                  </a:lnTo>
                  <a:cubicBezTo>
                    <a:pt x="434944" y="336569"/>
                    <a:pt x="440725" y="330788"/>
                    <a:pt x="440725" y="323657"/>
                  </a:cubicBezTo>
                  <a:lnTo>
                    <a:pt x="440725" y="0"/>
                  </a:lnTo>
                  <a:lnTo>
                    <a:pt x="0" y="0"/>
                  </a:lnTo>
                  <a:close/>
                  <a:moveTo>
                    <a:pt x="130410" y="63198"/>
                  </a:moveTo>
                  <a:lnTo>
                    <a:pt x="312037" y="63198"/>
                  </a:lnTo>
                  <a:cubicBezTo>
                    <a:pt x="340278" y="63198"/>
                    <a:pt x="363254" y="86173"/>
                    <a:pt x="363254" y="114415"/>
                  </a:cubicBezTo>
                  <a:cubicBezTo>
                    <a:pt x="363254" y="142656"/>
                    <a:pt x="340278" y="165632"/>
                    <a:pt x="312037" y="165632"/>
                  </a:cubicBezTo>
                  <a:lnTo>
                    <a:pt x="304128" y="165632"/>
                  </a:lnTo>
                  <a:lnTo>
                    <a:pt x="339392" y="204694"/>
                  </a:lnTo>
                  <a:cubicBezTo>
                    <a:pt x="345441" y="211394"/>
                    <a:pt x="342923" y="222136"/>
                    <a:pt x="334443" y="225397"/>
                  </a:cubicBezTo>
                  <a:lnTo>
                    <a:pt x="310340" y="234668"/>
                  </a:lnTo>
                  <a:lnTo>
                    <a:pt x="318477" y="255825"/>
                  </a:lnTo>
                  <a:cubicBezTo>
                    <a:pt x="321037" y="262480"/>
                    <a:pt x="317717" y="269951"/>
                    <a:pt x="311061" y="272511"/>
                  </a:cubicBezTo>
                  <a:cubicBezTo>
                    <a:pt x="304393" y="275076"/>
                    <a:pt x="296930" y="271738"/>
                    <a:pt x="294375" y="265095"/>
                  </a:cubicBezTo>
                  <a:lnTo>
                    <a:pt x="286238" y="243939"/>
                  </a:lnTo>
                  <a:lnTo>
                    <a:pt x="262136" y="253209"/>
                  </a:lnTo>
                  <a:cubicBezTo>
                    <a:pt x="253681" y="256462"/>
                    <a:pt x="244589" y="250198"/>
                    <a:pt x="244589" y="241157"/>
                  </a:cubicBezTo>
                  <a:lnTo>
                    <a:pt x="244589" y="165633"/>
                  </a:lnTo>
                  <a:lnTo>
                    <a:pt x="130410" y="165633"/>
                  </a:lnTo>
                  <a:cubicBezTo>
                    <a:pt x="102168" y="165633"/>
                    <a:pt x="79193" y="142657"/>
                    <a:pt x="79193" y="114415"/>
                  </a:cubicBezTo>
                  <a:cubicBezTo>
                    <a:pt x="79193" y="86174"/>
                    <a:pt x="102168" y="63198"/>
                    <a:pt x="130410" y="6319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1" name="Google Shape;381;p21"/>
          <p:cNvGrpSpPr/>
          <p:nvPr/>
        </p:nvGrpSpPr>
        <p:grpSpPr>
          <a:xfrm>
            <a:off x="3245857" y="1572506"/>
            <a:ext cx="405685" cy="405686"/>
            <a:chOff x="4386649" y="3566844"/>
            <a:chExt cx="440722" cy="440724"/>
          </a:xfrm>
        </p:grpSpPr>
        <p:sp>
          <p:nvSpPr>
            <p:cNvPr id="382" name="Google Shape;382;p21"/>
            <p:cNvSpPr/>
            <p:nvPr/>
          </p:nvSpPr>
          <p:spPr>
            <a:xfrm>
              <a:off x="4467882" y="3566844"/>
              <a:ext cx="242424" cy="52508"/>
            </a:xfrm>
            <a:custGeom>
              <a:avLst/>
              <a:gdLst/>
              <a:ahLst/>
              <a:cxnLst/>
              <a:rect l="l" t="t" r="r" b="b"/>
              <a:pathLst>
                <a:path w="242424" h="52508" extrusionOk="0">
                  <a:moveTo>
                    <a:pt x="10011" y="52508"/>
                  </a:moveTo>
                  <a:lnTo>
                    <a:pt x="242425" y="52508"/>
                  </a:lnTo>
                  <a:lnTo>
                    <a:pt x="242425" y="45622"/>
                  </a:lnTo>
                  <a:cubicBezTo>
                    <a:pt x="242425" y="20470"/>
                    <a:pt x="221955" y="0"/>
                    <a:pt x="196803" y="0"/>
                  </a:cubicBezTo>
                  <a:lnTo>
                    <a:pt x="0" y="0"/>
                  </a:lnTo>
                  <a:cubicBezTo>
                    <a:pt x="14060" y="20831"/>
                    <a:pt x="8878" y="39300"/>
                    <a:pt x="10011" y="5250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" name="Google Shape;383;p21"/>
            <p:cNvSpPr/>
            <p:nvPr/>
          </p:nvSpPr>
          <p:spPr>
            <a:xfrm>
              <a:off x="4386649" y="3566844"/>
              <a:ext cx="284921" cy="414901"/>
            </a:xfrm>
            <a:custGeom>
              <a:avLst/>
              <a:gdLst/>
              <a:ahLst/>
              <a:cxnLst/>
              <a:rect l="l" t="t" r="r" b="b"/>
              <a:pathLst>
                <a:path w="284921" h="414901" extrusionOk="0">
                  <a:moveTo>
                    <a:pt x="123093" y="310393"/>
                  </a:moveTo>
                  <a:cubicBezTo>
                    <a:pt x="123093" y="303332"/>
                    <a:pt x="128763" y="297603"/>
                    <a:pt x="135798" y="297491"/>
                  </a:cubicBezTo>
                  <a:cubicBezTo>
                    <a:pt x="138040" y="279179"/>
                    <a:pt x="143583" y="261874"/>
                    <a:pt x="151811" y="246186"/>
                  </a:cubicBezTo>
                  <a:lnTo>
                    <a:pt x="136005" y="246186"/>
                  </a:lnTo>
                  <a:cubicBezTo>
                    <a:pt x="128874" y="246186"/>
                    <a:pt x="123093" y="240405"/>
                    <a:pt x="123093" y="233274"/>
                  </a:cubicBezTo>
                  <a:cubicBezTo>
                    <a:pt x="123093" y="226144"/>
                    <a:pt x="128874" y="220363"/>
                    <a:pt x="136005" y="220363"/>
                  </a:cubicBezTo>
                  <a:lnTo>
                    <a:pt x="168937" y="220363"/>
                  </a:lnTo>
                  <a:cubicBezTo>
                    <a:pt x="196511" y="186840"/>
                    <a:pt x="238257" y="165396"/>
                    <a:pt x="284922" y="165277"/>
                  </a:cubicBezTo>
                  <a:lnTo>
                    <a:pt x="284922" y="78332"/>
                  </a:lnTo>
                  <a:lnTo>
                    <a:pt x="78332" y="78332"/>
                  </a:lnTo>
                  <a:cubicBezTo>
                    <a:pt x="71201" y="78332"/>
                    <a:pt x="65420" y="72551"/>
                    <a:pt x="65420" y="65420"/>
                  </a:cubicBezTo>
                  <a:lnTo>
                    <a:pt x="65420" y="32710"/>
                  </a:lnTo>
                  <a:cubicBezTo>
                    <a:pt x="65420" y="14674"/>
                    <a:pt x="50746" y="0"/>
                    <a:pt x="32710" y="0"/>
                  </a:cubicBezTo>
                  <a:cubicBezTo>
                    <a:pt x="14674" y="0"/>
                    <a:pt x="0" y="14674"/>
                    <a:pt x="0" y="32710"/>
                  </a:cubicBezTo>
                  <a:lnTo>
                    <a:pt x="0" y="401989"/>
                  </a:lnTo>
                  <a:cubicBezTo>
                    <a:pt x="0" y="409120"/>
                    <a:pt x="5781" y="414901"/>
                    <a:pt x="12912" y="414901"/>
                  </a:cubicBezTo>
                  <a:lnTo>
                    <a:pt x="171860" y="414901"/>
                  </a:lnTo>
                  <a:cubicBezTo>
                    <a:pt x="150219" y="390129"/>
                    <a:pt x="136538" y="358235"/>
                    <a:pt x="134852" y="323246"/>
                  </a:cubicBezTo>
                  <a:cubicBezTo>
                    <a:pt x="128261" y="322661"/>
                    <a:pt x="123093" y="317133"/>
                    <a:pt x="123093" y="310393"/>
                  </a:cubicBezTo>
                  <a:close/>
                  <a:moveTo>
                    <a:pt x="136005" y="142891"/>
                  </a:moveTo>
                  <a:lnTo>
                    <a:pt x="217780" y="142891"/>
                  </a:lnTo>
                  <a:cubicBezTo>
                    <a:pt x="224911" y="142891"/>
                    <a:pt x="230692" y="148672"/>
                    <a:pt x="230692" y="155803"/>
                  </a:cubicBezTo>
                  <a:cubicBezTo>
                    <a:pt x="230692" y="162934"/>
                    <a:pt x="224911" y="168715"/>
                    <a:pt x="217780" y="168715"/>
                  </a:cubicBezTo>
                  <a:lnTo>
                    <a:pt x="136005" y="168715"/>
                  </a:lnTo>
                  <a:cubicBezTo>
                    <a:pt x="128874" y="168715"/>
                    <a:pt x="123093" y="162934"/>
                    <a:pt x="123093" y="155803"/>
                  </a:cubicBezTo>
                  <a:cubicBezTo>
                    <a:pt x="123093" y="148672"/>
                    <a:pt x="128873" y="142891"/>
                    <a:pt x="136005" y="142891"/>
                  </a:cubicBezTo>
                  <a:close/>
                  <a:moveTo>
                    <a:pt x="105969" y="307041"/>
                  </a:moveTo>
                  <a:lnTo>
                    <a:pt x="80575" y="332434"/>
                  </a:lnTo>
                  <a:cubicBezTo>
                    <a:pt x="75533" y="337477"/>
                    <a:pt x="67358" y="337477"/>
                    <a:pt x="62315" y="332434"/>
                  </a:cubicBezTo>
                  <a:lnTo>
                    <a:pt x="49403" y="319522"/>
                  </a:lnTo>
                  <a:cubicBezTo>
                    <a:pt x="44361" y="314481"/>
                    <a:pt x="44361" y="306305"/>
                    <a:pt x="49403" y="301262"/>
                  </a:cubicBezTo>
                  <a:cubicBezTo>
                    <a:pt x="54445" y="296221"/>
                    <a:pt x="62621" y="296221"/>
                    <a:pt x="67663" y="301262"/>
                  </a:cubicBezTo>
                  <a:lnTo>
                    <a:pt x="71446" y="305045"/>
                  </a:lnTo>
                  <a:lnTo>
                    <a:pt x="87709" y="288781"/>
                  </a:lnTo>
                  <a:cubicBezTo>
                    <a:pt x="92751" y="283739"/>
                    <a:pt x="100927" y="283739"/>
                    <a:pt x="105969" y="288781"/>
                  </a:cubicBezTo>
                  <a:cubicBezTo>
                    <a:pt x="111011" y="293823"/>
                    <a:pt x="111011" y="301999"/>
                    <a:pt x="105969" y="307041"/>
                  </a:cubicBezTo>
                  <a:close/>
                  <a:moveTo>
                    <a:pt x="105969" y="229922"/>
                  </a:moveTo>
                  <a:lnTo>
                    <a:pt x="80575" y="255316"/>
                  </a:lnTo>
                  <a:cubicBezTo>
                    <a:pt x="75533" y="260358"/>
                    <a:pt x="67358" y="260358"/>
                    <a:pt x="62315" y="255316"/>
                  </a:cubicBezTo>
                  <a:lnTo>
                    <a:pt x="49403" y="242404"/>
                  </a:lnTo>
                  <a:cubicBezTo>
                    <a:pt x="44361" y="237362"/>
                    <a:pt x="44361" y="229186"/>
                    <a:pt x="49403" y="224144"/>
                  </a:cubicBezTo>
                  <a:cubicBezTo>
                    <a:pt x="54445" y="219102"/>
                    <a:pt x="62621" y="219102"/>
                    <a:pt x="67663" y="224144"/>
                  </a:cubicBezTo>
                  <a:lnTo>
                    <a:pt x="71446" y="227926"/>
                  </a:lnTo>
                  <a:lnTo>
                    <a:pt x="87709" y="211662"/>
                  </a:lnTo>
                  <a:cubicBezTo>
                    <a:pt x="92751" y="206620"/>
                    <a:pt x="100927" y="206620"/>
                    <a:pt x="105969" y="211662"/>
                  </a:cubicBezTo>
                  <a:cubicBezTo>
                    <a:pt x="111011" y="216705"/>
                    <a:pt x="111011" y="224881"/>
                    <a:pt x="105969" y="229922"/>
                  </a:cubicBezTo>
                  <a:close/>
                  <a:moveTo>
                    <a:pt x="105969" y="151590"/>
                  </a:moveTo>
                  <a:lnTo>
                    <a:pt x="80575" y="176984"/>
                  </a:lnTo>
                  <a:cubicBezTo>
                    <a:pt x="75534" y="182026"/>
                    <a:pt x="67358" y="182027"/>
                    <a:pt x="62315" y="176984"/>
                  </a:cubicBezTo>
                  <a:lnTo>
                    <a:pt x="49403" y="164072"/>
                  </a:lnTo>
                  <a:cubicBezTo>
                    <a:pt x="44361" y="159029"/>
                    <a:pt x="44361" y="150855"/>
                    <a:pt x="49403" y="145812"/>
                  </a:cubicBezTo>
                  <a:cubicBezTo>
                    <a:pt x="54445" y="140769"/>
                    <a:pt x="62621" y="140769"/>
                    <a:pt x="67663" y="145812"/>
                  </a:cubicBezTo>
                  <a:lnTo>
                    <a:pt x="71446" y="149593"/>
                  </a:lnTo>
                  <a:lnTo>
                    <a:pt x="87709" y="133331"/>
                  </a:lnTo>
                  <a:cubicBezTo>
                    <a:pt x="92751" y="128288"/>
                    <a:pt x="100927" y="128288"/>
                    <a:pt x="105969" y="133331"/>
                  </a:cubicBezTo>
                  <a:cubicBezTo>
                    <a:pt x="111011" y="138373"/>
                    <a:pt x="111011" y="146549"/>
                    <a:pt x="105969" y="1515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" name="Google Shape;384;p21"/>
            <p:cNvSpPr/>
            <p:nvPr/>
          </p:nvSpPr>
          <p:spPr>
            <a:xfrm>
              <a:off x="4628918" y="3839714"/>
              <a:ext cx="86079" cy="86079"/>
            </a:xfrm>
            <a:custGeom>
              <a:avLst/>
              <a:gdLst/>
              <a:ahLst/>
              <a:cxnLst/>
              <a:rect l="l" t="t" r="r" b="b"/>
              <a:pathLst>
                <a:path w="86079" h="86079" extrusionOk="0">
                  <a:moveTo>
                    <a:pt x="62929" y="4890"/>
                  </a:moveTo>
                  <a:cubicBezTo>
                    <a:pt x="56976" y="1773"/>
                    <a:pt x="50213" y="0"/>
                    <a:pt x="43040" y="0"/>
                  </a:cubicBezTo>
                  <a:cubicBezTo>
                    <a:pt x="19308" y="0"/>
                    <a:pt x="0" y="19308"/>
                    <a:pt x="0" y="43040"/>
                  </a:cubicBezTo>
                  <a:cubicBezTo>
                    <a:pt x="0" y="66772"/>
                    <a:pt x="19308" y="86079"/>
                    <a:pt x="43040" y="86079"/>
                  </a:cubicBezTo>
                  <a:cubicBezTo>
                    <a:pt x="66772" y="86079"/>
                    <a:pt x="86079" y="66772"/>
                    <a:pt x="86079" y="43040"/>
                  </a:cubicBezTo>
                  <a:cubicBezTo>
                    <a:pt x="86079" y="35867"/>
                    <a:pt x="84306" y="29103"/>
                    <a:pt x="81189" y="23150"/>
                  </a:cubicBezTo>
                  <a:lnTo>
                    <a:pt x="52169" y="52170"/>
                  </a:lnTo>
                  <a:cubicBezTo>
                    <a:pt x="47126" y="57212"/>
                    <a:pt x="38952" y="57212"/>
                    <a:pt x="33909" y="52170"/>
                  </a:cubicBezTo>
                  <a:cubicBezTo>
                    <a:pt x="28867" y="47128"/>
                    <a:pt x="28867" y="38953"/>
                    <a:pt x="33909" y="339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" name="Google Shape;385;p21"/>
            <p:cNvSpPr/>
            <p:nvPr/>
          </p:nvSpPr>
          <p:spPr>
            <a:xfrm>
              <a:off x="4547143" y="3757925"/>
              <a:ext cx="249629" cy="249643"/>
            </a:xfrm>
            <a:custGeom>
              <a:avLst/>
              <a:gdLst/>
              <a:ahLst/>
              <a:cxnLst/>
              <a:rect l="l" t="t" r="r" b="b"/>
              <a:pathLst>
                <a:path w="249629" h="249643" extrusionOk="0">
                  <a:moveTo>
                    <a:pt x="209428" y="113419"/>
                  </a:moveTo>
                  <a:lnTo>
                    <a:pt x="191445" y="107425"/>
                  </a:lnTo>
                  <a:cubicBezTo>
                    <a:pt x="202882" y="151178"/>
                    <a:pt x="169639" y="193692"/>
                    <a:pt x="124815" y="193692"/>
                  </a:cubicBezTo>
                  <a:cubicBezTo>
                    <a:pt x="86844" y="193692"/>
                    <a:pt x="55951" y="162800"/>
                    <a:pt x="55951" y="124829"/>
                  </a:cubicBezTo>
                  <a:cubicBezTo>
                    <a:pt x="55951" y="79971"/>
                    <a:pt x="98505" y="46772"/>
                    <a:pt x="142219" y="58199"/>
                  </a:cubicBezTo>
                  <a:lnTo>
                    <a:pt x="136228" y="40225"/>
                  </a:lnTo>
                  <a:cubicBezTo>
                    <a:pt x="131704" y="26656"/>
                    <a:pt x="134946" y="11992"/>
                    <a:pt x="144642" y="1596"/>
                  </a:cubicBezTo>
                  <a:cubicBezTo>
                    <a:pt x="69045" y="-10523"/>
                    <a:pt x="0" y="47921"/>
                    <a:pt x="0" y="124829"/>
                  </a:cubicBezTo>
                  <a:cubicBezTo>
                    <a:pt x="0" y="193652"/>
                    <a:pt x="55992" y="249644"/>
                    <a:pt x="124815" y="249644"/>
                  </a:cubicBezTo>
                  <a:cubicBezTo>
                    <a:pt x="193638" y="249644"/>
                    <a:pt x="249629" y="193652"/>
                    <a:pt x="249629" y="124829"/>
                  </a:cubicBezTo>
                  <a:cubicBezTo>
                    <a:pt x="249629" y="118088"/>
                    <a:pt x="249085" y="111473"/>
                    <a:pt x="248051" y="105019"/>
                  </a:cubicBezTo>
                  <a:cubicBezTo>
                    <a:pt x="237256" y="115082"/>
                    <a:pt x="222355" y="117724"/>
                    <a:pt x="209428" y="1134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" name="Google Shape;386;p21"/>
            <p:cNvSpPr/>
            <p:nvPr/>
          </p:nvSpPr>
          <p:spPr>
            <a:xfrm>
              <a:off x="4707205" y="3727337"/>
              <a:ext cx="120166" cy="120167"/>
            </a:xfrm>
            <a:custGeom>
              <a:avLst/>
              <a:gdLst/>
              <a:ahLst/>
              <a:cxnLst/>
              <a:rect l="l" t="t" r="r" b="b"/>
              <a:pathLst>
                <a:path w="120166" h="120167" extrusionOk="0">
                  <a:moveTo>
                    <a:pt x="111340" y="49356"/>
                  </a:moveTo>
                  <a:lnTo>
                    <a:pt x="80944" y="39225"/>
                  </a:lnTo>
                  <a:lnTo>
                    <a:pt x="70812" y="8828"/>
                  </a:lnTo>
                  <a:cubicBezTo>
                    <a:pt x="67783" y="-259"/>
                    <a:pt x="56218" y="-3003"/>
                    <a:pt x="49433" y="3781"/>
                  </a:cubicBezTo>
                  <a:lnTo>
                    <a:pt x="3782" y="49432"/>
                  </a:lnTo>
                  <a:cubicBezTo>
                    <a:pt x="324" y="52890"/>
                    <a:pt x="-883" y="58005"/>
                    <a:pt x="663" y="62645"/>
                  </a:cubicBezTo>
                  <a:lnTo>
                    <a:pt x="12836" y="99165"/>
                  </a:lnTo>
                  <a:cubicBezTo>
                    <a:pt x="14121" y="103020"/>
                    <a:pt x="17146" y="106046"/>
                    <a:pt x="21001" y="107331"/>
                  </a:cubicBezTo>
                  <a:cubicBezTo>
                    <a:pt x="59030" y="119772"/>
                    <a:pt x="57905" y="120167"/>
                    <a:pt x="61603" y="120167"/>
                  </a:cubicBezTo>
                  <a:cubicBezTo>
                    <a:pt x="64974" y="120167"/>
                    <a:pt x="68274" y="118847"/>
                    <a:pt x="70735" y="116385"/>
                  </a:cubicBezTo>
                  <a:lnTo>
                    <a:pt x="116385" y="70735"/>
                  </a:lnTo>
                  <a:cubicBezTo>
                    <a:pt x="123160" y="63963"/>
                    <a:pt x="120443" y="52390"/>
                    <a:pt x="111340" y="4935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87" name="Google Shape;387;p21"/>
          <p:cNvSpPr/>
          <p:nvPr/>
        </p:nvSpPr>
        <p:spPr>
          <a:xfrm rot="-7895613">
            <a:off x="1904652" y="1490025"/>
            <a:ext cx="624780" cy="1165628"/>
          </a:xfrm>
          <a:custGeom>
            <a:avLst/>
            <a:gdLst/>
            <a:ahLst/>
            <a:cxnLst/>
            <a:rect l="l" t="t" r="r" b="b"/>
            <a:pathLst>
              <a:path w="700009" h="1305980" extrusionOk="0">
                <a:moveTo>
                  <a:pt x="96211" y="1229104"/>
                </a:moveTo>
                <a:cubicBezTo>
                  <a:pt x="93763" y="1226447"/>
                  <a:pt x="93763" y="1223799"/>
                  <a:pt x="94115" y="1220532"/>
                </a:cubicBezTo>
                <a:cubicBezTo>
                  <a:pt x="94858" y="1213626"/>
                  <a:pt x="93829" y="1206539"/>
                  <a:pt x="94153" y="1199558"/>
                </a:cubicBezTo>
                <a:cubicBezTo>
                  <a:pt x="94401" y="1194090"/>
                  <a:pt x="94515" y="1188690"/>
                  <a:pt x="94220" y="1183213"/>
                </a:cubicBezTo>
                <a:cubicBezTo>
                  <a:pt x="94039" y="1179898"/>
                  <a:pt x="95049" y="1176517"/>
                  <a:pt x="95582" y="1172726"/>
                </a:cubicBezTo>
                <a:cubicBezTo>
                  <a:pt x="94982" y="1172288"/>
                  <a:pt x="93820" y="1171449"/>
                  <a:pt x="92496" y="1170487"/>
                </a:cubicBezTo>
                <a:cubicBezTo>
                  <a:pt x="92839" y="1167373"/>
                  <a:pt x="92515" y="1163925"/>
                  <a:pt x="93725" y="1161153"/>
                </a:cubicBezTo>
                <a:cubicBezTo>
                  <a:pt x="94839" y="1158591"/>
                  <a:pt x="89762" y="1155609"/>
                  <a:pt x="94572" y="1153857"/>
                </a:cubicBezTo>
                <a:cubicBezTo>
                  <a:pt x="90172" y="1150228"/>
                  <a:pt x="93391" y="1146808"/>
                  <a:pt x="94515" y="1143065"/>
                </a:cubicBezTo>
                <a:cubicBezTo>
                  <a:pt x="95087" y="1141160"/>
                  <a:pt x="93725" y="1138683"/>
                  <a:pt x="93239" y="1136502"/>
                </a:cubicBezTo>
                <a:cubicBezTo>
                  <a:pt x="94277" y="1136197"/>
                  <a:pt x="95039" y="1135978"/>
                  <a:pt x="95811" y="1135750"/>
                </a:cubicBezTo>
                <a:cubicBezTo>
                  <a:pt x="95906" y="1135178"/>
                  <a:pt x="96249" y="1134511"/>
                  <a:pt x="96068" y="1134054"/>
                </a:cubicBezTo>
                <a:cubicBezTo>
                  <a:pt x="94001" y="1128701"/>
                  <a:pt x="93810" y="1122967"/>
                  <a:pt x="92610" y="1117443"/>
                </a:cubicBezTo>
                <a:cubicBezTo>
                  <a:pt x="92486" y="1116871"/>
                  <a:pt x="92382" y="1116252"/>
                  <a:pt x="92477" y="1115690"/>
                </a:cubicBezTo>
                <a:cubicBezTo>
                  <a:pt x="93534" y="1109727"/>
                  <a:pt x="95382" y="1103803"/>
                  <a:pt x="95525" y="1097821"/>
                </a:cubicBezTo>
                <a:cubicBezTo>
                  <a:pt x="95658" y="1092020"/>
                  <a:pt x="95096" y="1086267"/>
                  <a:pt x="97030" y="1080638"/>
                </a:cubicBezTo>
                <a:cubicBezTo>
                  <a:pt x="97306" y="1079828"/>
                  <a:pt x="97449" y="1078809"/>
                  <a:pt x="97211" y="1078009"/>
                </a:cubicBezTo>
                <a:cubicBezTo>
                  <a:pt x="94734" y="1069732"/>
                  <a:pt x="98754" y="1061893"/>
                  <a:pt x="98935" y="1053749"/>
                </a:cubicBezTo>
                <a:cubicBezTo>
                  <a:pt x="99059" y="1048196"/>
                  <a:pt x="102097" y="1042814"/>
                  <a:pt x="99154" y="1036994"/>
                </a:cubicBezTo>
                <a:cubicBezTo>
                  <a:pt x="98592" y="1035880"/>
                  <a:pt x="101392" y="1033384"/>
                  <a:pt x="101135" y="1031765"/>
                </a:cubicBezTo>
                <a:cubicBezTo>
                  <a:pt x="99802" y="1023488"/>
                  <a:pt x="104459" y="1016116"/>
                  <a:pt x="104259" y="1008067"/>
                </a:cubicBezTo>
                <a:cubicBezTo>
                  <a:pt x="104212" y="1006314"/>
                  <a:pt x="104440" y="1004552"/>
                  <a:pt x="104373" y="1002800"/>
                </a:cubicBezTo>
                <a:cubicBezTo>
                  <a:pt x="104221" y="998761"/>
                  <a:pt x="104040" y="995161"/>
                  <a:pt x="106679" y="991217"/>
                </a:cubicBezTo>
                <a:cubicBezTo>
                  <a:pt x="108736" y="988160"/>
                  <a:pt x="108193" y="983283"/>
                  <a:pt x="108593" y="979197"/>
                </a:cubicBezTo>
                <a:cubicBezTo>
                  <a:pt x="109879" y="966052"/>
                  <a:pt x="111041" y="952898"/>
                  <a:pt x="112336" y="939763"/>
                </a:cubicBezTo>
                <a:cubicBezTo>
                  <a:pt x="112441" y="938658"/>
                  <a:pt x="113365" y="937658"/>
                  <a:pt x="113556" y="936544"/>
                </a:cubicBezTo>
                <a:cubicBezTo>
                  <a:pt x="114308" y="932229"/>
                  <a:pt x="117166" y="928333"/>
                  <a:pt x="115299" y="923428"/>
                </a:cubicBezTo>
                <a:cubicBezTo>
                  <a:pt x="114470" y="921247"/>
                  <a:pt x="114661" y="917808"/>
                  <a:pt x="115880" y="915884"/>
                </a:cubicBezTo>
                <a:cubicBezTo>
                  <a:pt x="119118" y="910741"/>
                  <a:pt x="118690" y="905311"/>
                  <a:pt x="118642" y="899777"/>
                </a:cubicBezTo>
                <a:cubicBezTo>
                  <a:pt x="118632" y="898387"/>
                  <a:pt x="118937" y="896844"/>
                  <a:pt x="119585" y="895634"/>
                </a:cubicBezTo>
                <a:cubicBezTo>
                  <a:pt x="121623" y="891814"/>
                  <a:pt x="124309" y="888214"/>
                  <a:pt x="121814" y="883547"/>
                </a:cubicBezTo>
                <a:cubicBezTo>
                  <a:pt x="121604" y="883156"/>
                  <a:pt x="121938" y="882394"/>
                  <a:pt x="122157" y="881861"/>
                </a:cubicBezTo>
                <a:cubicBezTo>
                  <a:pt x="123605" y="878365"/>
                  <a:pt x="125595" y="874993"/>
                  <a:pt x="126424" y="871364"/>
                </a:cubicBezTo>
                <a:cubicBezTo>
                  <a:pt x="127157" y="868145"/>
                  <a:pt x="125548" y="864116"/>
                  <a:pt x="126872" y="861353"/>
                </a:cubicBezTo>
                <a:cubicBezTo>
                  <a:pt x="129672" y="855534"/>
                  <a:pt x="129843" y="849028"/>
                  <a:pt x="132520" y="843304"/>
                </a:cubicBezTo>
                <a:cubicBezTo>
                  <a:pt x="134063" y="839998"/>
                  <a:pt x="134568" y="836693"/>
                  <a:pt x="134406" y="833036"/>
                </a:cubicBezTo>
                <a:cubicBezTo>
                  <a:pt x="134234" y="828959"/>
                  <a:pt x="134120" y="824692"/>
                  <a:pt x="137673" y="821491"/>
                </a:cubicBezTo>
                <a:cubicBezTo>
                  <a:pt x="138483" y="820767"/>
                  <a:pt x="139445" y="819091"/>
                  <a:pt x="139130" y="818424"/>
                </a:cubicBezTo>
                <a:cubicBezTo>
                  <a:pt x="135358" y="810480"/>
                  <a:pt x="144236" y="804861"/>
                  <a:pt x="142893" y="797403"/>
                </a:cubicBezTo>
                <a:cubicBezTo>
                  <a:pt x="142769" y="796736"/>
                  <a:pt x="143855" y="795926"/>
                  <a:pt x="144102" y="795098"/>
                </a:cubicBezTo>
                <a:cubicBezTo>
                  <a:pt x="146055" y="788649"/>
                  <a:pt x="152370" y="784487"/>
                  <a:pt x="151532" y="776105"/>
                </a:cubicBezTo>
                <a:cubicBezTo>
                  <a:pt x="150894" y="769694"/>
                  <a:pt x="155837" y="762884"/>
                  <a:pt x="156780" y="756416"/>
                </a:cubicBezTo>
                <a:cubicBezTo>
                  <a:pt x="158133" y="747168"/>
                  <a:pt x="164562" y="739395"/>
                  <a:pt x="163495" y="729746"/>
                </a:cubicBezTo>
                <a:cubicBezTo>
                  <a:pt x="169734" y="725994"/>
                  <a:pt x="166534" y="717936"/>
                  <a:pt x="171201" y="713040"/>
                </a:cubicBezTo>
                <a:cubicBezTo>
                  <a:pt x="173401" y="710725"/>
                  <a:pt x="172420" y="705658"/>
                  <a:pt x="173715" y="702153"/>
                </a:cubicBezTo>
                <a:cubicBezTo>
                  <a:pt x="177868" y="690999"/>
                  <a:pt x="181536" y="679769"/>
                  <a:pt x="183936" y="668072"/>
                </a:cubicBezTo>
                <a:cubicBezTo>
                  <a:pt x="184698" y="664319"/>
                  <a:pt x="187841" y="661081"/>
                  <a:pt x="189660" y="657490"/>
                </a:cubicBezTo>
                <a:cubicBezTo>
                  <a:pt x="190365" y="656099"/>
                  <a:pt x="190556" y="654404"/>
                  <a:pt x="190737" y="652813"/>
                </a:cubicBezTo>
                <a:cubicBezTo>
                  <a:pt x="190956" y="650879"/>
                  <a:pt x="190394" y="648708"/>
                  <a:pt x="191089" y="647012"/>
                </a:cubicBezTo>
                <a:cubicBezTo>
                  <a:pt x="193547" y="641050"/>
                  <a:pt x="194937" y="634830"/>
                  <a:pt x="196642" y="628658"/>
                </a:cubicBezTo>
                <a:cubicBezTo>
                  <a:pt x="198490" y="621990"/>
                  <a:pt x="201690" y="615704"/>
                  <a:pt x="204319" y="609265"/>
                </a:cubicBezTo>
                <a:cubicBezTo>
                  <a:pt x="205634" y="606026"/>
                  <a:pt x="207158" y="602854"/>
                  <a:pt x="208225" y="599540"/>
                </a:cubicBezTo>
                <a:cubicBezTo>
                  <a:pt x="208767" y="597844"/>
                  <a:pt x="209187" y="597158"/>
                  <a:pt x="211120" y="597501"/>
                </a:cubicBezTo>
                <a:cubicBezTo>
                  <a:pt x="211587" y="597587"/>
                  <a:pt x="212425" y="595625"/>
                  <a:pt x="213101" y="594596"/>
                </a:cubicBezTo>
                <a:cubicBezTo>
                  <a:pt x="212168" y="594139"/>
                  <a:pt x="211234" y="593691"/>
                  <a:pt x="210311" y="593234"/>
                </a:cubicBezTo>
                <a:cubicBezTo>
                  <a:pt x="210263" y="592682"/>
                  <a:pt x="210063" y="592101"/>
                  <a:pt x="210187" y="591596"/>
                </a:cubicBezTo>
                <a:cubicBezTo>
                  <a:pt x="211034" y="588253"/>
                  <a:pt x="216568" y="586919"/>
                  <a:pt x="214235" y="582195"/>
                </a:cubicBezTo>
                <a:cubicBezTo>
                  <a:pt x="221579" y="579899"/>
                  <a:pt x="218721" y="572565"/>
                  <a:pt x="221141" y="567821"/>
                </a:cubicBezTo>
                <a:cubicBezTo>
                  <a:pt x="222293" y="565555"/>
                  <a:pt x="222826" y="563250"/>
                  <a:pt x="224741" y="561135"/>
                </a:cubicBezTo>
                <a:cubicBezTo>
                  <a:pt x="226808" y="558858"/>
                  <a:pt x="230189" y="556496"/>
                  <a:pt x="228418" y="552096"/>
                </a:cubicBezTo>
                <a:cubicBezTo>
                  <a:pt x="228018" y="551096"/>
                  <a:pt x="229780" y="549153"/>
                  <a:pt x="230694" y="547733"/>
                </a:cubicBezTo>
                <a:cubicBezTo>
                  <a:pt x="231437" y="546571"/>
                  <a:pt x="232713" y="545666"/>
                  <a:pt x="233199" y="544438"/>
                </a:cubicBezTo>
                <a:cubicBezTo>
                  <a:pt x="234275" y="541742"/>
                  <a:pt x="238590" y="536113"/>
                  <a:pt x="241524" y="534236"/>
                </a:cubicBezTo>
                <a:cubicBezTo>
                  <a:pt x="240352" y="533751"/>
                  <a:pt x="239295" y="533313"/>
                  <a:pt x="237905" y="532731"/>
                </a:cubicBezTo>
                <a:cubicBezTo>
                  <a:pt x="241972" y="525026"/>
                  <a:pt x="246029" y="517349"/>
                  <a:pt x="250077" y="509662"/>
                </a:cubicBezTo>
                <a:cubicBezTo>
                  <a:pt x="250630" y="508614"/>
                  <a:pt x="251754" y="507290"/>
                  <a:pt x="251478" y="506481"/>
                </a:cubicBezTo>
                <a:cubicBezTo>
                  <a:pt x="249696" y="501223"/>
                  <a:pt x="256621" y="499775"/>
                  <a:pt x="256202" y="495232"/>
                </a:cubicBezTo>
                <a:cubicBezTo>
                  <a:pt x="261927" y="493527"/>
                  <a:pt x="260364" y="487678"/>
                  <a:pt x="262479" y="483925"/>
                </a:cubicBezTo>
                <a:cubicBezTo>
                  <a:pt x="263755" y="481649"/>
                  <a:pt x="262346" y="477772"/>
                  <a:pt x="266660" y="477391"/>
                </a:cubicBezTo>
                <a:cubicBezTo>
                  <a:pt x="267622" y="472905"/>
                  <a:pt x="274166" y="471219"/>
                  <a:pt x="272642" y="465418"/>
                </a:cubicBezTo>
                <a:cubicBezTo>
                  <a:pt x="272452" y="464694"/>
                  <a:pt x="272899" y="463523"/>
                  <a:pt x="273452" y="462942"/>
                </a:cubicBezTo>
                <a:cubicBezTo>
                  <a:pt x="277538" y="458655"/>
                  <a:pt x="279348" y="453131"/>
                  <a:pt x="281977" y="448026"/>
                </a:cubicBezTo>
                <a:cubicBezTo>
                  <a:pt x="283624" y="444835"/>
                  <a:pt x="284291" y="440644"/>
                  <a:pt x="288873" y="439615"/>
                </a:cubicBezTo>
                <a:cubicBezTo>
                  <a:pt x="289568" y="439463"/>
                  <a:pt x="290006" y="437824"/>
                  <a:pt x="290406" y="436824"/>
                </a:cubicBezTo>
                <a:cubicBezTo>
                  <a:pt x="291264" y="434700"/>
                  <a:pt x="292692" y="432538"/>
                  <a:pt x="292664" y="430404"/>
                </a:cubicBezTo>
                <a:cubicBezTo>
                  <a:pt x="292616" y="426718"/>
                  <a:pt x="298550" y="429223"/>
                  <a:pt x="297788" y="424556"/>
                </a:cubicBezTo>
                <a:cubicBezTo>
                  <a:pt x="297426" y="422337"/>
                  <a:pt x="299550" y="419422"/>
                  <a:pt x="301141" y="417269"/>
                </a:cubicBezTo>
                <a:cubicBezTo>
                  <a:pt x="302265" y="415755"/>
                  <a:pt x="304399" y="414993"/>
                  <a:pt x="306294" y="413745"/>
                </a:cubicBezTo>
                <a:cubicBezTo>
                  <a:pt x="305703" y="412907"/>
                  <a:pt x="304980" y="411888"/>
                  <a:pt x="304313" y="410954"/>
                </a:cubicBezTo>
                <a:cubicBezTo>
                  <a:pt x="306246" y="407354"/>
                  <a:pt x="307970" y="403696"/>
                  <a:pt x="310142" y="400343"/>
                </a:cubicBezTo>
                <a:cubicBezTo>
                  <a:pt x="310990" y="399039"/>
                  <a:pt x="313057" y="397438"/>
                  <a:pt x="314247" y="397657"/>
                </a:cubicBezTo>
                <a:cubicBezTo>
                  <a:pt x="317762" y="398324"/>
                  <a:pt x="319419" y="395409"/>
                  <a:pt x="318972" y="393895"/>
                </a:cubicBezTo>
                <a:cubicBezTo>
                  <a:pt x="317572" y="389180"/>
                  <a:pt x="321315" y="387028"/>
                  <a:pt x="323010" y="383999"/>
                </a:cubicBezTo>
                <a:cubicBezTo>
                  <a:pt x="324668" y="381027"/>
                  <a:pt x="326935" y="378207"/>
                  <a:pt x="329497" y="375979"/>
                </a:cubicBezTo>
                <a:cubicBezTo>
                  <a:pt x="331831" y="373950"/>
                  <a:pt x="330364" y="368892"/>
                  <a:pt x="335193" y="369130"/>
                </a:cubicBezTo>
                <a:cubicBezTo>
                  <a:pt x="336431" y="362548"/>
                  <a:pt x="343175" y="359014"/>
                  <a:pt x="344280" y="351414"/>
                </a:cubicBezTo>
                <a:cubicBezTo>
                  <a:pt x="345232" y="353490"/>
                  <a:pt x="345775" y="354671"/>
                  <a:pt x="346328" y="355871"/>
                </a:cubicBezTo>
                <a:cubicBezTo>
                  <a:pt x="348414" y="354681"/>
                  <a:pt x="348661" y="353319"/>
                  <a:pt x="348042" y="350833"/>
                </a:cubicBezTo>
                <a:cubicBezTo>
                  <a:pt x="347394" y="348232"/>
                  <a:pt x="347290" y="344651"/>
                  <a:pt x="352176" y="345270"/>
                </a:cubicBezTo>
                <a:cubicBezTo>
                  <a:pt x="352662" y="345337"/>
                  <a:pt x="354224" y="342917"/>
                  <a:pt x="353929" y="342174"/>
                </a:cubicBezTo>
                <a:cubicBezTo>
                  <a:pt x="352481" y="338441"/>
                  <a:pt x="356634" y="337069"/>
                  <a:pt x="356919" y="334173"/>
                </a:cubicBezTo>
                <a:cubicBezTo>
                  <a:pt x="357786" y="334307"/>
                  <a:pt x="358662" y="334440"/>
                  <a:pt x="360158" y="334669"/>
                </a:cubicBezTo>
                <a:cubicBezTo>
                  <a:pt x="358005" y="329811"/>
                  <a:pt x="359710" y="326096"/>
                  <a:pt x="364149" y="324505"/>
                </a:cubicBezTo>
                <a:cubicBezTo>
                  <a:pt x="367006" y="323477"/>
                  <a:pt x="367540" y="322477"/>
                  <a:pt x="367444" y="319629"/>
                </a:cubicBezTo>
                <a:cubicBezTo>
                  <a:pt x="367387" y="317952"/>
                  <a:pt x="368930" y="315704"/>
                  <a:pt x="370407" y="314580"/>
                </a:cubicBezTo>
                <a:cubicBezTo>
                  <a:pt x="375446" y="310751"/>
                  <a:pt x="377312" y="304846"/>
                  <a:pt x="380294" y="299788"/>
                </a:cubicBezTo>
                <a:cubicBezTo>
                  <a:pt x="382770" y="295597"/>
                  <a:pt x="385332" y="292768"/>
                  <a:pt x="390733" y="293092"/>
                </a:cubicBezTo>
                <a:cubicBezTo>
                  <a:pt x="390162" y="290787"/>
                  <a:pt x="389762" y="289149"/>
                  <a:pt x="389238" y="287053"/>
                </a:cubicBezTo>
                <a:cubicBezTo>
                  <a:pt x="391543" y="286605"/>
                  <a:pt x="393781" y="286167"/>
                  <a:pt x="396743" y="285586"/>
                </a:cubicBezTo>
                <a:cubicBezTo>
                  <a:pt x="395819" y="279271"/>
                  <a:pt x="399248" y="274975"/>
                  <a:pt x="404563" y="271718"/>
                </a:cubicBezTo>
                <a:cubicBezTo>
                  <a:pt x="405649" y="271051"/>
                  <a:pt x="407088" y="269575"/>
                  <a:pt x="407002" y="268584"/>
                </a:cubicBezTo>
                <a:cubicBezTo>
                  <a:pt x="406402" y="261917"/>
                  <a:pt x="411450" y="260364"/>
                  <a:pt x="415946" y="258288"/>
                </a:cubicBezTo>
                <a:cubicBezTo>
                  <a:pt x="417594" y="255059"/>
                  <a:pt x="417451" y="251325"/>
                  <a:pt x="421956" y="249220"/>
                </a:cubicBezTo>
                <a:cubicBezTo>
                  <a:pt x="424966" y="247820"/>
                  <a:pt x="426204" y="242648"/>
                  <a:pt x="428100" y="239419"/>
                </a:cubicBezTo>
                <a:cubicBezTo>
                  <a:pt x="428557" y="240019"/>
                  <a:pt x="429452" y="241219"/>
                  <a:pt x="430671" y="242828"/>
                </a:cubicBezTo>
                <a:cubicBezTo>
                  <a:pt x="432272" y="231579"/>
                  <a:pt x="436691" y="223483"/>
                  <a:pt x="449312" y="221893"/>
                </a:cubicBezTo>
                <a:cubicBezTo>
                  <a:pt x="447597" y="221235"/>
                  <a:pt x="446797" y="220921"/>
                  <a:pt x="445835" y="220549"/>
                </a:cubicBezTo>
                <a:cubicBezTo>
                  <a:pt x="447969" y="215949"/>
                  <a:pt x="449874" y="211129"/>
                  <a:pt x="454579" y="208443"/>
                </a:cubicBezTo>
                <a:cubicBezTo>
                  <a:pt x="457865" y="206567"/>
                  <a:pt x="455617" y="203852"/>
                  <a:pt x="455894" y="201623"/>
                </a:cubicBezTo>
                <a:cubicBezTo>
                  <a:pt x="460123" y="199356"/>
                  <a:pt x="460008" y="205100"/>
                  <a:pt x="463799" y="205205"/>
                </a:cubicBezTo>
                <a:cubicBezTo>
                  <a:pt x="463847" y="203319"/>
                  <a:pt x="464266" y="201385"/>
                  <a:pt x="463876" y="199642"/>
                </a:cubicBezTo>
                <a:cubicBezTo>
                  <a:pt x="462656" y="194299"/>
                  <a:pt x="463123" y="192727"/>
                  <a:pt x="467505" y="189860"/>
                </a:cubicBezTo>
                <a:cubicBezTo>
                  <a:pt x="470324" y="188022"/>
                  <a:pt x="473124" y="186145"/>
                  <a:pt x="476315" y="184040"/>
                </a:cubicBezTo>
                <a:cubicBezTo>
                  <a:pt x="478163" y="174334"/>
                  <a:pt x="486897" y="167857"/>
                  <a:pt x="491527" y="158970"/>
                </a:cubicBezTo>
                <a:cubicBezTo>
                  <a:pt x="497013" y="160313"/>
                  <a:pt x="496861" y="151750"/>
                  <a:pt x="502623" y="152770"/>
                </a:cubicBezTo>
                <a:cubicBezTo>
                  <a:pt x="503338" y="151246"/>
                  <a:pt x="503966" y="149350"/>
                  <a:pt x="505033" y="147750"/>
                </a:cubicBezTo>
                <a:cubicBezTo>
                  <a:pt x="507129" y="144616"/>
                  <a:pt x="509272" y="141502"/>
                  <a:pt x="514006" y="142435"/>
                </a:cubicBezTo>
                <a:cubicBezTo>
                  <a:pt x="514768" y="142587"/>
                  <a:pt x="516835" y="140149"/>
                  <a:pt x="516730" y="140006"/>
                </a:cubicBezTo>
                <a:cubicBezTo>
                  <a:pt x="514663" y="137063"/>
                  <a:pt x="517120" y="136015"/>
                  <a:pt x="518654" y="134244"/>
                </a:cubicBezTo>
                <a:cubicBezTo>
                  <a:pt x="521473" y="130986"/>
                  <a:pt x="523883" y="127376"/>
                  <a:pt x="526960" y="123252"/>
                </a:cubicBezTo>
                <a:cubicBezTo>
                  <a:pt x="528150" y="123928"/>
                  <a:pt x="529970" y="124947"/>
                  <a:pt x="532008" y="126100"/>
                </a:cubicBezTo>
                <a:cubicBezTo>
                  <a:pt x="532379" y="123109"/>
                  <a:pt x="533351" y="120842"/>
                  <a:pt x="535923" y="119175"/>
                </a:cubicBezTo>
                <a:cubicBezTo>
                  <a:pt x="539066" y="117146"/>
                  <a:pt x="542438" y="114908"/>
                  <a:pt x="541028" y="110088"/>
                </a:cubicBezTo>
                <a:cubicBezTo>
                  <a:pt x="540838" y="109450"/>
                  <a:pt x="541371" y="107945"/>
                  <a:pt x="541704" y="107897"/>
                </a:cubicBezTo>
                <a:cubicBezTo>
                  <a:pt x="546705" y="107240"/>
                  <a:pt x="546648" y="102116"/>
                  <a:pt x="549324" y="99439"/>
                </a:cubicBezTo>
                <a:cubicBezTo>
                  <a:pt x="553792" y="94981"/>
                  <a:pt x="557621" y="89552"/>
                  <a:pt x="565041" y="89876"/>
                </a:cubicBezTo>
                <a:cubicBezTo>
                  <a:pt x="565679" y="89905"/>
                  <a:pt x="566365" y="88857"/>
                  <a:pt x="567174" y="88190"/>
                </a:cubicBezTo>
                <a:cubicBezTo>
                  <a:pt x="566288" y="86752"/>
                  <a:pt x="565469" y="85409"/>
                  <a:pt x="564736" y="84199"/>
                </a:cubicBezTo>
                <a:cubicBezTo>
                  <a:pt x="566965" y="79627"/>
                  <a:pt x="571337" y="82123"/>
                  <a:pt x="575089" y="80351"/>
                </a:cubicBezTo>
                <a:cubicBezTo>
                  <a:pt x="574318" y="78932"/>
                  <a:pt x="573623" y="77675"/>
                  <a:pt x="572661" y="75912"/>
                </a:cubicBezTo>
                <a:cubicBezTo>
                  <a:pt x="573442" y="74798"/>
                  <a:pt x="574566" y="73179"/>
                  <a:pt x="575890" y="71293"/>
                </a:cubicBezTo>
                <a:cubicBezTo>
                  <a:pt x="576452" y="72464"/>
                  <a:pt x="576918" y="73426"/>
                  <a:pt x="577442" y="74512"/>
                </a:cubicBezTo>
                <a:cubicBezTo>
                  <a:pt x="579823" y="71217"/>
                  <a:pt x="582167" y="67978"/>
                  <a:pt x="585091" y="63930"/>
                </a:cubicBezTo>
                <a:cubicBezTo>
                  <a:pt x="586424" y="66197"/>
                  <a:pt x="587224" y="67559"/>
                  <a:pt x="588101" y="69054"/>
                </a:cubicBezTo>
                <a:cubicBezTo>
                  <a:pt x="593930" y="67178"/>
                  <a:pt x="585929" y="60768"/>
                  <a:pt x="591939" y="59063"/>
                </a:cubicBezTo>
                <a:cubicBezTo>
                  <a:pt x="592215" y="60244"/>
                  <a:pt x="592558" y="61711"/>
                  <a:pt x="593044" y="63759"/>
                </a:cubicBezTo>
                <a:cubicBezTo>
                  <a:pt x="596206" y="62720"/>
                  <a:pt x="597511" y="60510"/>
                  <a:pt x="598073" y="57529"/>
                </a:cubicBezTo>
                <a:cubicBezTo>
                  <a:pt x="599083" y="52148"/>
                  <a:pt x="603550" y="49481"/>
                  <a:pt x="607370" y="46566"/>
                </a:cubicBezTo>
                <a:cubicBezTo>
                  <a:pt x="609160" y="45194"/>
                  <a:pt x="612008" y="45204"/>
                  <a:pt x="614875" y="44451"/>
                </a:cubicBezTo>
                <a:cubicBezTo>
                  <a:pt x="615428" y="42899"/>
                  <a:pt x="611961" y="39956"/>
                  <a:pt x="616504" y="38108"/>
                </a:cubicBezTo>
                <a:cubicBezTo>
                  <a:pt x="616885" y="38765"/>
                  <a:pt x="617457" y="39736"/>
                  <a:pt x="617943" y="40565"/>
                </a:cubicBezTo>
                <a:cubicBezTo>
                  <a:pt x="618809" y="40260"/>
                  <a:pt x="619628" y="40222"/>
                  <a:pt x="619771" y="39879"/>
                </a:cubicBezTo>
                <a:cubicBezTo>
                  <a:pt x="620181" y="38917"/>
                  <a:pt x="620114" y="37717"/>
                  <a:pt x="620600" y="36812"/>
                </a:cubicBezTo>
                <a:cubicBezTo>
                  <a:pt x="622315" y="33593"/>
                  <a:pt x="627591" y="34698"/>
                  <a:pt x="628458" y="29545"/>
                </a:cubicBezTo>
                <a:cubicBezTo>
                  <a:pt x="628915" y="26801"/>
                  <a:pt x="634316" y="26278"/>
                  <a:pt x="635221" y="22163"/>
                </a:cubicBezTo>
                <a:cubicBezTo>
                  <a:pt x="635535" y="20744"/>
                  <a:pt x="642660" y="19610"/>
                  <a:pt x="646041" y="19905"/>
                </a:cubicBezTo>
                <a:cubicBezTo>
                  <a:pt x="647622" y="12857"/>
                  <a:pt x="653280" y="11209"/>
                  <a:pt x="659376" y="10704"/>
                </a:cubicBezTo>
                <a:cubicBezTo>
                  <a:pt x="659510" y="6142"/>
                  <a:pt x="659824" y="5913"/>
                  <a:pt x="664625" y="3313"/>
                </a:cubicBezTo>
                <a:cubicBezTo>
                  <a:pt x="667053" y="1998"/>
                  <a:pt x="668663" y="-1288"/>
                  <a:pt x="672416" y="541"/>
                </a:cubicBezTo>
                <a:cubicBezTo>
                  <a:pt x="672263" y="1913"/>
                  <a:pt x="672111" y="3218"/>
                  <a:pt x="671930" y="4789"/>
                </a:cubicBezTo>
                <a:cubicBezTo>
                  <a:pt x="676912" y="5370"/>
                  <a:pt x="682493" y="4513"/>
                  <a:pt x="685522" y="10257"/>
                </a:cubicBezTo>
                <a:cubicBezTo>
                  <a:pt x="685818" y="13162"/>
                  <a:pt x="686141" y="16305"/>
                  <a:pt x="686380" y="18667"/>
                </a:cubicBezTo>
                <a:cubicBezTo>
                  <a:pt x="688799" y="21220"/>
                  <a:pt x="689742" y="14362"/>
                  <a:pt x="692104" y="18981"/>
                </a:cubicBezTo>
                <a:cubicBezTo>
                  <a:pt x="692495" y="19743"/>
                  <a:pt x="695809" y="19010"/>
                  <a:pt x="698229" y="18962"/>
                </a:cubicBezTo>
                <a:cubicBezTo>
                  <a:pt x="699486" y="21972"/>
                  <a:pt x="694476" y="26516"/>
                  <a:pt x="700010" y="28583"/>
                </a:cubicBezTo>
                <a:cubicBezTo>
                  <a:pt x="697819" y="32917"/>
                  <a:pt x="692533" y="34831"/>
                  <a:pt x="692790" y="40203"/>
                </a:cubicBezTo>
                <a:cubicBezTo>
                  <a:pt x="686646" y="41003"/>
                  <a:pt x="686265" y="48166"/>
                  <a:pt x="681589" y="50385"/>
                </a:cubicBezTo>
                <a:cubicBezTo>
                  <a:pt x="679074" y="51576"/>
                  <a:pt x="678026" y="53186"/>
                  <a:pt x="677607" y="55700"/>
                </a:cubicBezTo>
                <a:cubicBezTo>
                  <a:pt x="677474" y="56510"/>
                  <a:pt x="676826" y="57891"/>
                  <a:pt x="676369" y="57901"/>
                </a:cubicBezTo>
                <a:cubicBezTo>
                  <a:pt x="670254" y="58120"/>
                  <a:pt x="669235" y="64892"/>
                  <a:pt x="664577" y="66911"/>
                </a:cubicBezTo>
                <a:cubicBezTo>
                  <a:pt x="664063" y="67140"/>
                  <a:pt x="663310" y="67197"/>
                  <a:pt x="663043" y="67588"/>
                </a:cubicBezTo>
                <a:cubicBezTo>
                  <a:pt x="661138" y="70464"/>
                  <a:pt x="659843" y="73988"/>
                  <a:pt x="657347" y="76160"/>
                </a:cubicBezTo>
                <a:cubicBezTo>
                  <a:pt x="655100" y="78122"/>
                  <a:pt x="651575" y="78637"/>
                  <a:pt x="648365" y="79894"/>
                </a:cubicBezTo>
                <a:cubicBezTo>
                  <a:pt x="648727" y="81970"/>
                  <a:pt x="649004" y="83628"/>
                  <a:pt x="649413" y="85999"/>
                </a:cubicBezTo>
                <a:cubicBezTo>
                  <a:pt x="646194" y="86590"/>
                  <a:pt x="642974" y="87180"/>
                  <a:pt x="639336" y="87857"/>
                </a:cubicBezTo>
                <a:cubicBezTo>
                  <a:pt x="639879" y="89600"/>
                  <a:pt x="640326" y="91067"/>
                  <a:pt x="640907" y="92924"/>
                </a:cubicBezTo>
                <a:cubicBezTo>
                  <a:pt x="639012" y="92267"/>
                  <a:pt x="637516" y="91743"/>
                  <a:pt x="637478" y="91724"/>
                </a:cubicBezTo>
                <a:cubicBezTo>
                  <a:pt x="631449" y="92057"/>
                  <a:pt x="637221" y="97858"/>
                  <a:pt x="632001" y="98753"/>
                </a:cubicBezTo>
                <a:cubicBezTo>
                  <a:pt x="630039" y="99096"/>
                  <a:pt x="628706" y="103106"/>
                  <a:pt x="626715" y="105964"/>
                </a:cubicBezTo>
                <a:cubicBezTo>
                  <a:pt x="624686" y="106002"/>
                  <a:pt x="621476" y="105135"/>
                  <a:pt x="619914" y="106364"/>
                </a:cubicBezTo>
                <a:cubicBezTo>
                  <a:pt x="618323" y="107621"/>
                  <a:pt x="618371" y="110936"/>
                  <a:pt x="617628" y="113612"/>
                </a:cubicBezTo>
                <a:cubicBezTo>
                  <a:pt x="615466" y="113860"/>
                  <a:pt x="613199" y="114127"/>
                  <a:pt x="610856" y="114393"/>
                </a:cubicBezTo>
                <a:cubicBezTo>
                  <a:pt x="608618" y="117194"/>
                  <a:pt x="610865" y="124080"/>
                  <a:pt x="603807" y="122213"/>
                </a:cubicBezTo>
                <a:cubicBezTo>
                  <a:pt x="603569" y="122147"/>
                  <a:pt x="602960" y="123490"/>
                  <a:pt x="602531" y="124176"/>
                </a:cubicBezTo>
                <a:cubicBezTo>
                  <a:pt x="601645" y="125595"/>
                  <a:pt x="601055" y="127443"/>
                  <a:pt x="599797" y="128348"/>
                </a:cubicBezTo>
                <a:cubicBezTo>
                  <a:pt x="598150" y="129529"/>
                  <a:pt x="595606" y="129548"/>
                  <a:pt x="594130" y="130843"/>
                </a:cubicBezTo>
                <a:cubicBezTo>
                  <a:pt x="592720" y="132081"/>
                  <a:pt x="592339" y="134415"/>
                  <a:pt x="591234" y="136082"/>
                </a:cubicBezTo>
                <a:cubicBezTo>
                  <a:pt x="588615" y="139987"/>
                  <a:pt x="585700" y="143683"/>
                  <a:pt x="580481" y="144035"/>
                </a:cubicBezTo>
                <a:cubicBezTo>
                  <a:pt x="575880" y="144340"/>
                  <a:pt x="575185" y="149103"/>
                  <a:pt x="572089" y="151093"/>
                </a:cubicBezTo>
                <a:cubicBezTo>
                  <a:pt x="573680" y="156808"/>
                  <a:pt x="568670" y="154237"/>
                  <a:pt x="566460" y="155332"/>
                </a:cubicBezTo>
                <a:cubicBezTo>
                  <a:pt x="566889" y="157056"/>
                  <a:pt x="567279" y="158647"/>
                  <a:pt x="567679" y="160285"/>
                </a:cubicBezTo>
                <a:cubicBezTo>
                  <a:pt x="564755" y="160761"/>
                  <a:pt x="562088" y="161190"/>
                  <a:pt x="559145" y="161666"/>
                </a:cubicBezTo>
                <a:cubicBezTo>
                  <a:pt x="559545" y="164276"/>
                  <a:pt x="559830" y="166095"/>
                  <a:pt x="560269" y="168943"/>
                </a:cubicBezTo>
                <a:cubicBezTo>
                  <a:pt x="558030" y="167629"/>
                  <a:pt x="556735" y="166867"/>
                  <a:pt x="554439" y="165514"/>
                </a:cubicBezTo>
                <a:cubicBezTo>
                  <a:pt x="554706" y="167991"/>
                  <a:pt x="554868" y="169553"/>
                  <a:pt x="555077" y="171515"/>
                </a:cubicBezTo>
                <a:cubicBezTo>
                  <a:pt x="553744" y="171543"/>
                  <a:pt x="552410" y="171572"/>
                  <a:pt x="550715" y="171610"/>
                </a:cubicBezTo>
                <a:cubicBezTo>
                  <a:pt x="550601" y="174839"/>
                  <a:pt x="549153" y="177087"/>
                  <a:pt x="546877" y="179716"/>
                </a:cubicBezTo>
                <a:cubicBezTo>
                  <a:pt x="542609" y="184650"/>
                  <a:pt x="535618" y="187364"/>
                  <a:pt x="534303" y="195042"/>
                </a:cubicBezTo>
                <a:cubicBezTo>
                  <a:pt x="533370" y="200518"/>
                  <a:pt x="528503" y="199509"/>
                  <a:pt x="523874" y="198594"/>
                </a:cubicBezTo>
                <a:cubicBezTo>
                  <a:pt x="524598" y="200795"/>
                  <a:pt x="525093" y="202319"/>
                  <a:pt x="525721" y="204224"/>
                </a:cubicBezTo>
                <a:cubicBezTo>
                  <a:pt x="523102" y="204281"/>
                  <a:pt x="520692" y="204329"/>
                  <a:pt x="517892" y="204386"/>
                </a:cubicBezTo>
                <a:cubicBezTo>
                  <a:pt x="517301" y="208167"/>
                  <a:pt x="518549" y="212034"/>
                  <a:pt x="514053" y="214473"/>
                </a:cubicBezTo>
                <a:cubicBezTo>
                  <a:pt x="511444" y="215892"/>
                  <a:pt x="511891" y="220997"/>
                  <a:pt x="508614" y="222988"/>
                </a:cubicBezTo>
                <a:cubicBezTo>
                  <a:pt x="505462" y="224912"/>
                  <a:pt x="502261" y="226750"/>
                  <a:pt x="499385" y="228446"/>
                </a:cubicBezTo>
                <a:cubicBezTo>
                  <a:pt x="499280" y="230941"/>
                  <a:pt x="499699" y="233332"/>
                  <a:pt x="498975" y="235294"/>
                </a:cubicBezTo>
                <a:cubicBezTo>
                  <a:pt x="498108" y="237618"/>
                  <a:pt x="495308" y="236294"/>
                  <a:pt x="493717" y="236904"/>
                </a:cubicBezTo>
                <a:cubicBezTo>
                  <a:pt x="491108" y="237895"/>
                  <a:pt x="487269" y="239038"/>
                  <a:pt x="488431" y="243676"/>
                </a:cubicBezTo>
                <a:cubicBezTo>
                  <a:pt x="488736" y="244886"/>
                  <a:pt x="488364" y="246981"/>
                  <a:pt x="487507" y="247629"/>
                </a:cubicBezTo>
                <a:cubicBezTo>
                  <a:pt x="480487" y="252963"/>
                  <a:pt x="476668" y="261783"/>
                  <a:pt x="468076" y="265403"/>
                </a:cubicBezTo>
                <a:cubicBezTo>
                  <a:pt x="467076" y="265822"/>
                  <a:pt x="465619" y="267117"/>
                  <a:pt x="465714" y="267841"/>
                </a:cubicBezTo>
                <a:cubicBezTo>
                  <a:pt x="466123" y="271070"/>
                  <a:pt x="465247" y="273804"/>
                  <a:pt x="462647" y="275461"/>
                </a:cubicBezTo>
                <a:cubicBezTo>
                  <a:pt x="460285" y="276957"/>
                  <a:pt x="457456" y="277709"/>
                  <a:pt x="454817" y="278785"/>
                </a:cubicBezTo>
                <a:cubicBezTo>
                  <a:pt x="456475" y="284939"/>
                  <a:pt x="455646" y="288034"/>
                  <a:pt x="450360" y="289787"/>
                </a:cubicBezTo>
                <a:cubicBezTo>
                  <a:pt x="446016" y="291225"/>
                  <a:pt x="443187" y="293063"/>
                  <a:pt x="442282" y="297769"/>
                </a:cubicBezTo>
                <a:cubicBezTo>
                  <a:pt x="441901" y="299769"/>
                  <a:pt x="441254" y="301874"/>
                  <a:pt x="437777" y="301912"/>
                </a:cubicBezTo>
                <a:cubicBezTo>
                  <a:pt x="435967" y="301941"/>
                  <a:pt x="434215" y="305465"/>
                  <a:pt x="432310" y="307551"/>
                </a:cubicBezTo>
                <a:cubicBezTo>
                  <a:pt x="433043" y="308161"/>
                  <a:pt x="433881" y="308846"/>
                  <a:pt x="435015" y="309789"/>
                </a:cubicBezTo>
                <a:cubicBezTo>
                  <a:pt x="432710" y="313104"/>
                  <a:pt x="430395" y="316438"/>
                  <a:pt x="427804" y="320171"/>
                </a:cubicBezTo>
                <a:cubicBezTo>
                  <a:pt x="425318" y="320305"/>
                  <a:pt x="421480" y="317705"/>
                  <a:pt x="420051" y="323391"/>
                </a:cubicBezTo>
                <a:cubicBezTo>
                  <a:pt x="420594" y="324048"/>
                  <a:pt x="421613" y="325286"/>
                  <a:pt x="422623" y="326525"/>
                </a:cubicBezTo>
                <a:cubicBezTo>
                  <a:pt x="422328" y="327001"/>
                  <a:pt x="422118" y="327763"/>
                  <a:pt x="421708" y="327896"/>
                </a:cubicBezTo>
                <a:cubicBezTo>
                  <a:pt x="417832" y="329154"/>
                  <a:pt x="415289" y="331087"/>
                  <a:pt x="414031" y="335535"/>
                </a:cubicBezTo>
                <a:cubicBezTo>
                  <a:pt x="413279" y="338183"/>
                  <a:pt x="409602" y="339260"/>
                  <a:pt x="408554" y="343260"/>
                </a:cubicBezTo>
                <a:cubicBezTo>
                  <a:pt x="407364" y="347842"/>
                  <a:pt x="402744" y="351528"/>
                  <a:pt x="399668" y="355633"/>
                </a:cubicBezTo>
                <a:cubicBezTo>
                  <a:pt x="398125" y="357691"/>
                  <a:pt x="396781" y="359910"/>
                  <a:pt x="395181" y="361920"/>
                </a:cubicBezTo>
                <a:cubicBezTo>
                  <a:pt x="394143" y="363224"/>
                  <a:pt x="392972" y="364901"/>
                  <a:pt x="391533" y="365339"/>
                </a:cubicBezTo>
                <a:cubicBezTo>
                  <a:pt x="383856" y="367692"/>
                  <a:pt x="383008" y="373226"/>
                  <a:pt x="384180" y="379912"/>
                </a:cubicBezTo>
                <a:cubicBezTo>
                  <a:pt x="384228" y="380160"/>
                  <a:pt x="383989" y="380446"/>
                  <a:pt x="383885" y="380712"/>
                </a:cubicBezTo>
                <a:cubicBezTo>
                  <a:pt x="378017" y="382751"/>
                  <a:pt x="375769" y="388085"/>
                  <a:pt x="372740" y="392761"/>
                </a:cubicBezTo>
                <a:cubicBezTo>
                  <a:pt x="370854" y="395676"/>
                  <a:pt x="368892" y="398648"/>
                  <a:pt x="366435" y="401029"/>
                </a:cubicBezTo>
                <a:cubicBezTo>
                  <a:pt x="365435" y="402001"/>
                  <a:pt x="363006" y="401496"/>
                  <a:pt x="360329" y="401744"/>
                </a:cubicBezTo>
                <a:cubicBezTo>
                  <a:pt x="362082" y="403868"/>
                  <a:pt x="363282" y="405316"/>
                  <a:pt x="364339" y="406592"/>
                </a:cubicBezTo>
                <a:cubicBezTo>
                  <a:pt x="365063" y="410469"/>
                  <a:pt x="358091" y="408278"/>
                  <a:pt x="359920" y="412754"/>
                </a:cubicBezTo>
                <a:cubicBezTo>
                  <a:pt x="357357" y="413974"/>
                  <a:pt x="354795" y="415202"/>
                  <a:pt x="351671" y="416698"/>
                </a:cubicBezTo>
                <a:cubicBezTo>
                  <a:pt x="351833" y="418936"/>
                  <a:pt x="352519" y="421556"/>
                  <a:pt x="352052" y="423965"/>
                </a:cubicBezTo>
                <a:cubicBezTo>
                  <a:pt x="351585" y="426394"/>
                  <a:pt x="349976" y="428614"/>
                  <a:pt x="348547" y="431585"/>
                </a:cubicBezTo>
                <a:cubicBezTo>
                  <a:pt x="347432" y="429404"/>
                  <a:pt x="346823" y="428204"/>
                  <a:pt x="345470" y="425556"/>
                </a:cubicBezTo>
                <a:cubicBezTo>
                  <a:pt x="345556" y="429899"/>
                  <a:pt x="345623" y="432709"/>
                  <a:pt x="345651" y="434491"/>
                </a:cubicBezTo>
                <a:cubicBezTo>
                  <a:pt x="343384" y="436243"/>
                  <a:pt x="341260" y="437053"/>
                  <a:pt x="340670" y="438491"/>
                </a:cubicBezTo>
                <a:cubicBezTo>
                  <a:pt x="338555" y="443663"/>
                  <a:pt x="337403" y="445825"/>
                  <a:pt x="333116" y="449921"/>
                </a:cubicBezTo>
                <a:cubicBezTo>
                  <a:pt x="332697" y="450321"/>
                  <a:pt x="331897" y="450693"/>
                  <a:pt x="331888" y="451102"/>
                </a:cubicBezTo>
                <a:cubicBezTo>
                  <a:pt x="331735" y="454617"/>
                  <a:pt x="331659" y="457874"/>
                  <a:pt x="328906" y="460865"/>
                </a:cubicBezTo>
                <a:cubicBezTo>
                  <a:pt x="326592" y="463389"/>
                  <a:pt x="325392" y="466933"/>
                  <a:pt x="323677" y="470067"/>
                </a:cubicBezTo>
                <a:cubicBezTo>
                  <a:pt x="322639" y="469933"/>
                  <a:pt x="321486" y="469790"/>
                  <a:pt x="320324" y="469647"/>
                </a:cubicBezTo>
                <a:cubicBezTo>
                  <a:pt x="320000" y="470143"/>
                  <a:pt x="319400" y="470647"/>
                  <a:pt x="319419" y="471124"/>
                </a:cubicBezTo>
                <a:cubicBezTo>
                  <a:pt x="319743" y="478372"/>
                  <a:pt x="316171" y="484640"/>
                  <a:pt x="312657" y="490164"/>
                </a:cubicBezTo>
                <a:cubicBezTo>
                  <a:pt x="309399" y="495279"/>
                  <a:pt x="306751" y="500651"/>
                  <a:pt x="303703" y="505833"/>
                </a:cubicBezTo>
                <a:cubicBezTo>
                  <a:pt x="302265" y="508271"/>
                  <a:pt x="300912" y="510767"/>
                  <a:pt x="299455" y="513358"/>
                </a:cubicBezTo>
                <a:cubicBezTo>
                  <a:pt x="294702" y="513339"/>
                  <a:pt x="294702" y="513339"/>
                  <a:pt x="294931" y="517472"/>
                </a:cubicBezTo>
                <a:cubicBezTo>
                  <a:pt x="295274" y="523778"/>
                  <a:pt x="291587" y="528493"/>
                  <a:pt x="288406" y="533313"/>
                </a:cubicBezTo>
                <a:cubicBezTo>
                  <a:pt x="287796" y="534236"/>
                  <a:pt x="285749" y="534208"/>
                  <a:pt x="283958" y="534732"/>
                </a:cubicBezTo>
                <a:cubicBezTo>
                  <a:pt x="283710" y="537799"/>
                  <a:pt x="283453" y="540990"/>
                  <a:pt x="283158" y="544695"/>
                </a:cubicBezTo>
                <a:cubicBezTo>
                  <a:pt x="281148" y="544733"/>
                  <a:pt x="279376" y="544771"/>
                  <a:pt x="277233" y="544819"/>
                </a:cubicBezTo>
                <a:cubicBezTo>
                  <a:pt x="281824" y="551543"/>
                  <a:pt x="280148" y="555744"/>
                  <a:pt x="271375" y="558868"/>
                </a:cubicBezTo>
                <a:cubicBezTo>
                  <a:pt x="270575" y="563345"/>
                  <a:pt x="270337" y="568003"/>
                  <a:pt x="268813" y="572194"/>
                </a:cubicBezTo>
                <a:cubicBezTo>
                  <a:pt x="267241" y="576518"/>
                  <a:pt x="265194" y="581080"/>
                  <a:pt x="259593" y="581995"/>
                </a:cubicBezTo>
                <a:cubicBezTo>
                  <a:pt x="259869" y="584204"/>
                  <a:pt x="260088" y="585909"/>
                  <a:pt x="260364" y="588053"/>
                </a:cubicBezTo>
                <a:cubicBezTo>
                  <a:pt x="258698" y="588729"/>
                  <a:pt x="256202" y="588967"/>
                  <a:pt x="255469" y="590234"/>
                </a:cubicBezTo>
                <a:cubicBezTo>
                  <a:pt x="254630" y="591663"/>
                  <a:pt x="255764" y="594101"/>
                  <a:pt x="255345" y="595949"/>
                </a:cubicBezTo>
                <a:cubicBezTo>
                  <a:pt x="254526" y="599606"/>
                  <a:pt x="253402" y="603226"/>
                  <a:pt x="251973" y="606683"/>
                </a:cubicBezTo>
                <a:cubicBezTo>
                  <a:pt x="251697" y="607360"/>
                  <a:pt x="249449" y="607217"/>
                  <a:pt x="248096" y="607465"/>
                </a:cubicBezTo>
                <a:cubicBezTo>
                  <a:pt x="247372" y="616399"/>
                  <a:pt x="245001" y="624733"/>
                  <a:pt x="238895" y="631763"/>
                </a:cubicBezTo>
                <a:cubicBezTo>
                  <a:pt x="237952" y="632849"/>
                  <a:pt x="238076" y="634878"/>
                  <a:pt x="237790" y="636478"/>
                </a:cubicBezTo>
                <a:cubicBezTo>
                  <a:pt x="237647" y="637240"/>
                  <a:pt x="238009" y="638497"/>
                  <a:pt x="237628" y="638745"/>
                </a:cubicBezTo>
                <a:cubicBezTo>
                  <a:pt x="232790" y="641859"/>
                  <a:pt x="232675" y="647222"/>
                  <a:pt x="231504" y="651946"/>
                </a:cubicBezTo>
                <a:cubicBezTo>
                  <a:pt x="231104" y="653575"/>
                  <a:pt x="230923" y="654461"/>
                  <a:pt x="229227" y="654899"/>
                </a:cubicBezTo>
                <a:cubicBezTo>
                  <a:pt x="227094" y="655452"/>
                  <a:pt x="227141" y="657128"/>
                  <a:pt x="227056" y="659081"/>
                </a:cubicBezTo>
                <a:cubicBezTo>
                  <a:pt x="226798" y="665319"/>
                  <a:pt x="224998" y="670930"/>
                  <a:pt x="219035" y="674397"/>
                </a:cubicBezTo>
                <a:cubicBezTo>
                  <a:pt x="220083" y="675864"/>
                  <a:pt x="221045" y="677226"/>
                  <a:pt x="222255" y="678912"/>
                </a:cubicBezTo>
                <a:cubicBezTo>
                  <a:pt x="220550" y="679550"/>
                  <a:pt x="219226" y="680045"/>
                  <a:pt x="217902" y="680550"/>
                </a:cubicBezTo>
                <a:cubicBezTo>
                  <a:pt x="218578" y="681417"/>
                  <a:pt x="219245" y="682284"/>
                  <a:pt x="219921" y="683160"/>
                </a:cubicBezTo>
                <a:cubicBezTo>
                  <a:pt x="219759" y="683703"/>
                  <a:pt x="219759" y="684522"/>
                  <a:pt x="219407" y="684731"/>
                </a:cubicBezTo>
                <a:cubicBezTo>
                  <a:pt x="213216" y="688380"/>
                  <a:pt x="213740" y="694990"/>
                  <a:pt x="212349" y="700724"/>
                </a:cubicBezTo>
                <a:cubicBezTo>
                  <a:pt x="212168" y="701448"/>
                  <a:pt x="213044" y="702838"/>
                  <a:pt x="212768" y="703058"/>
                </a:cubicBezTo>
                <a:cubicBezTo>
                  <a:pt x="207253" y="707334"/>
                  <a:pt x="208510" y="714211"/>
                  <a:pt x="206253" y="719698"/>
                </a:cubicBezTo>
                <a:cubicBezTo>
                  <a:pt x="204510" y="723917"/>
                  <a:pt x="204938" y="729194"/>
                  <a:pt x="200252" y="732013"/>
                </a:cubicBezTo>
                <a:cubicBezTo>
                  <a:pt x="199881" y="732232"/>
                  <a:pt x="199824" y="733090"/>
                  <a:pt x="199747" y="733661"/>
                </a:cubicBezTo>
                <a:cubicBezTo>
                  <a:pt x="197938" y="747196"/>
                  <a:pt x="192680" y="759617"/>
                  <a:pt x="187355" y="772009"/>
                </a:cubicBezTo>
                <a:cubicBezTo>
                  <a:pt x="187012" y="772809"/>
                  <a:pt x="185841" y="773943"/>
                  <a:pt x="186022" y="774171"/>
                </a:cubicBezTo>
                <a:cubicBezTo>
                  <a:pt x="189889" y="779162"/>
                  <a:pt x="185298" y="783563"/>
                  <a:pt x="184774" y="788125"/>
                </a:cubicBezTo>
                <a:cubicBezTo>
                  <a:pt x="184269" y="792535"/>
                  <a:pt x="180307" y="796536"/>
                  <a:pt x="179754" y="800955"/>
                </a:cubicBezTo>
                <a:cubicBezTo>
                  <a:pt x="179040" y="806747"/>
                  <a:pt x="173773" y="811128"/>
                  <a:pt x="175982" y="818043"/>
                </a:cubicBezTo>
                <a:cubicBezTo>
                  <a:pt x="177002" y="821234"/>
                  <a:pt x="173944" y="825816"/>
                  <a:pt x="173354" y="830054"/>
                </a:cubicBezTo>
                <a:cubicBezTo>
                  <a:pt x="172534" y="835979"/>
                  <a:pt x="170429" y="841722"/>
                  <a:pt x="168877" y="847542"/>
                </a:cubicBezTo>
                <a:cubicBezTo>
                  <a:pt x="167705" y="851943"/>
                  <a:pt x="166619" y="856372"/>
                  <a:pt x="165362" y="860744"/>
                </a:cubicBezTo>
                <a:cubicBezTo>
                  <a:pt x="164152" y="864954"/>
                  <a:pt x="162676" y="869088"/>
                  <a:pt x="161523" y="873317"/>
                </a:cubicBezTo>
                <a:cubicBezTo>
                  <a:pt x="161085" y="874908"/>
                  <a:pt x="160695" y="876870"/>
                  <a:pt x="161247" y="878289"/>
                </a:cubicBezTo>
                <a:cubicBezTo>
                  <a:pt x="162209" y="880775"/>
                  <a:pt x="161952" y="882318"/>
                  <a:pt x="160419" y="884671"/>
                </a:cubicBezTo>
                <a:cubicBezTo>
                  <a:pt x="159018" y="886823"/>
                  <a:pt x="159514" y="890167"/>
                  <a:pt x="159037" y="892957"/>
                </a:cubicBezTo>
                <a:cubicBezTo>
                  <a:pt x="158533" y="895862"/>
                  <a:pt x="159714" y="899968"/>
                  <a:pt x="154732" y="899692"/>
                </a:cubicBezTo>
                <a:cubicBezTo>
                  <a:pt x="154580" y="902644"/>
                  <a:pt x="154723" y="905511"/>
                  <a:pt x="154237" y="908274"/>
                </a:cubicBezTo>
                <a:cubicBezTo>
                  <a:pt x="151103" y="926104"/>
                  <a:pt x="147912" y="943916"/>
                  <a:pt x="144550" y="961699"/>
                </a:cubicBezTo>
                <a:cubicBezTo>
                  <a:pt x="143912" y="965081"/>
                  <a:pt x="141492" y="968167"/>
                  <a:pt x="143331" y="971862"/>
                </a:cubicBezTo>
                <a:cubicBezTo>
                  <a:pt x="143521" y="972244"/>
                  <a:pt x="143369" y="973129"/>
                  <a:pt x="143045" y="973396"/>
                </a:cubicBezTo>
                <a:cubicBezTo>
                  <a:pt x="137749" y="977901"/>
                  <a:pt x="140045" y="983454"/>
                  <a:pt x="140826" y="988808"/>
                </a:cubicBezTo>
                <a:cubicBezTo>
                  <a:pt x="140997" y="989970"/>
                  <a:pt x="141683" y="991760"/>
                  <a:pt x="141188" y="992217"/>
                </a:cubicBezTo>
                <a:cubicBezTo>
                  <a:pt x="136463" y="996561"/>
                  <a:pt x="139435" y="1001857"/>
                  <a:pt x="138902" y="1006733"/>
                </a:cubicBezTo>
                <a:cubicBezTo>
                  <a:pt x="138330" y="1011944"/>
                  <a:pt x="136225" y="1016973"/>
                  <a:pt x="135120" y="1022145"/>
                </a:cubicBezTo>
                <a:cubicBezTo>
                  <a:pt x="134587" y="1024660"/>
                  <a:pt x="134825" y="1027346"/>
                  <a:pt x="134692" y="1029955"/>
                </a:cubicBezTo>
                <a:cubicBezTo>
                  <a:pt x="134625" y="1031346"/>
                  <a:pt x="134606" y="1032756"/>
                  <a:pt x="134377" y="1034118"/>
                </a:cubicBezTo>
                <a:cubicBezTo>
                  <a:pt x="133272" y="1040719"/>
                  <a:pt x="130062" y="1047253"/>
                  <a:pt x="133787" y="1053997"/>
                </a:cubicBezTo>
                <a:cubicBezTo>
                  <a:pt x="133930" y="1054244"/>
                  <a:pt x="134063" y="1054616"/>
                  <a:pt x="133977" y="1054854"/>
                </a:cubicBezTo>
                <a:cubicBezTo>
                  <a:pt x="132834" y="1058169"/>
                  <a:pt x="131758" y="1061521"/>
                  <a:pt x="130443" y="1064769"/>
                </a:cubicBezTo>
                <a:cubicBezTo>
                  <a:pt x="129062" y="1068160"/>
                  <a:pt x="133234" y="1070875"/>
                  <a:pt x="130853" y="1074923"/>
                </a:cubicBezTo>
                <a:cubicBezTo>
                  <a:pt x="128967" y="1078133"/>
                  <a:pt x="129405" y="1082810"/>
                  <a:pt x="129138" y="1086858"/>
                </a:cubicBezTo>
                <a:cubicBezTo>
                  <a:pt x="128881" y="1090668"/>
                  <a:pt x="129367" y="1094545"/>
                  <a:pt x="128948" y="1098326"/>
                </a:cubicBezTo>
                <a:cubicBezTo>
                  <a:pt x="128510" y="1102365"/>
                  <a:pt x="127386" y="1106327"/>
                  <a:pt x="126586" y="1110337"/>
                </a:cubicBezTo>
                <a:cubicBezTo>
                  <a:pt x="126414" y="1111175"/>
                  <a:pt x="126138" y="1112090"/>
                  <a:pt x="126310" y="1112880"/>
                </a:cubicBezTo>
                <a:cubicBezTo>
                  <a:pt x="127976" y="1120338"/>
                  <a:pt x="127862" y="1120291"/>
                  <a:pt x="125071" y="1129149"/>
                </a:cubicBezTo>
                <a:cubicBezTo>
                  <a:pt x="124395" y="1131292"/>
                  <a:pt x="124138" y="1135254"/>
                  <a:pt x="125252" y="1135959"/>
                </a:cubicBezTo>
                <a:cubicBezTo>
                  <a:pt x="129586" y="1138750"/>
                  <a:pt x="126376" y="1142703"/>
                  <a:pt x="127500" y="1145913"/>
                </a:cubicBezTo>
                <a:cubicBezTo>
                  <a:pt x="128596" y="1149056"/>
                  <a:pt x="128662" y="1152676"/>
                  <a:pt x="128596" y="1156076"/>
                </a:cubicBezTo>
                <a:cubicBezTo>
                  <a:pt x="128548" y="1158352"/>
                  <a:pt x="128053" y="1161000"/>
                  <a:pt x="126786" y="1162810"/>
                </a:cubicBezTo>
                <a:cubicBezTo>
                  <a:pt x="123576" y="1167420"/>
                  <a:pt x="123947" y="1172078"/>
                  <a:pt x="125357" y="1177022"/>
                </a:cubicBezTo>
                <a:cubicBezTo>
                  <a:pt x="126557" y="1181232"/>
                  <a:pt x="127976" y="1185423"/>
                  <a:pt x="128596" y="1189728"/>
                </a:cubicBezTo>
                <a:cubicBezTo>
                  <a:pt x="128938" y="1192138"/>
                  <a:pt x="128176" y="1194881"/>
                  <a:pt x="127272" y="1197224"/>
                </a:cubicBezTo>
                <a:cubicBezTo>
                  <a:pt x="126891" y="1198215"/>
                  <a:pt x="124852" y="1198577"/>
                  <a:pt x="123395" y="1199310"/>
                </a:cubicBezTo>
                <a:cubicBezTo>
                  <a:pt x="124805" y="1200367"/>
                  <a:pt x="126148" y="1201377"/>
                  <a:pt x="128053" y="1202796"/>
                </a:cubicBezTo>
                <a:cubicBezTo>
                  <a:pt x="127586" y="1204272"/>
                  <a:pt x="127062" y="1205863"/>
                  <a:pt x="126595" y="1207473"/>
                </a:cubicBezTo>
                <a:cubicBezTo>
                  <a:pt x="126300" y="1208502"/>
                  <a:pt x="125595" y="1210283"/>
                  <a:pt x="125910" y="1210502"/>
                </a:cubicBezTo>
                <a:cubicBezTo>
                  <a:pt x="130615" y="1213693"/>
                  <a:pt x="126700" y="1216741"/>
                  <a:pt x="125900" y="1219808"/>
                </a:cubicBezTo>
                <a:cubicBezTo>
                  <a:pt x="125681" y="1220636"/>
                  <a:pt x="125471" y="1221465"/>
                  <a:pt x="125243" y="1222351"/>
                </a:cubicBezTo>
                <a:cubicBezTo>
                  <a:pt x="132291" y="1221627"/>
                  <a:pt x="134396" y="1220655"/>
                  <a:pt x="134911" y="1215150"/>
                </a:cubicBezTo>
                <a:cubicBezTo>
                  <a:pt x="135263" y="1211321"/>
                  <a:pt x="138073" y="1211512"/>
                  <a:pt x="140378" y="1209568"/>
                </a:cubicBezTo>
                <a:cubicBezTo>
                  <a:pt x="138625" y="1202491"/>
                  <a:pt x="143340" y="1197824"/>
                  <a:pt x="148112" y="1193471"/>
                </a:cubicBezTo>
                <a:cubicBezTo>
                  <a:pt x="149951" y="1191795"/>
                  <a:pt x="151903" y="1190509"/>
                  <a:pt x="151494" y="1187842"/>
                </a:cubicBezTo>
                <a:cubicBezTo>
                  <a:pt x="150655" y="1182365"/>
                  <a:pt x="153408" y="1178307"/>
                  <a:pt x="156294" y="1174164"/>
                </a:cubicBezTo>
                <a:cubicBezTo>
                  <a:pt x="157895" y="1171859"/>
                  <a:pt x="159095" y="1169278"/>
                  <a:pt x="160504" y="1166773"/>
                </a:cubicBezTo>
                <a:cubicBezTo>
                  <a:pt x="160866" y="1167611"/>
                  <a:pt x="161314" y="1168630"/>
                  <a:pt x="161962" y="1170097"/>
                </a:cubicBezTo>
                <a:cubicBezTo>
                  <a:pt x="163114" y="1166382"/>
                  <a:pt x="164162" y="1162991"/>
                  <a:pt x="165362" y="1159105"/>
                </a:cubicBezTo>
                <a:cubicBezTo>
                  <a:pt x="166686" y="1159143"/>
                  <a:pt x="167943" y="1159181"/>
                  <a:pt x="169906" y="1159238"/>
                </a:cubicBezTo>
                <a:cubicBezTo>
                  <a:pt x="169372" y="1157752"/>
                  <a:pt x="168934" y="1156505"/>
                  <a:pt x="168486" y="1155257"/>
                </a:cubicBezTo>
                <a:cubicBezTo>
                  <a:pt x="168839" y="1154952"/>
                  <a:pt x="169286" y="1154314"/>
                  <a:pt x="169515" y="1154390"/>
                </a:cubicBezTo>
                <a:cubicBezTo>
                  <a:pt x="171582" y="1155066"/>
                  <a:pt x="172773" y="1154685"/>
                  <a:pt x="173287" y="1152285"/>
                </a:cubicBezTo>
                <a:cubicBezTo>
                  <a:pt x="173963" y="1149132"/>
                  <a:pt x="180031" y="1140074"/>
                  <a:pt x="182145" y="1138741"/>
                </a:cubicBezTo>
                <a:cubicBezTo>
                  <a:pt x="185507" y="1136626"/>
                  <a:pt x="188708" y="1134969"/>
                  <a:pt x="193156" y="1136483"/>
                </a:cubicBezTo>
                <a:cubicBezTo>
                  <a:pt x="197499" y="1137969"/>
                  <a:pt x="202281" y="1138198"/>
                  <a:pt x="207329" y="1139045"/>
                </a:cubicBezTo>
                <a:cubicBezTo>
                  <a:pt x="208396" y="1141084"/>
                  <a:pt x="209844" y="1143598"/>
                  <a:pt x="211044" y="1146227"/>
                </a:cubicBezTo>
                <a:cubicBezTo>
                  <a:pt x="211644" y="1147532"/>
                  <a:pt x="212587" y="1149647"/>
                  <a:pt x="212035" y="1150371"/>
                </a:cubicBezTo>
                <a:cubicBezTo>
                  <a:pt x="208444" y="1155038"/>
                  <a:pt x="211206" y="1160486"/>
                  <a:pt x="209844" y="1165525"/>
                </a:cubicBezTo>
                <a:cubicBezTo>
                  <a:pt x="208425" y="1170764"/>
                  <a:pt x="206386" y="1175459"/>
                  <a:pt x="203862" y="1180146"/>
                </a:cubicBezTo>
                <a:cubicBezTo>
                  <a:pt x="202786" y="1182156"/>
                  <a:pt x="202814" y="1184727"/>
                  <a:pt x="202119" y="1186975"/>
                </a:cubicBezTo>
                <a:cubicBezTo>
                  <a:pt x="201519" y="1188909"/>
                  <a:pt x="201128" y="1191700"/>
                  <a:pt x="199747" y="1192452"/>
                </a:cubicBezTo>
                <a:cubicBezTo>
                  <a:pt x="196128" y="1194433"/>
                  <a:pt x="195613" y="1198072"/>
                  <a:pt x="194128" y="1201091"/>
                </a:cubicBezTo>
                <a:cubicBezTo>
                  <a:pt x="189575" y="1210330"/>
                  <a:pt x="184479" y="1219189"/>
                  <a:pt x="178221" y="1227409"/>
                </a:cubicBezTo>
                <a:cubicBezTo>
                  <a:pt x="176583" y="1229561"/>
                  <a:pt x="173849" y="1231685"/>
                  <a:pt x="175449" y="1235295"/>
                </a:cubicBezTo>
                <a:cubicBezTo>
                  <a:pt x="175716" y="1235896"/>
                  <a:pt x="174763" y="1237477"/>
                  <a:pt x="173973" y="1238020"/>
                </a:cubicBezTo>
                <a:cubicBezTo>
                  <a:pt x="168677" y="1241620"/>
                  <a:pt x="165534" y="1246649"/>
                  <a:pt x="162838" y="1252364"/>
                </a:cubicBezTo>
                <a:cubicBezTo>
                  <a:pt x="161152" y="1255927"/>
                  <a:pt x="157828" y="1258717"/>
                  <a:pt x="155228" y="1261851"/>
                </a:cubicBezTo>
                <a:cubicBezTo>
                  <a:pt x="153589" y="1263823"/>
                  <a:pt x="151446" y="1265566"/>
                  <a:pt x="150436" y="1267823"/>
                </a:cubicBezTo>
                <a:cubicBezTo>
                  <a:pt x="149455" y="1270014"/>
                  <a:pt x="149874" y="1272805"/>
                  <a:pt x="149198" y="1275186"/>
                </a:cubicBezTo>
                <a:cubicBezTo>
                  <a:pt x="148846" y="1276424"/>
                  <a:pt x="147512" y="1277415"/>
                  <a:pt x="146522" y="1278415"/>
                </a:cubicBezTo>
                <a:cubicBezTo>
                  <a:pt x="145569" y="1279377"/>
                  <a:pt x="143855" y="1280044"/>
                  <a:pt x="143550" y="1281139"/>
                </a:cubicBezTo>
                <a:cubicBezTo>
                  <a:pt x="142026" y="1286645"/>
                  <a:pt x="134920" y="1288302"/>
                  <a:pt x="134501" y="1294522"/>
                </a:cubicBezTo>
                <a:cubicBezTo>
                  <a:pt x="134473" y="1295008"/>
                  <a:pt x="133196" y="1295646"/>
                  <a:pt x="132415" y="1295817"/>
                </a:cubicBezTo>
                <a:cubicBezTo>
                  <a:pt x="124357" y="1297637"/>
                  <a:pt x="123490" y="1298170"/>
                  <a:pt x="119956" y="1303390"/>
                </a:cubicBezTo>
                <a:cubicBezTo>
                  <a:pt x="115203" y="1304295"/>
                  <a:pt x="111165" y="1305057"/>
                  <a:pt x="106336" y="1305981"/>
                </a:cubicBezTo>
                <a:cubicBezTo>
                  <a:pt x="103526" y="1302247"/>
                  <a:pt x="99240" y="1298951"/>
                  <a:pt x="93315" y="1298294"/>
                </a:cubicBezTo>
                <a:cubicBezTo>
                  <a:pt x="92220" y="1298170"/>
                  <a:pt x="90838" y="1297503"/>
                  <a:pt x="90248" y="1296646"/>
                </a:cubicBezTo>
                <a:cubicBezTo>
                  <a:pt x="88210" y="1293646"/>
                  <a:pt x="86381" y="1290550"/>
                  <a:pt x="82352" y="1289940"/>
                </a:cubicBezTo>
                <a:cubicBezTo>
                  <a:pt x="78685" y="1281311"/>
                  <a:pt x="69064" y="1276691"/>
                  <a:pt x="66940" y="1266976"/>
                </a:cubicBezTo>
                <a:cubicBezTo>
                  <a:pt x="66693" y="1265823"/>
                  <a:pt x="65264" y="1264956"/>
                  <a:pt x="64454" y="1263899"/>
                </a:cubicBezTo>
                <a:cubicBezTo>
                  <a:pt x="63711" y="1262927"/>
                  <a:pt x="62616" y="1261946"/>
                  <a:pt x="62444" y="1260842"/>
                </a:cubicBezTo>
                <a:cubicBezTo>
                  <a:pt x="61444" y="1254593"/>
                  <a:pt x="56682" y="1251050"/>
                  <a:pt x="52672" y="1246992"/>
                </a:cubicBezTo>
                <a:cubicBezTo>
                  <a:pt x="52291" y="1246602"/>
                  <a:pt x="50986" y="1247135"/>
                  <a:pt x="50205" y="1247230"/>
                </a:cubicBezTo>
                <a:cubicBezTo>
                  <a:pt x="49005" y="1243201"/>
                  <a:pt x="47871" y="1239115"/>
                  <a:pt x="46528" y="1235095"/>
                </a:cubicBezTo>
                <a:cubicBezTo>
                  <a:pt x="46204" y="1234124"/>
                  <a:pt x="45338" y="1233162"/>
                  <a:pt x="44471" y="1232562"/>
                </a:cubicBezTo>
                <a:cubicBezTo>
                  <a:pt x="42299" y="1231076"/>
                  <a:pt x="36956" y="1225551"/>
                  <a:pt x="35803" y="1223399"/>
                </a:cubicBezTo>
                <a:cubicBezTo>
                  <a:pt x="34993" y="1221875"/>
                  <a:pt x="34441" y="1219703"/>
                  <a:pt x="33155" y="1219036"/>
                </a:cubicBezTo>
                <a:cubicBezTo>
                  <a:pt x="30117" y="1217474"/>
                  <a:pt x="29364" y="1214645"/>
                  <a:pt x="28135" y="1212026"/>
                </a:cubicBezTo>
                <a:cubicBezTo>
                  <a:pt x="25430" y="1206282"/>
                  <a:pt x="24106" y="1199024"/>
                  <a:pt x="19763" y="1195119"/>
                </a:cubicBezTo>
                <a:cubicBezTo>
                  <a:pt x="14324" y="1190223"/>
                  <a:pt x="13086" y="1183137"/>
                  <a:pt x="7933" y="1178355"/>
                </a:cubicBezTo>
                <a:cubicBezTo>
                  <a:pt x="4704" y="1175364"/>
                  <a:pt x="2599" y="1171030"/>
                  <a:pt x="494" y="1167030"/>
                </a:cubicBezTo>
                <a:cubicBezTo>
                  <a:pt x="-59" y="1165982"/>
                  <a:pt x="2008" y="1163601"/>
                  <a:pt x="1494" y="1162458"/>
                </a:cubicBezTo>
                <a:cubicBezTo>
                  <a:pt x="627" y="1160553"/>
                  <a:pt x="-811" y="1159057"/>
                  <a:pt x="580" y="1156857"/>
                </a:cubicBezTo>
                <a:cubicBezTo>
                  <a:pt x="894" y="1156362"/>
                  <a:pt x="970" y="1155714"/>
                  <a:pt x="1294" y="1155228"/>
                </a:cubicBezTo>
                <a:cubicBezTo>
                  <a:pt x="3228" y="1152399"/>
                  <a:pt x="1075" y="1147913"/>
                  <a:pt x="5333" y="1145941"/>
                </a:cubicBezTo>
                <a:cubicBezTo>
                  <a:pt x="8390" y="1144522"/>
                  <a:pt x="11200" y="1142579"/>
                  <a:pt x="14200" y="1140826"/>
                </a:cubicBezTo>
                <a:cubicBezTo>
                  <a:pt x="14115" y="1139931"/>
                  <a:pt x="14000" y="1138845"/>
                  <a:pt x="13857" y="1137512"/>
                </a:cubicBezTo>
                <a:cubicBezTo>
                  <a:pt x="16848" y="1138055"/>
                  <a:pt x="19639" y="1138569"/>
                  <a:pt x="22325" y="1139055"/>
                </a:cubicBezTo>
                <a:cubicBezTo>
                  <a:pt x="22573" y="1140217"/>
                  <a:pt x="22725" y="1141360"/>
                  <a:pt x="23078" y="1142427"/>
                </a:cubicBezTo>
                <a:cubicBezTo>
                  <a:pt x="24221" y="1145837"/>
                  <a:pt x="29307" y="1142684"/>
                  <a:pt x="30431" y="1147161"/>
                </a:cubicBezTo>
                <a:cubicBezTo>
                  <a:pt x="31155" y="1150018"/>
                  <a:pt x="34250" y="1152190"/>
                  <a:pt x="35717" y="1154971"/>
                </a:cubicBezTo>
                <a:cubicBezTo>
                  <a:pt x="39556" y="1162267"/>
                  <a:pt x="47814" y="1166401"/>
                  <a:pt x="49900" y="1174936"/>
                </a:cubicBezTo>
                <a:cubicBezTo>
                  <a:pt x="50091" y="1175726"/>
                  <a:pt x="50700" y="1176650"/>
                  <a:pt x="51386" y="1177060"/>
                </a:cubicBezTo>
                <a:cubicBezTo>
                  <a:pt x="57815" y="1180879"/>
                  <a:pt x="61340" y="1187023"/>
                  <a:pt x="64883" y="1193252"/>
                </a:cubicBezTo>
                <a:cubicBezTo>
                  <a:pt x="66016" y="1195243"/>
                  <a:pt x="68131" y="1196643"/>
                  <a:pt x="69607" y="1198462"/>
                </a:cubicBezTo>
                <a:cubicBezTo>
                  <a:pt x="70836" y="1199986"/>
                  <a:pt x="71855" y="1201701"/>
                  <a:pt x="72827" y="1203415"/>
                </a:cubicBezTo>
                <a:cubicBezTo>
                  <a:pt x="73389" y="1204415"/>
                  <a:pt x="73360" y="1205892"/>
                  <a:pt x="74122" y="1206606"/>
                </a:cubicBezTo>
                <a:cubicBezTo>
                  <a:pt x="81066" y="1213140"/>
                  <a:pt x="86247" y="1221160"/>
                  <a:pt x="92448" y="1228314"/>
                </a:cubicBezTo>
                <a:cubicBezTo>
                  <a:pt x="92972" y="1228923"/>
                  <a:pt x="93772" y="1229295"/>
                  <a:pt x="94448" y="1229771"/>
                </a:cubicBezTo>
                <a:cubicBezTo>
                  <a:pt x="94991" y="1229542"/>
                  <a:pt x="95601" y="1229323"/>
                  <a:pt x="96211" y="122910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8" name="Google Shape;388;p21"/>
          <p:cNvSpPr/>
          <p:nvPr/>
        </p:nvSpPr>
        <p:spPr>
          <a:xfrm rot="-2904387" flipH="1">
            <a:off x="4250941" y="1270649"/>
            <a:ext cx="624780" cy="1165628"/>
          </a:xfrm>
          <a:custGeom>
            <a:avLst/>
            <a:gdLst/>
            <a:ahLst/>
            <a:cxnLst/>
            <a:rect l="l" t="t" r="r" b="b"/>
            <a:pathLst>
              <a:path w="700009" h="1305980" extrusionOk="0">
                <a:moveTo>
                  <a:pt x="96211" y="1229104"/>
                </a:moveTo>
                <a:cubicBezTo>
                  <a:pt x="93763" y="1226447"/>
                  <a:pt x="93763" y="1223799"/>
                  <a:pt x="94115" y="1220532"/>
                </a:cubicBezTo>
                <a:cubicBezTo>
                  <a:pt x="94858" y="1213626"/>
                  <a:pt x="93829" y="1206539"/>
                  <a:pt x="94153" y="1199558"/>
                </a:cubicBezTo>
                <a:cubicBezTo>
                  <a:pt x="94401" y="1194090"/>
                  <a:pt x="94515" y="1188690"/>
                  <a:pt x="94220" y="1183213"/>
                </a:cubicBezTo>
                <a:cubicBezTo>
                  <a:pt x="94039" y="1179898"/>
                  <a:pt x="95049" y="1176517"/>
                  <a:pt x="95582" y="1172726"/>
                </a:cubicBezTo>
                <a:cubicBezTo>
                  <a:pt x="94982" y="1172288"/>
                  <a:pt x="93820" y="1171449"/>
                  <a:pt x="92496" y="1170487"/>
                </a:cubicBezTo>
                <a:cubicBezTo>
                  <a:pt x="92839" y="1167373"/>
                  <a:pt x="92515" y="1163925"/>
                  <a:pt x="93725" y="1161153"/>
                </a:cubicBezTo>
                <a:cubicBezTo>
                  <a:pt x="94839" y="1158591"/>
                  <a:pt x="89762" y="1155609"/>
                  <a:pt x="94572" y="1153857"/>
                </a:cubicBezTo>
                <a:cubicBezTo>
                  <a:pt x="90172" y="1150228"/>
                  <a:pt x="93391" y="1146808"/>
                  <a:pt x="94515" y="1143065"/>
                </a:cubicBezTo>
                <a:cubicBezTo>
                  <a:pt x="95087" y="1141160"/>
                  <a:pt x="93725" y="1138683"/>
                  <a:pt x="93239" y="1136502"/>
                </a:cubicBezTo>
                <a:cubicBezTo>
                  <a:pt x="94277" y="1136197"/>
                  <a:pt x="95039" y="1135978"/>
                  <a:pt x="95811" y="1135750"/>
                </a:cubicBezTo>
                <a:cubicBezTo>
                  <a:pt x="95906" y="1135178"/>
                  <a:pt x="96249" y="1134511"/>
                  <a:pt x="96068" y="1134054"/>
                </a:cubicBezTo>
                <a:cubicBezTo>
                  <a:pt x="94001" y="1128701"/>
                  <a:pt x="93810" y="1122967"/>
                  <a:pt x="92610" y="1117443"/>
                </a:cubicBezTo>
                <a:cubicBezTo>
                  <a:pt x="92486" y="1116871"/>
                  <a:pt x="92382" y="1116252"/>
                  <a:pt x="92477" y="1115690"/>
                </a:cubicBezTo>
                <a:cubicBezTo>
                  <a:pt x="93534" y="1109727"/>
                  <a:pt x="95382" y="1103803"/>
                  <a:pt x="95525" y="1097821"/>
                </a:cubicBezTo>
                <a:cubicBezTo>
                  <a:pt x="95658" y="1092020"/>
                  <a:pt x="95096" y="1086267"/>
                  <a:pt x="97030" y="1080638"/>
                </a:cubicBezTo>
                <a:cubicBezTo>
                  <a:pt x="97306" y="1079828"/>
                  <a:pt x="97449" y="1078809"/>
                  <a:pt x="97211" y="1078009"/>
                </a:cubicBezTo>
                <a:cubicBezTo>
                  <a:pt x="94734" y="1069732"/>
                  <a:pt x="98754" y="1061893"/>
                  <a:pt x="98935" y="1053749"/>
                </a:cubicBezTo>
                <a:cubicBezTo>
                  <a:pt x="99059" y="1048196"/>
                  <a:pt x="102097" y="1042814"/>
                  <a:pt x="99154" y="1036994"/>
                </a:cubicBezTo>
                <a:cubicBezTo>
                  <a:pt x="98592" y="1035880"/>
                  <a:pt x="101392" y="1033384"/>
                  <a:pt x="101135" y="1031765"/>
                </a:cubicBezTo>
                <a:cubicBezTo>
                  <a:pt x="99802" y="1023488"/>
                  <a:pt x="104459" y="1016116"/>
                  <a:pt x="104259" y="1008067"/>
                </a:cubicBezTo>
                <a:cubicBezTo>
                  <a:pt x="104212" y="1006314"/>
                  <a:pt x="104440" y="1004552"/>
                  <a:pt x="104373" y="1002800"/>
                </a:cubicBezTo>
                <a:cubicBezTo>
                  <a:pt x="104221" y="998761"/>
                  <a:pt x="104040" y="995161"/>
                  <a:pt x="106679" y="991217"/>
                </a:cubicBezTo>
                <a:cubicBezTo>
                  <a:pt x="108736" y="988160"/>
                  <a:pt x="108193" y="983283"/>
                  <a:pt x="108593" y="979197"/>
                </a:cubicBezTo>
                <a:cubicBezTo>
                  <a:pt x="109879" y="966052"/>
                  <a:pt x="111041" y="952898"/>
                  <a:pt x="112336" y="939763"/>
                </a:cubicBezTo>
                <a:cubicBezTo>
                  <a:pt x="112441" y="938658"/>
                  <a:pt x="113365" y="937658"/>
                  <a:pt x="113556" y="936544"/>
                </a:cubicBezTo>
                <a:cubicBezTo>
                  <a:pt x="114308" y="932229"/>
                  <a:pt x="117166" y="928333"/>
                  <a:pt x="115299" y="923428"/>
                </a:cubicBezTo>
                <a:cubicBezTo>
                  <a:pt x="114470" y="921247"/>
                  <a:pt x="114661" y="917808"/>
                  <a:pt x="115880" y="915884"/>
                </a:cubicBezTo>
                <a:cubicBezTo>
                  <a:pt x="119118" y="910741"/>
                  <a:pt x="118690" y="905311"/>
                  <a:pt x="118642" y="899777"/>
                </a:cubicBezTo>
                <a:cubicBezTo>
                  <a:pt x="118632" y="898387"/>
                  <a:pt x="118937" y="896844"/>
                  <a:pt x="119585" y="895634"/>
                </a:cubicBezTo>
                <a:cubicBezTo>
                  <a:pt x="121623" y="891814"/>
                  <a:pt x="124309" y="888214"/>
                  <a:pt x="121814" y="883547"/>
                </a:cubicBezTo>
                <a:cubicBezTo>
                  <a:pt x="121604" y="883156"/>
                  <a:pt x="121938" y="882394"/>
                  <a:pt x="122157" y="881861"/>
                </a:cubicBezTo>
                <a:cubicBezTo>
                  <a:pt x="123605" y="878365"/>
                  <a:pt x="125595" y="874993"/>
                  <a:pt x="126424" y="871364"/>
                </a:cubicBezTo>
                <a:cubicBezTo>
                  <a:pt x="127157" y="868145"/>
                  <a:pt x="125548" y="864116"/>
                  <a:pt x="126872" y="861353"/>
                </a:cubicBezTo>
                <a:cubicBezTo>
                  <a:pt x="129672" y="855534"/>
                  <a:pt x="129843" y="849028"/>
                  <a:pt x="132520" y="843304"/>
                </a:cubicBezTo>
                <a:cubicBezTo>
                  <a:pt x="134063" y="839998"/>
                  <a:pt x="134568" y="836693"/>
                  <a:pt x="134406" y="833036"/>
                </a:cubicBezTo>
                <a:cubicBezTo>
                  <a:pt x="134234" y="828959"/>
                  <a:pt x="134120" y="824692"/>
                  <a:pt x="137673" y="821491"/>
                </a:cubicBezTo>
                <a:cubicBezTo>
                  <a:pt x="138483" y="820767"/>
                  <a:pt x="139445" y="819091"/>
                  <a:pt x="139130" y="818424"/>
                </a:cubicBezTo>
                <a:cubicBezTo>
                  <a:pt x="135358" y="810480"/>
                  <a:pt x="144236" y="804861"/>
                  <a:pt x="142893" y="797403"/>
                </a:cubicBezTo>
                <a:cubicBezTo>
                  <a:pt x="142769" y="796736"/>
                  <a:pt x="143855" y="795926"/>
                  <a:pt x="144102" y="795098"/>
                </a:cubicBezTo>
                <a:cubicBezTo>
                  <a:pt x="146055" y="788649"/>
                  <a:pt x="152370" y="784487"/>
                  <a:pt x="151532" y="776105"/>
                </a:cubicBezTo>
                <a:cubicBezTo>
                  <a:pt x="150894" y="769694"/>
                  <a:pt x="155837" y="762884"/>
                  <a:pt x="156780" y="756416"/>
                </a:cubicBezTo>
                <a:cubicBezTo>
                  <a:pt x="158133" y="747168"/>
                  <a:pt x="164562" y="739395"/>
                  <a:pt x="163495" y="729746"/>
                </a:cubicBezTo>
                <a:cubicBezTo>
                  <a:pt x="169734" y="725994"/>
                  <a:pt x="166534" y="717936"/>
                  <a:pt x="171201" y="713040"/>
                </a:cubicBezTo>
                <a:cubicBezTo>
                  <a:pt x="173401" y="710725"/>
                  <a:pt x="172420" y="705658"/>
                  <a:pt x="173715" y="702153"/>
                </a:cubicBezTo>
                <a:cubicBezTo>
                  <a:pt x="177868" y="690999"/>
                  <a:pt x="181536" y="679769"/>
                  <a:pt x="183936" y="668072"/>
                </a:cubicBezTo>
                <a:cubicBezTo>
                  <a:pt x="184698" y="664319"/>
                  <a:pt x="187841" y="661081"/>
                  <a:pt x="189660" y="657490"/>
                </a:cubicBezTo>
                <a:cubicBezTo>
                  <a:pt x="190365" y="656099"/>
                  <a:pt x="190556" y="654404"/>
                  <a:pt x="190737" y="652813"/>
                </a:cubicBezTo>
                <a:cubicBezTo>
                  <a:pt x="190956" y="650879"/>
                  <a:pt x="190394" y="648708"/>
                  <a:pt x="191089" y="647012"/>
                </a:cubicBezTo>
                <a:cubicBezTo>
                  <a:pt x="193547" y="641050"/>
                  <a:pt x="194937" y="634830"/>
                  <a:pt x="196642" y="628658"/>
                </a:cubicBezTo>
                <a:cubicBezTo>
                  <a:pt x="198490" y="621990"/>
                  <a:pt x="201690" y="615704"/>
                  <a:pt x="204319" y="609265"/>
                </a:cubicBezTo>
                <a:cubicBezTo>
                  <a:pt x="205634" y="606026"/>
                  <a:pt x="207158" y="602854"/>
                  <a:pt x="208225" y="599540"/>
                </a:cubicBezTo>
                <a:cubicBezTo>
                  <a:pt x="208767" y="597844"/>
                  <a:pt x="209187" y="597158"/>
                  <a:pt x="211120" y="597501"/>
                </a:cubicBezTo>
                <a:cubicBezTo>
                  <a:pt x="211587" y="597587"/>
                  <a:pt x="212425" y="595625"/>
                  <a:pt x="213101" y="594596"/>
                </a:cubicBezTo>
                <a:cubicBezTo>
                  <a:pt x="212168" y="594139"/>
                  <a:pt x="211234" y="593691"/>
                  <a:pt x="210311" y="593234"/>
                </a:cubicBezTo>
                <a:cubicBezTo>
                  <a:pt x="210263" y="592682"/>
                  <a:pt x="210063" y="592101"/>
                  <a:pt x="210187" y="591596"/>
                </a:cubicBezTo>
                <a:cubicBezTo>
                  <a:pt x="211034" y="588253"/>
                  <a:pt x="216568" y="586919"/>
                  <a:pt x="214235" y="582195"/>
                </a:cubicBezTo>
                <a:cubicBezTo>
                  <a:pt x="221579" y="579899"/>
                  <a:pt x="218721" y="572565"/>
                  <a:pt x="221141" y="567821"/>
                </a:cubicBezTo>
                <a:cubicBezTo>
                  <a:pt x="222293" y="565555"/>
                  <a:pt x="222826" y="563250"/>
                  <a:pt x="224741" y="561135"/>
                </a:cubicBezTo>
                <a:cubicBezTo>
                  <a:pt x="226808" y="558858"/>
                  <a:pt x="230189" y="556496"/>
                  <a:pt x="228418" y="552096"/>
                </a:cubicBezTo>
                <a:cubicBezTo>
                  <a:pt x="228018" y="551096"/>
                  <a:pt x="229780" y="549153"/>
                  <a:pt x="230694" y="547733"/>
                </a:cubicBezTo>
                <a:cubicBezTo>
                  <a:pt x="231437" y="546571"/>
                  <a:pt x="232713" y="545666"/>
                  <a:pt x="233199" y="544438"/>
                </a:cubicBezTo>
                <a:cubicBezTo>
                  <a:pt x="234275" y="541742"/>
                  <a:pt x="238590" y="536113"/>
                  <a:pt x="241524" y="534236"/>
                </a:cubicBezTo>
                <a:cubicBezTo>
                  <a:pt x="240352" y="533751"/>
                  <a:pt x="239295" y="533313"/>
                  <a:pt x="237905" y="532731"/>
                </a:cubicBezTo>
                <a:cubicBezTo>
                  <a:pt x="241972" y="525026"/>
                  <a:pt x="246029" y="517349"/>
                  <a:pt x="250077" y="509662"/>
                </a:cubicBezTo>
                <a:cubicBezTo>
                  <a:pt x="250630" y="508614"/>
                  <a:pt x="251754" y="507290"/>
                  <a:pt x="251478" y="506481"/>
                </a:cubicBezTo>
                <a:cubicBezTo>
                  <a:pt x="249696" y="501223"/>
                  <a:pt x="256621" y="499775"/>
                  <a:pt x="256202" y="495232"/>
                </a:cubicBezTo>
                <a:cubicBezTo>
                  <a:pt x="261927" y="493527"/>
                  <a:pt x="260364" y="487678"/>
                  <a:pt x="262479" y="483925"/>
                </a:cubicBezTo>
                <a:cubicBezTo>
                  <a:pt x="263755" y="481649"/>
                  <a:pt x="262346" y="477772"/>
                  <a:pt x="266660" y="477391"/>
                </a:cubicBezTo>
                <a:cubicBezTo>
                  <a:pt x="267622" y="472905"/>
                  <a:pt x="274166" y="471219"/>
                  <a:pt x="272642" y="465418"/>
                </a:cubicBezTo>
                <a:cubicBezTo>
                  <a:pt x="272452" y="464694"/>
                  <a:pt x="272899" y="463523"/>
                  <a:pt x="273452" y="462942"/>
                </a:cubicBezTo>
                <a:cubicBezTo>
                  <a:pt x="277538" y="458655"/>
                  <a:pt x="279348" y="453131"/>
                  <a:pt x="281977" y="448026"/>
                </a:cubicBezTo>
                <a:cubicBezTo>
                  <a:pt x="283624" y="444835"/>
                  <a:pt x="284291" y="440644"/>
                  <a:pt x="288873" y="439615"/>
                </a:cubicBezTo>
                <a:cubicBezTo>
                  <a:pt x="289568" y="439463"/>
                  <a:pt x="290006" y="437824"/>
                  <a:pt x="290406" y="436824"/>
                </a:cubicBezTo>
                <a:cubicBezTo>
                  <a:pt x="291264" y="434700"/>
                  <a:pt x="292692" y="432538"/>
                  <a:pt x="292664" y="430404"/>
                </a:cubicBezTo>
                <a:cubicBezTo>
                  <a:pt x="292616" y="426718"/>
                  <a:pt x="298550" y="429223"/>
                  <a:pt x="297788" y="424556"/>
                </a:cubicBezTo>
                <a:cubicBezTo>
                  <a:pt x="297426" y="422337"/>
                  <a:pt x="299550" y="419422"/>
                  <a:pt x="301141" y="417269"/>
                </a:cubicBezTo>
                <a:cubicBezTo>
                  <a:pt x="302265" y="415755"/>
                  <a:pt x="304399" y="414993"/>
                  <a:pt x="306294" y="413745"/>
                </a:cubicBezTo>
                <a:cubicBezTo>
                  <a:pt x="305703" y="412907"/>
                  <a:pt x="304980" y="411888"/>
                  <a:pt x="304313" y="410954"/>
                </a:cubicBezTo>
                <a:cubicBezTo>
                  <a:pt x="306246" y="407354"/>
                  <a:pt x="307970" y="403696"/>
                  <a:pt x="310142" y="400343"/>
                </a:cubicBezTo>
                <a:cubicBezTo>
                  <a:pt x="310990" y="399039"/>
                  <a:pt x="313057" y="397438"/>
                  <a:pt x="314247" y="397657"/>
                </a:cubicBezTo>
                <a:cubicBezTo>
                  <a:pt x="317762" y="398324"/>
                  <a:pt x="319419" y="395409"/>
                  <a:pt x="318972" y="393895"/>
                </a:cubicBezTo>
                <a:cubicBezTo>
                  <a:pt x="317572" y="389180"/>
                  <a:pt x="321315" y="387028"/>
                  <a:pt x="323010" y="383999"/>
                </a:cubicBezTo>
                <a:cubicBezTo>
                  <a:pt x="324668" y="381027"/>
                  <a:pt x="326935" y="378207"/>
                  <a:pt x="329497" y="375979"/>
                </a:cubicBezTo>
                <a:cubicBezTo>
                  <a:pt x="331831" y="373950"/>
                  <a:pt x="330364" y="368892"/>
                  <a:pt x="335193" y="369130"/>
                </a:cubicBezTo>
                <a:cubicBezTo>
                  <a:pt x="336431" y="362548"/>
                  <a:pt x="343175" y="359014"/>
                  <a:pt x="344280" y="351414"/>
                </a:cubicBezTo>
                <a:cubicBezTo>
                  <a:pt x="345232" y="353490"/>
                  <a:pt x="345775" y="354671"/>
                  <a:pt x="346328" y="355871"/>
                </a:cubicBezTo>
                <a:cubicBezTo>
                  <a:pt x="348414" y="354681"/>
                  <a:pt x="348661" y="353319"/>
                  <a:pt x="348042" y="350833"/>
                </a:cubicBezTo>
                <a:cubicBezTo>
                  <a:pt x="347394" y="348232"/>
                  <a:pt x="347290" y="344651"/>
                  <a:pt x="352176" y="345270"/>
                </a:cubicBezTo>
                <a:cubicBezTo>
                  <a:pt x="352662" y="345337"/>
                  <a:pt x="354224" y="342917"/>
                  <a:pt x="353929" y="342174"/>
                </a:cubicBezTo>
                <a:cubicBezTo>
                  <a:pt x="352481" y="338441"/>
                  <a:pt x="356634" y="337069"/>
                  <a:pt x="356919" y="334173"/>
                </a:cubicBezTo>
                <a:cubicBezTo>
                  <a:pt x="357786" y="334307"/>
                  <a:pt x="358662" y="334440"/>
                  <a:pt x="360158" y="334669"/>
                </a:cubicBezTo>
                <a:cubicBezTo>
                  <a:pt x="358005" y="329811"/>
                  <a:pt x="359710" y="326096"/>
                  <a:pt x="364149" y="324505"/>
                </a:cubicBezTo>
                <a:cubicBezTo>
                  <a:pt x="367006" y="323477"/>
                  <a:pt x="367540" y="322477"/>
                  <a:pt x="367444" y="319629"/>
                </a:cubicBezTo>
                <a:cubicBezTo>
                  <a:pt x="367387" y="317952"/>
                  <a:pt x="368930" y="315704"/>
                  <a:pt x="370407" y="314580"/>
                </a:cubicBezTo>
                <a:cubicBezTo>
                  <a:pt x="375446" y="310751"/>
                  <a:pt x="377312" y="304846"/>
                  <a:pt x="380294" y="299788"/>
                </a:cubicBezTo>
                <a:cubicBezTo>
                  <a:pt x="382770" y="295597"/>
                  <a:pt x="385332" y="292768"/>
                  <a:pt x="390733" y="293092"/>
                </a:cubicBezTo>
                <a:cubicBezTo>
                  <a:pt x="390162" y="290787"/>
                  <a:pt x="389762" y="289149"/>
                  <a:pt x="389238" y="287053"/>
                </a:cubicBezTo>
                <a:cubicBezTo>
                  <a:pt x="391543" y="286605"/>
                  <a:pt x="393781" y="286167"/>
                  <a:pt x="396743" y="285586"/>
                </a:cubicBezTo>
                <a:cubicBezTo>
                  <a:pt x="395819" y="279271"/>
                  <a:pt x="399248" y="274975"/>
                  <a:pt x="404563" y="271718"/>
                </a:cubicBezTo>
                <a:cubicBezTo>
                  <a:pt x="405649" y="271051"/>
                  <a:pt x="407088" y="269575"/>
                  <a:pt x="407002" y="268584"/>
                </a:cubicBezTo>
                <a:cubicBezTo>
                  <a:pt x="406402" y="261917"/>
                  <a:pt x="411450" y="260364"/>
                  <a:pt x="415946" y="258288"/>
                </a:cubicBezTo>
                <a:cubicBezTo>
                  <a:pt x="417594" y="255059"/>
                  <a:pt x="417451" y="251325"/>
                  <a:pt x="421956" y="249220"/>
                </a:cubicBezTo>
                <a:cubicBezTo>
                  <a:pt x="424966" y="247820"/>
                  <a:pt x="426204" y="242648"/>
                  <a:pt x="428100" y="239419"/>
                </a:cubicBezTo>
                <a:cubicBezTo>
                  <a:pt x="428557" y="240019"/>
                  <a:pt x="429452" y="241219"/>
                  <a:pt x="430671" y="242828"/>
                </a:cubicBezTo>
                <a:cubicBezTo>
                  <a:pt x="432272" y="231579"/>
                  <a:pt x="436691" y="223483"/>
                  <a:pt x="449312" y="221893"/>
                </a:cubicBezTo>
                <a:cubicBezTo>
                  <a:pt x="447597" y="221235"/>
                  <a:pt x="446797" y="220921"/>
                  <a:pt x="445835" y="220549"/>
                </a:cubicBezTo>
                <a:cubicBezTo>
                  <a:pt x="447969" y="215949"/>
                  <a:pt x="449874" y="211129"/>
                  <a:pt x="454579" y="208443"/>
                </a:cubicBezTo>
                <a:cubicBezTo>
                  <a:pt x="457865" y="206567"/>
                  <a:pt x="455617" y="203852"/>
                  <a:pt x="455894" y="201623"/>
                </a:cubicBezTo>
                <a:cubicBezTo>
                  <a:pt x="460123" y="199356"/>
                  <a:pt x="460008" y="205100"/>
                  <a:pt x="463799" y="205205"/>
                </a:cubicBezTo>
                <a:cubicBezTo>
                  <a:pt x="463847" y="203319"/>
                  <a:pt x="464266" y="201385"/>
                  <a:pt x="463876" y="199642"/>
                </a:cubicBezTo>
                <a:cubicBezTo>
                  <a:pt x="462656" y="194299"/>
                  <a:pt x="463123" y="192727"/>
                  <a:pt x="467505" y="189860"/>
                </a:cubicBezTo>
                <a:cubicBezTo>
                  <a:pt x="470324" y="188022"/>
                  <a:pt x="473124" y="186145"/>
                  <a:pt x="476315" y="184040"/>
                </a:cubicBezTo>
                <a:cubicBezTo>
                  <a:pt x="478163" y="174334"/>
                  <a:pt x="486897" y="167857"/>
                  <a:pt x="491527" y="158970"/>
                </a:cubicBezTo>
                <a:cubicBezTo>
                  <a:pt x="497013" y="160313"/>
                  <a:pt x="496861" y="151750"/>
                  <a:pt x="502623" y="152770"/>
                </a:cubicBezTo>
                <a:cubicBezTo>
                  <a:pt x="503338" y="151246"/>
                  <a:pt x="503966" y="149350"/>
                  <a:pt x="505033" y="147750"/>
                </a:cubicBezTo>
                <a:cubicBezTo>
                  <a:pt x="507129" y="144616"/>
                  <a:pt x="509272" y="141502"/>
                  <a:pt x="514006" y="142435"/>
                </a:cubicBezTo>
                <a:cubicBezTo>
                  <a:pt x="514768" y="142587"/>
                  <a:pt x="516835" y="140149"/>
                  <a:pt x="516730" y="140006"/>
                </a:cubicBezTo>
                <a:cubicBezTo>
                  <a:pt x="514663" y="137063"/>
                  <a:pt x="517120" y="136015"/>
                  <a:pt x="518654" y="134244"/>
                </a:cubicBezTo>
                <a:cubicBezTo>
                  <a:pt x="521473" y="130986"/>
                  <a:pt x="523883" y="127376"/>
                  <a:pt x="526960" y="123252"/>
                </a:cubicBezTo>
                <a:cubicBezTo>
                  <a:pt x="528150" y="123928"/>
                  <a:pt x="529970" y="124947"/>
                  <a:pt x="532008" y="126100"/>
                </a:cubicBezTo>
                <a:cubicBezTo>
                  <a:pt x="532379" y="123109"/>
                  <a:pt x="533351" y="120842"/>
                  <a:pt x="535923" y="119175"/>
                </a:cubicBezTo>
                <a:cubicBezTo>
                  <a:pt x="539066" y="117146"/>
                  <a:pt x="542438" y="114908"/>
                  <a:pt x="541028" y="110088"/>
                </a:cubicBezTo>
                <a:cubicBezTo>
                  <a:pt x="540838" y="109450"/>
                  <a:pt x="541371" y="107945"/>
                  <a:pt x="541704" y="107897"/>
                </a:cubicBezTo>
                <a:cubicBezTo>
                  <a:pt x="546705" y="107240"/>
                  <a:pt x="546648" y="102116"/>
                  <a:pt x="549324" y="99439"/>
                </a:cubicBezTo>
                <a:cubicBezTo>
                  <a:pt x="553792" y="94981"/>
                  <a:pt x="557621" y="89552"/>
                  <a:pt x="565041" y="89876"/>
                </a:cubicBezTo>
                <a:cubicBezTo>
                  <a:pt x="565679" y="89905"/>
                  <a:pt x="566365" y="88857"/>
                  <a:pt x="567174" y="88190"/>
                </a:cubicBezTo>
                <a:cubicBezTo>
                  <a:pt x="566288" y="86752"/>
                  <a:pt x="565469" y="85409"/>
                  <a:pt x="564736" y="84199"/>
                </a:cubicBezTo>
                <a:cubicBezTo>
                  <a:pt x="566965" y="79627"/>
                  <a:pt x="571337" y="82123"/>
                  <a:pt x="575089" y="80351"/>
                </a:cubicBezTo>
                <a:cubicBezTo>
                  <a:pt x="574318" y="78932"/>
                  <a:pt x="573623" y="77675"/>
                  <a:pt x="572661" y="75912"/>
                </a:cubicBezTo>
                <a:cubicBezTo>
                  <a:pt x="573442" y="74798"/>
                  <a:pt x="574566" y="73179"/>
                  <a:pt x="575890" y="71293"/>
                </a:cubicBezTo>
                <a:cubicBezTo>
                  <a:pt x="576452" y="72464"/>
                  <a:pt x="576918" y="73426"/>
                  <a:pt x="577442" y="74512"/>
                </a:cubicBezTo>
                <a:cubicBezTo>
                  <a:pt x="579823" y="71217"/>
                  <a:pt x="582167" y="67978"/>
                  <a:pt x="585091" y="63930"/>
                </a:cubicBezTo>
                <a:cubicBezTo>
                  <a:pt x="586424" y="66197"/>
                  <a:pt x="587224" y="67559"/>
                  <a:pt x="588101" y="69054"/>
                </a:cubicBezTo>
                <a:cubicBezTo>
                  <a:pt x="593930" y="67178"/>
                  <a:pt x="585929" y="60768"/>
                  <a:pt x="591939" y="59063"/>
                </a:cubicBezTo>
                <a:cubicBezTo>
                  <a:pt x="592215" y="60244"/>
                  <a:pt x="592558" y="61711"/>
                  <a:pt x="593044" y="63759"/>
                </a:cubicBezTo>
                <a:cubicBezTo>
                  <a:pt x="596206" y="62720"/>
                  <a:pt x="597511" y="60510"/>
                  <a:pt x="598073" y="57529"/>
                </a:cubicBezTo>
                <a:cubicBezTo>
                  <a:pt x="599083" y="52148"/>
                  <a:pt x="603550" y="49481"/>
                  <a:pt x="607370" y="46566"/>
                </a:cubicBezTo>
                <a:cubicBezTo>
                  <a:pt x="609160" y="45194"/>
                  <a:pt x="612008" y="45204"/>
                  <a:pt x="614875" y="44451"/>
                </a:cubicBezTo>
                <a:cubicBezTo>
                  <a:pt x="615428" y="42899"/>
                  <a:pt x="611961" y="39956"/>
                  <a:pt x="616504" y="38108"/>
                </a:cubicBezTo>
                <a:cubicBezTo>
                  <a:pt x="616885" y="38765"/>
                  <a:pt x="617457" y="39736"/>
                  <a:pt x="617943" y="40565"/>
                </a:cubicBezTo>
                <a:cubicBezTo>
                  <a:pt x="618809" y="40260"/>
                  <a:pt x="619628" y="40222"/>
                  <a:pt x="619771" y="39879"/>
                </a:cubicBezTo>
                <a:cubicBezTo>
                  <a:pt x="620181" y="38917"/>
                  <a:pt x="620114" y="37717"/>
                  <a:pt x="620600" y="36812"/>
                </a:cubicBezTo>
                <a:cubicBezTo>
                  <a:pt x="622315" y="33593"/>
                  <a:pt x="627591" y="34698"/>
                  <a:pt x="628458" y="29545"/>
                </a:cubicBezTo>
                <a:cubicBezTo>
                  <a:pt x="628915" y="26801"/>
                  <a:pt x="634316" y="26278"/>
                  <a:pt x="635221" y="22163"/>
                </a:cubicBezTo>
                <a:cubicBezTo>
                  <a:pt x="635535" y="20744"/>
                  <a:pt x="642660" y="19610"/>
                  <a:pt x="646041" y="19905"/>
                </a:cubicBezTo>
                <a:cubicBezTo>
                  <a:pt x="647622" y="12857"/>
                  <a:pt x="653280" y="11209"/>
                  <a:pt x="659376" y="10704"/>
                </a:cubicBezTo>
                <a:cubicBezTo>
                  <a:pt x="659510" y="6142"/>
                  <a:pt x="659824" y="5913"/>
                  <a:pt x="664625" y="3313"/>
                </a:cubicBezTo>
                <a:cubicBezTo>
                  <a:pt x="667053" y="1998"/>
                  <a:pt x="668663" y="-1288"/>
                  <a:pt x="672416" y="541"/>
                </a:cubicBezTo>
                <a:cubicBezTo>
                  <a:pt x="672263" y="1913"/>
                  <a:pt x="672111" y="3218"/>
                  <a:pt x="671930" y="4789"/>
                </a:cubicBezTo>
                <a:cubicBezTo>
                  <a:pt x="676912" y="5370"/>
                  <a:pt x="682493" y="4513"/>
                  <a:pt x="685522" y="10257"/>
                </a:cubicBezTo>
                <a:cubicBezTo>
                  <a:pt x="685818" y="13162"/>
                  <a:pt x="686141" y="16305"/>
                  <a:pt x="686380" y="18667"/>
                </a:cubicBezTo>
                <a:cubicBezTo>
                  <a:pt x="688799" y="21220"/>
                  <a:pt x="689742" y="14362"/>
                  <a:pt x="692104" y="18981"/>
                </a:cubicBezTo>
                <a:cubicBezTo>
                  <a:pt x="692495" y="19743"/>
                  <a:pt x="695809" y="19010"/>
                  <a:pt x="698229" y="18962"/>
                </a:cubicBezTo>
                <a:cubicBezTo>
                  <a:pt x="699486" y="21972"/>
                  <a:pt x="694476" y="26516"/>
                  <a:pt x="700010" y="28583"/>
                </a:cubicBezTo>
                <a:cubicBezTo>
                  <a:pt x="697819" y="32917"/>
                  <a:pt x="692533" y="34831"/>
                  <a:pt x="692790" y="40203"/>
                </a:cubicBezTo>
                <a:cubicBezTo>
                  <a:pt x="686646" y="41003"/>
                  <a:pt x="686265" y="48166"/>
                  <a:pt x="681589" y="50385"/>
                </a:cubicBezTo>
                <a:cubicBezTo>
                  <a:pt x="679074" y="51576"/>
                  <a:pt x="678026" y="53186"/>
                  <a:pt x="677607" y="55700"/>
                </a:cubicBezTo>
                <a:cubicBezTo>
                  <a:pt x="677474" y="56510"/>
                  <a:pt x="676826" y="57891"/>
                  <a:pt x="676369" y="57901"/>
                </a:cubicBezTo>
                <a:cubicBezTo>
                  <a:pt x="670254" y="58120"/>
                  <a:pt x="669235" y="64892"/>
                  <a:pt x="664577" y="66911"/>
                </a:cubicBezTo>
                <a:cubicBezTo>
                  <a:pt x="664063" y="67140"/>
                  <a:pt x="663310" y="67197"/>
                  <a:pt x="663043" y="67588"/>
                </a:cubicBezTo>
                <a:cubicBezTo>
                  <a:pt x="661138" y="70464"/>
                  <a:pt x="659843" y="73988"/>
                  <a:pt x="657347" y="76160"/>
                </a:cubicBezTo>
                <a:cubicBezTo>
                  <a:pt x="655100" y="78122"/>
                  <a:pt x="651575" y="78637"/>
                  <a:pt x="648365" y="79894"/>
                </a:cubicBezTo>
                <a:cubicBezTo>
                  <a:pt x="648727" y="81970"/>
                  <a:pt x="649004" y="83628"/>
                  <a:pt x="649413" y="85999"/>
                </a:cubicBezTo>
                <a:cubicBezTo>
                  <a:pt x="646194" y="86590"/>
                  <a:pt x="642974" y="87180"/>
                  <a:pt x="639336" y="87857"/>
                </a:cubicBezTo>
                <a:cubicBezTo>
                  <a:pt x="639879" y="89600"/>
                  <a:pt x="640326" y="91067"/>
                  <a:pt x="640907" y="92924"/>
                </a:cubicBezTo>
                <a:cubicBezTo>
                  <a:pt x="639012" y="92267"/>
                  <a:pt x="637516" y="91743"/>
                  <a:pt x="637478" y="91724"/>
                </a:cubicBezTo>
                <a:cubicBezTo>
                  <a:pt x="631449" y="92057"/>
                  <a:pt x="637221" y="97858"/>
                  <a:pt x="632001" y="98753"/>
                </a:cubicBezTo>
                <a:cubicBezTo>
                  <a:pt x="630039" y="99096"/>
                  <a:pt x="628706" y="103106"/>
                  <a:pt x="626715" y="105964"/>
                </a:cubicBezTo>
                <a:cubicBezTo>
                  <a:pt x="624686" y="106002"/>
                  <a:pt x="621476" y="105135"/>
                  <a:pt x="619914" y="106364"/>
                </a:cubicBezTo>
                <a:cubicBezTo>
                  <a:pt x="618323" y="107621"/>
                  <a:pt x="618371" y="110936"/>
                  <a:pt x="617628" y="113612"/>
                </a:cubicBezTo>
                <a:cubicBezTo>
                  <a:pt x="615466" y="113860"/>
                  <a:pt x="613199" y="114127"/>
                  <a:pt x="610856" y="114393"/>
                </a:cubicBezTo>
                <a:cubicBezTo>
                  <a:pt x="608618" y="117194"/>
                  <a:pt x="610865" y="124080"/>
                  <a:pt x="603807" y="122213"/>
                </a:cubicBezTo>
                <a:cubicBezTo>
                  <a:pt x="603569" y="122147"/>
                  <a:pt x="602960" y="123490"/>
                  <a:pt x="602531" y="124176"/>
                </a:cubicBezTo>
                <a:cubicBezTo>
                  <a:pt x="601645" y="125595"/>
                  <a:pt x="601055" y="127443"/>
                  <a:pt x="599797" y="128348"/>
                </a:cubicBezTo>
                <a:cubicBezTo>
                  <a:pt x="598150" y="129529"/>
                  <a:pt x="595606" y="129548"/>
                  <a:pt x="594130" y="130843"/>
                </a:cubicBezTo>
                <a:cubicBezTo>
                  <a:pt x="592720" y="132081"/>
                  <a:pt x="592339" y="134415"/>
                  <a:pt x="591234" y="136082"/>
                </a:cubicBezTo>
                <a:cubicBezTo>
                  <a:pt x="588615" y="139987"/>
                  <a:pt x="585700" y="143683"/>
                  <a:pt x="580481" y="144035"/>
                </a:cubicBezTo>
                <a:cubicBezTo>
                  <a:pt x="575880" y="144340"/>
                  <a:pt x="575185" y="149103"/>
                  <a:pt x="572089" y="151093"/>
                </a:cubicBezTo>
                <a:cubicBezTo>
                  <a:pt x="573680" y="156808"/>
                  <a:pt x="568670" y="154237"/>
                  <a:pt x="566460" y="155332"/>
                </a:cubicBezTo>
                <a:cubicBezTo>
                  <a:pt x="566889" y="157056"/>
                  <a:pt x="567279" y="158647"/>
                  <a:pt x="567679" y="160285"/>
                </a:cubicBezTo>
                <a:cubicBezTo>
                  <a:pt x="564755" y="160761"/>
                  <a:pt x="562088" y="161190"/>
                  <a:pt x="559145" y="161666"/>
                </a:cubicBezTo>
                <a:cubicBezTo>
                  <a:pt x="559545" y="164276"/>
                  <a:pt x="559830" y="166095"/>
                  <a:pt x="560269" y="168943"/>
                </a:cubicBezTo>
                <a:cubicBezTo>
                  <a:pt x="558030" y="167629"/>
                  <a:pt x="556735" y="166867"/>
                  <a:pt x="554439" y="165514"/>
                </a:cubicBezTo>
                <a:cubicBezTo>
                  <a:pt x="554706" y="167991"/>
                  <a:pt x="554868" y="169553"/>
                  <a:pt x="555077" y="171515"/>
                </a:cubicBezTo>
                <a:cubicBezTo>
                  <a:pt x="553744" y="171543"/>
                  <a:pt x="552410" y="171572"/>
                  <a:pt x="550715" y="171610"/>
                </a:cubicBezTo>
                <a:cubicBezTo>
                  <a:pt x="550601" y="174839"/>
                  <a:pt x="549153" y="177087"/>
                  <a:pt x="546877" y="179716"/>
                </a:cubicBezTo>
                <a:cubicBezTo>
                  <a:pt x="542609" y="184650"/>
                  <a:pt x="535618" y="187364"/>
                  <a:pt x="534303" y="195042"/>
                </a:cubicBezTo>
                <a:cubicBezTo>
                  <a:pt x="533370" y="200518"/>
                  <a:pt x="528503" y="199509"/>
                  <a:pt x="523874" y="198594"/>
                </a:cubicBezTo>
                <a:cubicBezTo>
                  <a:pt x="524598" y="200795"/>
                  <a:pt x="525093" y="202319"/>
                  <a:pt x="525721" y="204224"/>
                </a:cubicBezTo>
                <a:cubicBezTo>
                  <a:pt x="523102" y="204281"/>
                  <a:pt x="520692" y="204329"/>
                  <a:pt x="517892" y="204386"/>
                </a:cubicBezTo>
                <a:cubicBezTo>
                  <a:pt x="517301" y="208167"/>
                  <a:pt x="518549" y="212034"/>
                  <a:pt x="514053" y="214473"/>
                </a:cubicBezTo>
                <a:cubicBezTo>
                  <a:pt x="511444" y="215892"/>
                  <a:pt x="511891" y="220997"/>
                  <a:pt x="508614" y="222988"/>
                </a:cubicBezTo>
                <a:cubicBezTo>
                  <a:pt x="505462" y="224912"/>
                  <a:pt x="502261" y="226750"/>
                  <a:pt x="499385" y="228446"/>
                </a:cubicBezTo>
                <a:cubicBezTo>
                  <a:pt x="499280" y="230941"/>
                  <a:pt x="499699" y="233332"/>
                  <a:pt x="498975" y="235294"/>
                </a:cubicBezTo>
                <a:cubicBezTo>
                  <a:pt x="498108" y="237618"/>
                  <a:pt x="495308" y="236294"/>
                  <a:pt x="493717" y="236904"/>
                </a:cubicBezTo>
                <a:cubicBezTo>
                  <a:pt x="491108" y="237895"/>
                  <a:pt x="487269" y="239038"/>
                  <a:pt x="488431" y="243676"/>
                </a:cubicBezTo>
                <a:cubicBezTo>
                  <a:pt x="488736" y="244886"/>
                  <a:pt x="488364" y="246981"/>
                  <a:pt x="487507" y="247629"/>
                </a:cubicBezTo>
                <a:cubicBezTo>
                  <a:pt x="480487" y="252963"/>
                  <a:pt x="476668" y="261783"/>
                  <a:pt x="468076" y="265403"/>
                </a:cubicBezTo>
                <a:cubicBezTo>
                  <a:pt x="467076" y="265822"/>
                  <a:pt x="465619" y="267117"/>
                  <a:pt x="465714" y="267841"/>
                </a:cubicBezTo>
                <a:cubicBezTo>
                  <a:pt x="466123" y="271070"/>
                  <a:pt x="465247" y="273804"/>
                  <a:pt x="462647" y="275461"/>
                </a:cubicBezTo>
                <a:cubicBezTo>
                  <a:pt x="460285" y="276957"/>
                  <a:pt x="457456" y="277709"/>
                  <a:pt x="454817" y="278785"/>
                </a:cubicBezTo>
                <a:cubicBezTo>
                  <a:pt x="456475" y="284939"/>
                  <a:pt x="455646" y="288034"/>
                  <a:pt x="450360" y="289787"/>
                </a:cubicBezTo>
                <a:cubicBezTo>
                  <a:pt x="446016" y="291225"/>
                  <a:pt x="443187" y="293063"/>
                  <a:pt x="442282" y="297769"/>
                </a:cubicBezTo>
                <a:cubicBezTo>
                  <a:pt x="441901" y="299769"/>
                  <a:pt x="441254" y="301874"/>
                  <a:pt x="437777" y="301912"/>
                </a:cubicBezTo>
                <a:cubicBezTo>
                  <a:pt x="435967" y="301941"/>
                  <a:pt x="434215" y="305465"/>
                  <a:pt x="432310" y="307551"/>
                </a:cubicBezTo>
                <a:cubicBezTo>
                  <a:pt x="433043" y="308161"/>
                  <a:pt x="433881" y="308846"/>
                  <a:pt x="435015" y="309789"/>
                </a:cubicBezTo>
                <a:cubicBezTo>
                  <a:pt x="432710" y="313104"/>
                  <a:pt x="430395" y="316438"/>
                  <a:pt x="427804" y="320171"/>
                </a:cubicBezTo>
                <a:cubicBezTo>
                  <a:pt x="425318" y="320305"/>
                  <a:pt x="421480" y="317705"/>
                  <a:pt x="420051" y="323391"/>
                </a:cubicBezTo>
                <a:cubicBezTo>
                  <a:pt x="420594" y="324048"/>
                  <a:pt x="421613" y="325286"/>
                  <a:pt x="422623" y="326525"/>
                </a:cubicBezTo>
                <a:cubicBezTo>
                  <a:pt x="422328" y="327001"/>
                  <a:pt x="422118" y="327763"/>
                  <a:pt x="421708" y="327896"/>
                </a:cubicBezTo>
                <a:cubicBezTo>
                  <a:pt x="417832" y="329154"/>
                  <a:pt x="415289" y="331087"/>
                  <a:pt x="414031" y="335535"/>
                </a:cubicBezTo>
                <a:cubicBezTo>
                  <a:pt x="413279" y="338183"/>
                  <a:pt x="409602" y="339260"/>
                  <a:pt x="408554" y="343260"/>
                </a:cubicBezTo>
                <a:cubicBezTo>
                  <a:pt x="407364" y="347842"/>
                  <a:pt x="402744" y="351528"/>
                  <a:pt x="399668" y="355633"/>
                </a:cubicBezTo>
                <a:cubicBezTo>
                  <a:pt x="398125" y="357691"/>
                  <a:pt x="396781" y="359910"/>
                  <a:pt x="395181" y="361920"/>
                </a:cubicBezTo>
                <a:cubicBezTo>
                  <a:pt x="394143" y="363224"/>
                  <a:pt x="392972" y="364901"/>
                  <a:pt x="391533" y="365339"/>
                </a:cubicBezTo>
                <a:cubicBezTo>
                  <a:pt x="383856" y="367692"/>
                  <a:pt x="383008" y="373226"/>
                  <a:pt x="384180" y="379912"/>
                </a:cubicBezTo>
                <a:cubicBezTo>
                  <a:pt x="384228" y="380160"/>
                  <a:pt x="383989" y="380446"/>
                  <a:pt x="383885" y="380712"/>
                </a:cubicBezTo>
                <a:cubicBezTo>
                  <a:pt x="378017" y="382751"/>
                  <a:pt x="375769" y="388085"/>
                  <a:pt x="372740" y="392761"/>
                </a:cubicBezTo>
                <a:cubicBezTo>
                  <a:pt x="370854" y="395676"/>
                  <a:pt x="368892" y="398648"/>
                  <a:pt x="366435" y="401029"/>
                </a:cubicBezTo>
                <a:cubicBezTo>
                  <a:pt x="365435" y="402001"/>
                  <a:pt x="363006" y="401496"/>
                  <a:pt x="360329" y="401744"/>
                </a:cubicBezTo>
                <a:cubicBezTo>
                  <a:pt x="362082" y="403868"/>
                  <a:pt x="363282" y="405316"/>
                  <a:pt x="364339" y="406592"/>
                </a:cubicBezTo>
                <a:cubicBezTo>
                  <a:pt x="365063" y="410469"/>
                  <a:pt x="358091" y="408278"/>
                  <a:pt x="359920" y="412754"/>
                </a:cubicBezTo>
                <a:cubicBezTo>
                  <a:pt x="357357" y="413974"/>
                  <a:pt x="354795" y="415202"/>
                  <a:pt x="351671" y="416698"/>
                </a:cubicBezTo>
                <a:cubicBezTo>
                  <a:pt x="351833" y="418936"/>
                  <a:pt x="352519" y="421556"/>
                  <a:pt x="352052" y="423965"/>
                </a:cubicBezTo>
                <a:cubicBezTo>
                  <a:pt x="351585" y="426394"/>
                  <a:pt x="349976" y="428614"/>
                  <a:pt x="348547" y="431585"/>
                </a:cubicBezTo>
                <a:cubicBezTo>
                  <a:pt x="347432" y="429404"/>
                  <a:pt x="346823" y="428204"/>
                  <a:pt x="345470" y="425556"/>
                </a:cubicBezTo>
                <a:cubicBezTo>
                  <a:pt x="345556" y="429899"/>
                  <a:pt x="345623" y="432709"/>
                  <a:pt x="345651" y="434491"/>
                </a:cubicBezTo>
                <a:cubicBezTo>
                  <a:pt x="343384" y="436243"/>
                  <a:pt x="341260" y="437053"/>
                  <a:pt x="340670" y="438491"/>
                </a:cubicBezTo>
                <a:cubicBezTo>
                  <a:pt x="338555" y="443663"/>
                  <a:pt x="337403" y="445825"/>
                  <a:pt x="333116" y="449921"/>
                </a:cubicBezTo>
                <a:cubicBezTo>
                  <a:pt x="332697" y="450321"/>
                  <a:pt x="331897" y="450693"/>
                  <a:pt x="331888" y="451102"/>
                </a:cubicBezTo>
                <a:cubicBezTo>
                  <a:pt x="331735" y="454617"/>
                  <a:pt x="331659" y="457874"/>
                  <a:pt x="328906" y="460865"/>
                </a:cubicBezTo>
                <a:cubicBezTo>
                  <a:pt x="326592" y="463389"/>
                  <a:pt x="325392" y="466933"/>
                  <a:pt x="323677" y="470067"/>
                </a:cubicBezTo>
                <a:cubicBezTo>
                  <a:pt x="322639" y="469933"/>
                  <a:pt x="321486" y="469790"/>
                  <a:pt x="320324" y="469647"/>
                </a:cubicBezTo>
                <a:cubicBezTo>
                  <a:pt x="320000" y="470143"/>
                  <a:pt x="319400" y="470647"/>
                  <a:pt x="319419" y="471124"/>
                </a:cubicBezTo>
                <a:cubicBezTo>
                  <a:pt x="319743" y="478372"/>
                  <a:pt x="316171" y="484640"/>
                  <a:pt x="312657" y="490164"/>
                </a:cubicBezTo>
                <a:cubicBezTo>
                  <a:pt x="309399" y="495279"/>
                  <a:pt x="306751" y="500651"/>
                  <a:pt x="303703" y="505833"/>
                </a:cubicBezTo>
                <a:cubicBezTo>
                  <a:pt x="302265" y="508271"/>
                  <a:pt x="300912" y="510767"/>
                  <a:pt x="299455" y="513358"/>
                </a:cubicBezTo>
                <a:cubicBezTo>
                  <a:pt x="294702" y="513339"/>
                  <a:pt x="294702" y="513339"/>
                  <a:pt x="294931" y="517472"/>
                </a:cubicBezTo>
                <a:cubicBezTo>
                  <a:pt x="295274" y="523778"/>
                  <a:pt x="291587" y="528493"/>
                  <a:pt x="288406" y="533313"/>
                </a:cubicBezTo>
                <a:cubicBezTo>
                  <a:pt x="287796" y="534236"/>
                  <a:pt x="285749" y="534208"/>
                  <a:pt x="283958" y="534732"/>
                </a:cubicBezTo>
                <a:cubicBezTo>
                  <a:pt x="283710" y="537799"/>
                  <a:pt x="283453" y="540990"/>
                  <a:pt x="283158" y="544695"/>
                </a:cubicBezTo>
                <a:cubicBezTo>
                  <a:pt x="281148" y="544733"/>
                  <a:pt x="279376" y="544771"/>
                  <a:pt x="277233" y="544819"/>
                </a:cubicBezTo>
                <a:cubicBezTo>
                  <a:pt x="281824" y="551543"/>
                  <a:pt x="280148" y="555744"/>
                  <a:pt x="271375" y="558868"/>
                </a:cubicBezTo>
                <a:cubicBezTo>
                  <a:pt x="270575" y="563345"/>
                  <a:pt x="270337" y="568003"/>
                  <a:pt x="268813" y="572194"/>
                </a:cubicBezTo>
                <a:cubicBezTo>
                  <a:pt x="267241" y="576518"/>
                  <a:pt x="265194" y="581080"/>
                  <a:pt x="259593" y="581995"/>
                </a:cubicBezTo>
                <a:cubicBezTo>
                  <a:pt x="259869" y="584204"/>
                  <a:pt x="260088" y="585909"/>
                  <a:pt x="260364" y="588053"/>
                </a:cubicBezTo>
                <a:cubicBezTo>
                  <a:pt x="258698" y="588729"/>
                  <a:pt x="256202" y="588967"/>
                  <a:pt x="255469" y="590234"/>
                </a:cubicBezTo>
                <a:cubicBezTo>
                  <a:pt x="254630" y="591663"/>
                  <a:pt x="255764" y="594101"/>
                  <a:pt x="255345" y="595949"/>
                </a:cubicBezTo>
                <a:cubicBezTo>
                  <a:pt x="254526" y="599606"/>
                  <a:pt x="253402" y="603226"/>
                  <a:pt x="251973" y="606683"/>
                </a:cubicBezTo>
                <a:cubicBezTo>
                  <a:pt x="251697" y="607360"/>
                  <a:pt x="249449" y="607217"/>
                  <a:pt x="248096" y="607465"/>
                </a:cubicBezTo>
                <a:cubicBezTo>
                  <a:pt x="247372" y="616399"/>
                  <a:pt x="245001" y="624733"/>
                  <a:pt x="238895" y="631763"/>
                </a:cubicBezTo>
                <a:cubicBezTo>
                  <a:pt x="237952" y="632849"/>
                  <a:pt x="238076" y="634878"/>
                  <a:pt x="237790" y="636478"/>
                </a:cubicBezTo>
                <a:cubicBezTo>
                  <a:pt x="237647" y="637240"/>
                  <a:pt x="238009" y="638497"/>
                  <a:pt x="237628" y="638745"/>
                </a:cubicBezTo>
                <a:cubicBezTo>
                  <a:pt x="232790" y="641859"/>
                  <a:pt x="232675" y="647222"/>
                  <a:pt x="231504" y="651946"/>
                </a:cubicBezTo>
                <a:cubicBezTo>
                  <a:pt x="231104" y="653575"/>
                  <a:pt x="230923" y="654461"/>
                  <a:pt x="229227" y="654899"/>
                </a:cubicBezTo>
                <a:cubicBezTo>
                  <a:pt x="227094" y="655452"/>
                  <a:pt x="227141" y="657128"/>
                  <a:pt x="227056" y="659081"/>
                </a:cubicBezTo>
                <a:cubicBezTo>
                  <a:pt x="226798" y="665319"/>
                  <a:pt x="224998" y="670930"/>
                  <a:pt x="219035" y="674397"/>
                </a:cubicBezTo>
                <a:cubicBezTo>
                  <a:pt x="220083" y="675864"/>
                  <a:pt x="221045" y="677226"/>
                  <a:pt x="222255" y="678912"/>
                </a:cubicBezTo>
                <a:cubicBezTo>
                  <a:pt x="220550" y="679550"/>
                  <a:pt x="219226" y="680045"/>
                  <a:pt x="217902" y="680550"/>
                </a:cubicBezTo>
                <a:cubicBezTo>
                  <a:pt x="218578" y="681417"/>
                  <a:pt x="219245" y="682284"/>
                  <a:pt x="219921" y="683160"/>
                </a:cubicBezTo>
                <a:cubicBezTo>
                  <a:pt x="219759" y="683703"/>
                  <a:pt x="219759" y="684522"/>
                  <a:pt x="219407" y="684731"/>
                </a:cubicBezTo>
                <a:cubicBezTo>
                  <a:pt x="213216" y="688380"/>
                  <a:pt x="213740" y="694990"/>
                  <a:pt x="212349" y="700724"/>
                </a:cubicBezTo>
                <a:cubicBezTo>
                  <a:pt x="212168" y="701448"/>
                  <a:pt x="213044" y="702838"/>
                  <a:pt x="212768" y="703058"/>
                </a:cubicBezTo>
                <a:cubicBezTo>
                  <a:pt x="207253" y="707334"/>
                  <a:pt x="208510" y="714211"/>
                  <a:pt x="206253" y="719698"/>
                </a:cubicBezTo>
                <a:cubicBezTo>
                  <a:pt x="204510" y="723917"/>
                  <a:pt x="204938" y="729194"/>
                  <a:pt x="200252" y="732013"/>
                </a:cubicBezTo>
                <a:cubicBezTo>
                  <a:pt x="199881" y="732232"/>
                  <a:pt x="199824" y="733090"/>
                  <a:pt x="199747" y="733661"/>
                </a:cubicBezTo>
                <a:cubicBezTo>
                  <a:pt x="197938" y="747196"/>
                  <a:pt x="192680" y="759617"/>
                  <a:pt x="187355" y="772009"/>
                </a:cubicBezTo>
                <a:cubicBezTo>
                  <a:pt x="187012" y="772809"/>
                  <a:pt x="185841" y="773943"/>
                  <a:pt x="186022" y="774171"/>
                </a:cubicBezTo>
                <a:cubicBezTo>
                  <a:pt x="189889" y="779162"/>
                  <a:pt x="185298" y="783563"/>
                  <a:pt x="184774" y="788125"/>
                </a:cubicBezTo>
                <a:cubicBezTo>
                  <a:pt x="184269" y="792535"/>
                  <a:pt x="180307" y="796536"/>
                  <a:pt x="179754" y="800955"/>
                </a:cubicBezTo>
                <a:cubicBezTo>
                  <a:pt x="179040" y="806747"/>
                  <a:pt x="173773" y="811128"/>
                  <a:pt x="175982" y="818043"/>
                </a:cubicBezTo>
                <a:cubicBezTo>
                  <a:pt x="177002" y="821234"/>
                  <a:pt x="173944" y="825816"/>
                  <a:pt x="173354" y="830054"/>
                </a:cubicBezTo>
                <a:cubicBezTo>
                  <a:pt x="172534" y="835979"/>
                  <a:pt x="170429" y="841722"/>
                  <a:pt x="168877" y="847542"/>
                </a:cubicBezTo>
                <a:cubicBezTo>
                  <a:pt x="167705" y="851943"/>
                  <a:pt x="166619" y="856372"/>
                  <a:pt x="165362" y="860744"/>
                </a:cubicBezTo>
                <a:cubicBezTo>
                  <a:pt x="164152" y="864954"/>
                  <a:pt x="162676" y="869088"/>
                  <a:pt x="161523" y="873317"/>
                </a:cubicBezTo>
                <a:cubicBezTo>
                  <a:pt x="161085" y="874908"/>
                  <a:pt x="160695" y="876870"/>
                  <a:pt x="161247" y="878289"/>
                </a:cubicBezTo>
                <a:cubicBezTo>
                  <a:pt x="162209" y="880775"/>
                  <a:pt x="161952" y="882318"/>
                  <a:pt x="160419" y="884671"/>
                </a:cubicBezTo>
                <a:cubicBezTo>
                  <a:pt x="159018" y="886823"/>
                  <a:pt x="159514" y="890167"/>
                  <a:pt x="159037" y="892957"/>
                </a:cubicBezTo>
                <a:cubicBezTo>
                  <a:pt x="158533" y="895862"/>
                  <a:pt x="159714" y="899968"/>
                  <a:pt x="154732" y="899692"/>
                </a:cubicBezTo>
                <a:cubicBezTo>
                  <a:pt x="154580" y="902644"/>
                  <a:pt x="154723" y="905511"/>
                  <a:pt x="154237" y="908274"/>
                </a:cubicBezTo>
                <a:cubicBezTo>
                  <a:pt x="151103" y="926104"/>
                  <a:pt x="147912" y="943916"/>
                  <a:pt x="144550" y="961699"/>
                </a:cubicBezTo>
                <a:cubicBezTo>
                  <a:pt x="143912" y="965081"/>
                  <a:pt x="141492" y="968167"/>
                  <a:pt x="143331" y="971862"/>
                </a:cubicBezTo>
                <a:cubicBezTo>
                  <a:pt x="143521" y="972244"/>
                  <a:pt x="143369" y="973129"/>
                  <a:pt x="143045" y="973396"/>
                </a:cubicBezTo>
                <a:cubicBezTo>
                  <a:pt x="137749" y="977901"/>
                  <a:pt x="140045" y="983454"/>
                  <a:pt x="140826" y="988808"/>
                </a:cubicBezTo>
                <a:cubicBezTo>
                  <a:pt x="140997" y="989970"/>
                  <a:pt x="141683" y="991760"/>
                  <a:pt x="141188" y="992217"/>
                </a:cubicBezTo>
                <a:cubicBezTo>
                  <a:pt x="136463" y="996561"/>
                  <a:pt x="139435" y="1001857"/>
                  <a:pt x="138902" y="1006733"/>
                </a:cubicBezTo>
                <a:cubicBezTo>
                  <a:pt x="138330" y="1011944"/>
                  <a:pt x="136225" y="1016973"/>
                  <a:pt x="135120" y="1022145"/>
                </a:cubicBezTo>
                <a:cubicBezTo>
                  <a:pt x="134587" y="1024660"/>
                  <a:pt x="134825" y="1027346"/>
                  <a:pt x="134692" y="1029955"/>
                </a:cubicBezTo>
                <a:cubicBezTo>
                  <a:pt x="134625" y="1031346"/>
                  <a:pt x="134606" y="1032756"/>
                  <a:pt x="134377" y="1034118"/>
                </a:cubicBezTo>
                <a:cubicBezTo>
                  <a:pt x="133272" y="1040719"/>
                  <a:pt x="130062" y="1047253"/>
                  <a:pt x="133787" y="1053997"/>
                </a:cubicBezTo>
                <a:cubicBezTo>
                  <a:pt x="133930" y="1054244"/>
                  <a:pt x="134063" y="1054616"/>
                  <a:pt x="133977" y="1054854"/>
                </a:cubicBezTo>
                <a:cubicBezTo>
                  <a:pt x="132834" y="1058169"/>
                  <a:pt x="131758" y="1061521"/>
                  <a:pt x="130443" y="1064769"/>
                </a:cubicBezTo>
                <a:cubicBezTo>
                  <a:pt x="129062" y="1068160"/>
                  <a:pt x="133234" y="1070875"/>
                  <a:pt x="130853" y="1074923"/>
                </a:cubicBezTo>
                <a:cubicBezTo>
                  <a:pt x="128967" y="1078133"/>
                  <a:pt x="129405" y="1082810"/>
                  <a:pt x="129138" y="1086858"/>
                </a:cubicBezTo>
                <a:cubicBezTo>
                  <a:pt x="128881" y="1090668"/>
                  <a:pt x="129367" y="1094545"/>
                  <a:pt x="128948" y="1098326"/>
                </a:cubicBezTo>
                <a:cubicBezTo>
                  <a:pt x="128510" y="1102365"/>
                  <a:pt x="127386" y="1106327"/>
                  <a:pt x="126586" y="1110337"/>
                </a:cubicBezTo>
                <a:cubicBezTo>
                  <a:pt x="126414" y="1111175"/>
                  <a:pt x="126138" y="1112090"/>
                  <a:pt x="126310" y="1112880"/>
                </a:cubicBezTo>
                <a:cubicBezTo>
                  <a:pt x="127976" y="1120338"/>
                  <a:pt x="127862" y="1120291"/>
                  <a:pt x="125071" y="1129149"/>
                </a:cubicBezTo>
                <a:cubicBezTo>
                  <a:pt x="124395" y="1131292"/>
                  <a:pt x="124138" y="1135254"/>
                  <a:pt x="125252" y="1135959"/>
                </a:cubicBezTo>
                <a:cubicBezTo>
                  <a:pt x="129586" y="1138750"/>
                  <a:pt x="126376" y="1142703"/>
                  <a:pt x="127500" y="1145913"/>
                </a:cubicBezTo>
                <a:cubicBezTo>
                  <a:pt x="128596" y="1149056"/>
                  <a:pt x="128662" y="1152676"/>
                  <a:pt x="128596" y="1156076"/>
                </a:cubicBezTo>
                <a:cubicBezTo>
                  <a:pt x="128548" y="1158352"/>
                  <a:pt x="128053" y="1161000"/>
                  <a:pt x="126786" y="1162810"/>
                </a:cubicBezTo>
                <a:cubicBezTo>
                  <a:pt x="123576" y="1167420"/>
                  <a:pt x="123947" y="1172078"/>
                  <a:pt x="125357" y="1177022"/>
                </a:cubicBezTo>
                <a:cubicBezTo>
                  <a:pt x="126557" y="1181232"/>
                  <a:pt x="127976" y="1185423"/>
                  <a:pt x="128596" y="1189728"/>
                </a:cubicBezTo>
                <a:cubicBezTo>
                  <a:pt x="128938" y="1192138"/>
                  <a:pt x="128176" y="1194881"/>
                  <a:pt x="127272" y="1197224"/>
                </a:cubicBezTo>
                <a:cubicBezTo>
                  <a:pt x="126891" y="1198215"/>
                  <a:pt x="124852" y="1198577"/>
                  <a:pt x="123395" y="1199310"/>
                </a:cubicBezTo>
                <a:cubicBezTo>
                  <a:pt x="124805" y="1200367"/>
                  <a:pt x="126148" y="1201377"/>
                  <a:pt x="128053" y="1202796"/>
                </a:cubicBezTo>
                <a:cubicBezTo>
                  <a:pt x="127586" y="1204272"/>
                  <a:pt x="127062" y="1205863"/>
                  <a:pt x="126595" y="1207473"/>
                </a:cubicBezTo>
                <a:cubicBezTo>
                  <a:pt x="126300" y="1208502"/>
                  <a:pt x="125595" y="1210283"/>
                  <a:pt x="125910" y="1210502"/>
                </a:cubicBezTo>
                <a:cubicBezTo>
                  <a:pt x="130615" y="1213693"/>
                  <a:pt x="126700" y="1216741"/>
                  <a:pt x="125900" y="1219808"/>
                </a:cubicBezTo>
                <a:cubicBezTo>
                  <a:pt x="125681" y="1220636"/>
                  <a:pt x="125471" y="1221465"/>
                  <a:pt x="125243" y="1222351"/>
                </a:cubicBezTo>
                <a:cubicBezTo>
                  <a:pt x="132291" y="1221627"/>
                  <a:pt x="134396" y="1220655"/>
                  <a:pt x="134911" y="1215150"/>
                </a:cubicBezTo>
                <a:cubicBezTo>
                  <a:pt x="135263" y="1211321"/>
                  <a:pt x="138073" y="1211512"/>
                  <a:pt x="140378" y="1209568"/>
                </a:cubicBezTo>
                <a:cubicBezTo>
                  <a:pt x="138625" y="1202491"/>
                  <a:pt x="143340" y="1197824"/>
                  <a:pt x="148112" y="1193471"/>
                </a:cubicBezTo>
                <a:cubicBezTo>
                  <a:pt x="149951" y="1191795"/>
                  <a:pt x="151903" y="1190509"/>
                  <a:pt x="151494" y="1187842"/>
                </a:cubicBezTo>
                <a:cubicBezTo>
                  <a:pt x="150655" y="1182365"/>
                  <a:pt x="153408" y="1178307"/>
                  <a:pt x="156294" y="1174164"/>
                </a:cubicBezTo>
                <a:cubicBezTo>
                  <a:pt x="157895" y="1171859"/>
                  <a:pt x="159095" y="1169278"/>
                  <a:pt x="160504" y="1166773"/>
                </a:cubicBezTo>
                <a:cubicBezTo>
                  <a:pt x="160866" y="1167611"/>
                  <a:pt x="161314" y="1168630"/>
                  <a:pt x="161962" y="1170097"/>
                </a:cubicBezTo>
                <a:cubicBezTo>
                  <a:pt x="163114" y="1166382"/>
                  <a:pt x="164162" y="1162991"/>
                  <a:pt x="165362" y="1159105"/>
                </a:cubicBezTo>
                <a:cubicBezTo>
                  <a:pt x="166686" y="1159143"/>
                  <a:pt x="167943" y="1159181"/>
                  <a:pt x="169906" y="1159238"/>
                </a:cubicBezTo>
                <a:cubicBezTo>
                  <a:pt x="169372" y="1157752"/>
                  <a:pt x="168934" y="1156505"/>
                  <a:pt x="168486" y="1155257"/>
                </a:cubicBezTo>
                <a:cubicBezTo>
                  <a:pt x="168839" y="1154952"/>
                  <a:pt x="169286" y="1154314"/>
                  <a:pt x="169515" y="1154390"/>
                </a:cubicBezTo>
                <a:cubicBezTo>
                  <a:pt x="171582" y="1155066"/>
                  <a:pt x="172773" y="1154685"/>
                  <a:pt x="173287" y="1152285"/>
                </a:cubicBezTo>
                <a:cubicBezTo>
                  <a:pt x="173963" y="1149132"/>
                  <a:pt x="180031" y="1140074"/>
                  <a:pt x="182145" y="1138741"/>
                </a:cubicBezTo>
                <a:cubicBezTo>
                  <a:pt x="185507" y="1136626"/>
                  <a:pt x="188708" y="1134969"/>
                  <a:pt x="193156" y="1136483"/>
                </a:cubicBezTo>
                <a:cubicBezTo>
                  <a:pt x="197499" y="1137969"/>
                  <a:pt x="202281" y="1138198"/>
                  <a:pt x="207329" y="1139045"/>
                </a:cubicBezTo>
                <a:cubicBezTo>
                  <a:pt x="208396" y="1141084"/>
                  <a:pt x="209844" y="1143598"/>
                  <a:pt x="211044" y="1146227"/>
                </a:cubicBezTo>
                <a:cubicBezTo>
                  <a:pt x="211644" y="1147532"/>
                  <a:pt x="212587" y="1149647"/>
                  <a:pt x="212035" y="1150371"/>
                </a:cubicBezTo>
                <a:cubicBezTo>
                  <a:pt x="208444" y="1155038"/>
                  <a:pt x="211206" y="1160486"/>
                  <a:pt x="209844" y="1165525"/>
                </a:cubicBezTo>
                <a:cubicBezTo>
                  <a:pt x="208425" y="1170764"/>
                  <a:pt x="206386" y="1175459"/>
                  <a:pt x="203862" y="1180146"/>
                </a:cubicBezTo>
                <a:cubicBezTo>
                  <a:pt x="202786" y="1182156"/>
                  <a:pt x="202814" y="1184727"/>
                  <a:pt x="202119" y="1186975"/>
                </a:cubicBezTo>
                <a:cubicBezTo>
                  <a:pt x="201519" y="1188909"/>
                  <a:pt x="201128" y="1191700"/>
                  <a:pt x="199747" y="1192452"/>
                </a:cubicBezTo>
                <a:cubicBezTo>
                  <a:pt x="196128" y="1194433"/>
                  <a:pt x="195613" y="1198072"/>
                  <a:pt x="194128" y="1201091"/>
                </a:cubicBezTo>
                <a:cubicBezTo>
                  <a:pt x="189575" y="1210330"/>
                  <a:pt x="184479" y="1219189"/>
                  <a:pt x="178221" y="1227409"/>
                </a:cubicBezTo>
                <a:cubicBezTo>
                  <a:pt x="176583" y="1229561"/>
                  <a:pt x="173849" y="1231685"/>
                  <a:pt x="175449" y="1235295"/>
                </a:cubicBezTo>
                <a:cubicBezTo>
                  <a:pt x="175716" y="1235896"/>
                  <a:pt x="174763" y="1237477"/>
                  <a:pt x="173973" y="1238020"/>
                </a:cubicBezTo>
                <a:cubicBezTo>
                  <a:pt x="168677" y="1241620"/>
                  <a:pt x="165534" y="1246649"/>
                  <a:pt x="162838" y="1252364"/>
                </a:cubicBezTo>
                <a:cubicBezTo>
                  <a:pt x="161152" y="1255927"/>
                  <a:pt x="157828" y="1258717"/>
                  <a:pt x="155228" y="1261851"/>
                </a:cubicBezTo>
                <a:cubicBezTo>
                  <a:pt x="153589" y="1263823"/>
                  <a:pt x="151446" y="1265566"/>
                  <a:pt x="150436" y="1267823"/>
                </a:cubicBezTo>
                <a:cubicBezTo>
                  <a:pt x="149455" y="1270014"/>
                  <a:pt x="149874" y="1272805"/>
                  <a:pt x="149198" y="1275186"/>
                </a:cubicBezTo>
                <a:cubicBezTo>
                  <a:pt x="148846" y="1276424"/>
                  <a:pt x="147512" y="1277415"/>
                  <a:pt x="146522" y="1278415"/>
                </a:cubicBezTo>
                <a:cubicBezTo>
                  <a:pt x="145569" y="1279377"/>
                  <a:pt x="143855" y="1280044"/>
                  <a:pt x="143550" y="1281139"/>
                </a:cubicBezTo>
                <a:cubicBezTo>
                  <a:pt x="142026" y="1286645"/>
                  <a:pt x="134920" y="1288302"/>
                  <a:pt x="134501" y="1294522"/>
                </a:cubicBezTo>
                <a:cubicBezTo>
                  <a:pt x="134473" y="1295008"/>
                  <a:pt x="133196" y="1295646"/>
                  <a:pt x="132415" y="1295817"/>
                </a:cubicBezTo>
                <a:cubicBezTo>
                  <a:pt x="124357" y="1297637"/>
                  <a:pt x="123490" y="1298170"/>
                  <a:pt x="119956" y="1303390"/>
                </a:cubicBezTo>
                <a:cubicBezTo>
                  <a:pt x="115203" y="1304295"/>
                  <a:pt x="111165" y="1305057"/>
                  <a:pt x="106336" y="1305981"/>
                </a:cubicBezTo>
                <a:cubicBezTo>
                  <a:pt x="103526" y="1302247"/>
                  <a:pt x="99240" y="1298951"/>
                  <a:pt x="93315" y="1298294"/>
                </a:cubicBezTo>
                <a:cubicBezTo>
                  <a:pt x="92220" y="1298170"/>
                  <a:pt x="90838" y="1297503"/>
                  <a:pt x="90248" y="1296646"/>
                </a:cubicBezTo>
                <a:cubicBezTo>
                  <a:pt x="88210" y="1293646"/>
                  <a:pt x="86381" y="1290550"/>
                  <a:pt x="82352" y="1289940"/>
                </a:cubicBezTo>
                <a:cubicBezTo>
                  <a:pt x="78685" y="1281311"/>
                  <a:pt x="69064" y="1276691"/>
                  <a:pt x="66940" y="1266976"/>
                </a:cubicBezTo>
                <a:cubicBezTo>
                  <a:pt x="66693" y="1265823"/>
                  <a:pt x="65264" y="1264956"/>
                  <a:pt x="64454" y="1263899"/>
                </a:cubicBezTo>
                <a:cubicBezTo>
                  <a:pt x="63711" y="1262927"/>
                  <a:pt x="62616" y="1261946"/>
                  <a:pt x="62444" y="1260842"/>
                </a:cubicBezTo>
                <a:cubicBezTo>
                  <a:pt x="61444" y="1254593"/>
                  <a:pt x="56682" y="1251050"/>
                  <a:pt x="52672" y="1246992"/>
                </a:cubicBezTo>
                <a:cubicBezTo>
                  <a:pt x="52291" y="1246602"/>
                  <a:pt x="50986" y="1247135"/>
                  <a:pt x="50205" y="1247230"/>
                </a:cubicBezTo>
                <a:cubicBezTo>
                  <a:pt x="49005" y="1243201"/>
                  <a:pt x="47871" y="1239115"/>
                  <a:pt x="46528" y="1235095"/>
                </a:cubicBezTo>
                <a:cubicBezTo>
                  <a:pt x="46204" y="1234124"/>
                  <a:pt x="45338" y="1233162"/>
                  <a:pt x="44471" y="1232562"/>
                </a:cubicBezTo>
                <a:cubicBezTo>
                  <a:pt x="42299" y="1231076"/>
                  <a:pt x="36956" y="1225551"/>
                  <a:pt x="35803" y="1223399"/>
                </a:cubicBezTo>
                <a:cubicBezTo>
                  <a:pt x="34993" y="1221875"/>
                  <a:pt x="34441" y="1219703"/>
                  <a:pt x="33155" y="1219036"/>
                </a:cubicBezTo>
                <a:cubicBezTo>
                  <a:pt x="30117" y="1217474"/>
                  <a:pt x="29364" y="1214645"/>
                  <a:pt x="28135" y="1212026"/>
                </a:cubicBezTo>
                <a:cubicBezTo>
                  <a:pt x="25430" y="1206282"/>
                  <a:pt x="24106" y="1199024"/>
                  <a:pt x="19763" y="1195119"/>
                </a:cubicBezTo>
                <a:cubicBezTo>
                  <a:pt x="14324" y="1190223"/>
                  <a:pt x="13086" y="1183137"/>
                  <a:pt x="7933" y="1178355"/>
                </a:cubicBezTo>
                <a:cubicBezTo>
                  <a:pt x="4704" y="1175364"/>
                  <a:pt x="2599" y="1171030"/>
                  <a:pt x="494" y="1167030"/>
                </a:cubicBezTo>
                <a:cubicBezTo>
                  <a:pt x="-59" y="1165982"/>
                  <a:pt x="2008" y="1163601"/>
                  <a:pt x="1494" y="1162458"/>
                </a:cubicBezTo>
                <a:cubicBezTo>
                  <a:pt x="627" y="1160553"/>
                  <a:pt x="-811" y="1159057"/>
                  <a:pt x="580" y="1156857"/>
                </a:cubicBezTo>
                <a:cubicBezTo>
                  <a:pt x="894" y="1156362"/>
                  <a:pt x="970" y="1155714"/>
                  <a:pt x="1294" y="1155228"/>
                </a:cubicBezTo>
                <a:cubicBezTo>
                  <a:pt x="3228" y="1152399"/>
                  <a:pt x="1075" y="1147913"/>
                  <a:pt x="5333" y="1145941"/>
                </a:cubicBezTo>
                <a:cubicBezTo>
                  <a:pt x="8390" y="1144522"/>
                  <a:pt x="11200" y="1142579"/>
                  <a:pt x="14200" y="1140826"/>
                </a:cubicBezTo>
                <a:cubicBezTo>
                  <a:pt x="14115" y="1139931"/>
                  <a:pt x="14000" y="1138845"/>
                  <a:pt x="13857" y="1137512"/>
                </a:cubicBezTo>
                <a:cubicBezTo>
                  <a:pt x="16848" y="1138055"/>
                  <a:pt x="19639" y="1138569"/>
                  <a:pt x="22325" y="1139055"/>
                </a:cubicBezTo>
                <a:cubicBezTo>
                  <a:pt x="22573" y="1140217"/>
                  <a:pt x="22725" y="1141360"/>
                  <a:pt x="23078" y="1142427"/>
                </a:cubicBezTo>
                <a:cubicBezTo>
                  <a:pt x="24221" y="1145837"/>
                  <a:pt x="29307" y="1142684"/>
                  <a:pt x="30431" y="1147161"/>
                </a:cubicBezTo>
                <a:cubicBezTo>
                  <a:pt x="31155" y="1150018"/>
                  <a:pt x="34250" y="1152190"/>
                  <a:pt x="35717" y="1154971"/>
                </a:cubicBezTo>
                <a:cubicBezTo>
                  <a:pt x="39556" y="1162267"/>
                  <a:pt x="47814" y="1166401"/>
                  <a:pt x="49900" y="1174936"/>
                </a:cubicBezTo>
                <a:cubicBezTo>
                  <a:pt x="50091" y="1175726"/>
                  <a:pt x="50700" y="1176650"/>
                  <a:pt x="51386" y="1177060"/>
                </a:cubicBezTo>
                <a:cubicBezTo>
                  <a:pt x="57815" y="1180879"/>
                  <a:pt x="61340" y="1187023"/>
                  <a:pt x="64883" y="1193252"/>
                </a:cubicBezTo>
                <a:cubicBezTo>
                  <a:pt x="66016" y="1195243"/>
                  <a:pt x="68131" y="1196643"/>
                  <a:pt x="69607" y="1198462"/>
                </a:cubicBezTo>
                <a:cubicBezTo>
                  <a:pt x="70836" y="1199986"/>
                  <a:pt x="71855" y="1201701"/>
                  <a:pt x="72827" y="1203415"/>
                </a:cubicBezTo>
                <a:cubicBezTo>
                  <a:pt x="73389" y="1204415"/>
                  <a:pt x="73360" y="1205892"/>
                  <a:pt x="74122" y="1206606"/>
                </a:cubicBezTo>
                <a:cubicBezTo>
                  <a:pt x="81066" y="1213140"/>
                  <a:pt x="86247" y="1221160"/>
                  <a:pt x="92448" y="1228314"/>
                </a:cubicBezTo>
                <a:cubicBezTo>
                  <a:pt x="92972" y="1228923"/>
                  <a:pt x="93772" y="1229295"/>
                  <a:pt x="94448" y="1229771"/>
                </a:cubicBezTo>
                <a:cubicBezTo>
                  <a:pt x="94991" y="1229542"/>
                  <a:pt x="95601" y="1229323"/>
                  <a:pt x="96211" y="122910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9" name="Google Shape;389;p21"/>
          <p:cNvSpPr/>
          <p:nvPr/>
        </p:nvSpPr>
        <p:spPr>
          <a:xfrm rot="-7895613">
            <a:off x="14463236" y="1665656"/>
            <a:ext cx="624780" cy="1165628"/>
          </a:xfrm>
          <a:custGeom>
            <a:avLst/>
            <a:gdLst/>
            <a:ahLst/>
            <a:cxnLst/>
            <a:rect l="l" t="t" r="r" b="b"/>
            <a:pathLst>
              <a:path w="700009" h="1305980" extrusionOk="0">
                <a:moveTo>
                  <a:pt x="96211" y="1229104"/>
                </a:moveTo>
                <a:cubicBezTo>
                  <a:pt x="93763" y="1226447"/>
                  <a:pt x="93763" y="1223799"/>
                  <a:pt x="94115" y="1220532"/>
                </a:cubicBezTo>
                <a:cubicBezTo>
                  <a:pt x="94858" y="1213626"/>
                  <a:pt x="93829" y="1206539"/>
                  <a:pt x="94153" y="1199558"/>
                </a:cubicBezTo>
                <a:cubicBezTo>
                  <a:pt x="94401" y="1194090"/>
                  <a:pt x="94515" y="1188690"/>
                  <a:pt x="94220" y="1183213"/>
                </a:cubicBezTo>
                <a:cubicBezTo>
                  <a:pt x="94039" y="1179898"/>
                  <a:pt x="95049" y="1176517"/>
                  <a:pt x="95582" y="1172726"/>
                </a:cubicBezTo>
                <a:cubicBezTo>
                  <a:pt x="94982" y="1172288"/>
                  <a:pt x="93820" y="1171449"/>
                  <a:pt x="92496" y="1170487"/>
                </a:cubicBezTo>
                <a:cubicBezTo>
                  <a:pt x="92839" y="1167373"/>
                  <a:pt x="92515" y="1163925"/>
                  <a:pt x="93725" y="1161153"/>
                </a:cubicBezTo>
                <a:cubicBezTo>
                  <a:pt x="94839" y="1158591"/>
                  <a:pt x="89762" y="1155609"/>
                  <a:pt x="94572" y="1153857"/>
                </a:cubicBezTo>
                <a:cubicBezTo>
                  <a:pt x="90172" y="1150228"/>
                  <a:pt x="93391" y="1146808"/>
                  <a:pt x="94515" y="1143065"/>
                </a:cubicBezTo>
                <a:cubicBezTo>
                  <a:pt x="95087" y="1141160"/>
                  <a:pt x="93725" y="1138683"/>
                  <a:pt x="93239" y="1136502"/>
                </a:cubicBezTo>
                <a:cubicBezTo>
                  <a:pt x="94277" y="1136197"/>
                  <a:pt x="95039" y="1135978"/>
                  <a:pt x="95811" y="1135750"/>
                </a:cubicBezTo>
                <a:cubicBezTo>
                  <a:pt x="95906" y="1135178"/>
                  <a:pt x="96249" y="1134511"/>
                  <a:pt x="96068" y="1134054"/>
                </a:cubicBezTo>
                <a:cubicBezTo>
                  <a:pt x="94001" y="1128701"/>
                  <a:pt x="93810" y="1122967"/>
                  <a:pt x="92610" y="1117443"/>
                </a:cubicBezTo>
                <a:cubicBezTo>
                  <a:pt x="92486" y="1116871"/>
                  <a:pt x="92382" y="1116252"/>
                  <a:pt x="92477" y="1115690"/>
                </a:cubicBezTo>
                <a:cubicBezTo>
                  <a:pt x="93534" y="1109727"/>
                  <a:pt x="95382" y="1103803"/>
                  <a:pt x="95525" y="1097821"/>
                </a:cubicBezTo>
                <a:cubicBezTo>
                  <a:pt x="95658" y="1092020"/>
                  <a:pt x="95096" y="1086267"/>
                  <a:pt x="97030" y="1080638"/>
                </a:cubicBezTo>
                <a:cubicBezTo>
                  <a:pt x="97306" y="1079828"/>
                  <a:pt x="97449" y="1078809"/>
                  <a:pt x="97211" y="1078009"/>
                </a:cubicBezTo>
                <a:cubicBezTo>
                  <a:pt x="94734" y="1069732"/>
                  <a:pt x="98754" y="1061893"/>
                  <a:pt x="98935" y="1053749"/>
                </a:cubicBezTo>
                <a:cubicBezTo>
                  <a:pt x="99059" y="1048196"/>
                  <a:pt x="102097" y="1042814"/>
                  <a:pt x="99154" y="1036994"/>
                </a:cubicBezTo>
                <a:cubicBezTo>
                  <a:pt x="98592" y="1035880"/>
                  <a:pt x="101392" y="1033384"/>
                  <a:pt x="101135" y="1031765"/>
                </a:cubicBezTo>
                <a:cubicBezTo>
                  <a:pt x="99802" y="1023488"/>
                  <a:pt x="104459" y="1016116"/>
                  <a:pt x="104259" y="1008067"/>
                </a:cubicBezTo>
                <a:cubicBezTo>
                  <a:pt x="104212" y="1006314"/>
                  <a:pt x="104440" y="1004552"/>
                  <a:pt x="104373" y="1002800"/>
                </a:cubicBezTo>
                <a:cubicBezTo>
                  <a:pt x="104221" y="998761"/>
                  <a:pt x="104040" y="995161"/>
                  <a:pt x="106679" y="991217"/>
                </a:cubicBezTo>
                <a:cubicBezTo>
                  <a:pt x="108736" y="988160"/>
                  <a:pt x="108193" y="983283"/>
                  <a:pt x="108593" y="979197"/>
                </a:cubicBezTo>
                <a:cubicBezTo>
                  <a:pt x="109879" y="966052"/>
                  <a:pt x="111041" y="952898"/>
                  <a:pt x="112336" y="939763"/>
                </a:cubicBezTo>
                <a:cubicBezTo>
                  <a:pt x="112441" y="938658"/>
                  <a:pt x="113365" y="937658"/>
                  <a:pt x="113556" y="936544"/>
                </a:cubicBezTo>
                <a:cubicBezTo>
                  <a:pt x="114308" y="932229"/>
                  <a:pt x="117166" y="928333"/>
                  <a:pt x="115299" y="923428"/>
                </a:cubicBezTo>
                <a:cubicBezTo>
                  <a:pt x="114470" y="921247"/>
                  <a:pt x="114661" y="917808"/>
                  <a:pt x="115880" y="915884"/>
                </a:cubicBezTo>
                <a:cubicBezTo>
                  <a:pt x="119118" y="910741"/>
                  <a:pt x="118690" y="905311"/>
                  <a:pt x="118642" y="899777"/>
                </a:cubicBezTo>
                <a:cubicBezTo>
                  <a:pt x="118632" y="898387"/>
                  <a:pt x="118937" y="896844"/>
                  <a:pt x="119585" y="895634"/>
                </a:cubicBezTo>
                <a:cubicBezTo>
                  <a:pt x="121623" y="891814"/>
                  <a:pt x="124309" y="888214"/>
                  <a:pt x="121814" y="883547"/>
                </a:cubicBezTo>
                <a:cubicBezTo>
                  <a:pt x="121604" y="883156"/>
                  <a:pt x="121938" y="882394"/>
                  <a:pt x="122157" y="881861"/>
                </a:cubicBezTo>
                <a:cubicBezTo>
                  <a:pt x="123605" y="878365"/>
                  <a:pt x="125595" y="874993"/>
                  <a:pt x="126424" y="871364"/>
                </a:cubicBezTo>
                <a:cubicBezTo>
                  <a:pt x="127157" y="868145"/>
                  <a:pt x="125548" y="864116"/>
                  <a:pt x="126872" y="861353"/>
                </a:cubicBezTo>
                <a:cubicBezTo>
                  <a:pt x="129672" y="855534"/>
                  <a:pt x="129843" y="849028"/>
                  <a:pt x="132520" y="843304"/>
                </a:cubicBezTo>
                <a:cubicBezTo>
                  <a:pt x="134063" y="839998"/>
                  <a:pt x="134568" y="836693"/>
                  <a:pt x="134406" y="833036"/>
                </a:cubicBezTo>
                <a:cubicBezTo>
                  <a:pt x="134234" y="828959"/>
                  <a:pt x="134120" y="824692"/>
                  <a:pt x="137673" y="821491"/>
                </a:cubicBezTo>
                <a:cubicBezTo>
                  <a:pt x="138483" y="820767"/>
                  <a:pt x="139445" y="819091"/>
                  <a:pt x="139130" y="818424"/>
                </a:cubicBezTo>
                <a:cubicBezTo>
                  <a:pt x="135358" y="810480"/>
                  <a:pt x="144236" y="804861"/>
                  <a:pt x="142893" y="797403"/>
                </a:cubicBezTo>
                <a:cubicBezTo>
                  <a:pt x="142769" y="796736"/>
                  <a:pt x="143855" y="795926"/>
                  <a:pt x="144102" y="795098"/>
                </a:cubicBezTo>
                <a:cubicBezTo>
                  <a:pt x="146055" y="788649"/>
                  <a:pt x="152370" y="784487"/>
                  <a:pt x="151532" y="776105"/>
                </a:cubicBezTo>
                <a:cubicBezTo>
                  <a:pt x="150894" y="769694"/>
                  <a:pt x="155837" y="762884"/>
                  <a:pt x="156780" y="756416"/>
                </a:cubicBezTo>
                <a:cubicBezTo>
                  <a:pt x="158133" y="747168"/>
                  <a:pt x="164562" y="739395"/>
                  <a:pt x="163495" y="729746"/>
                </a:cubicBezTo>
                <a:cubicBezTo>
                  <a:pt x="169734" y="725994"/>
                  <a:pt x="166534" y="717936"/>
                  <a:pt x="171201" y="713040"/>
                </a:cubicBezTo>
                <a:cubicBezTo>
                  <a:pt x="173401" y="710725"/>
                  <a:pt x="172420" y="705658"/>
                  <a:pt x="173715" y="702153"/>
                </a:cubicBezTo>
                <a:cubicBezTo>
                  <a:pt x="177868" y="690999"/>
                  <a:pt x="181536" y="679769"/>
                  <a:pt x="183936" y="668072"/>
                </a:cubicBezTo>
                <a:cubicBezTo>
                  <a:pt x="184698" y="664319"/>
                  <a:pt x="187841" y="661081"/>
                  <a:pt x="189660" y="657490"/>
                </a:cubicBezTo>
                <a:cubicBezTo>
                  <a:pt x="190365" y="656099"/>
                  <a:pt x="190556" y="654404"/>
                  <a:pt x="190737" y="652813"/>
                </a:cubicBezTo>
                <a:cubicBezTo>
                  <a:pt x="190956" y="650879"/>
                  <a:pt x="190394" y="648708"/>
                  <a:pt x="191089" y="647012"/>
                </a:cubicBezTo>
                <a:cubicBezTo>
                  <a:pt x="193547" y="641050"/>
                  <a:pt x="194937" y="634830"/>
                  <a:pt x="196642" y="628658"/>
                </a:cubicBezTo>
                <a:cubicBezTo>
                  <a:pt x="198490" y="621990"/>
                  <a:pt x="201690" y="615704"/>
                  <a:pt x="204319" y="609265"/>
                </a:cubicBezTo>
                <a:cubicBezTo>
                  <a:pt x="205634" y="606026"/>
                  <a:pt x="207158" y="602854"/>
                  <a:pt x="208225" y="599540"/>
                </a:cubicBezTo>
                <a:cubicBezTo>
                  <a:pt x="208767" y="597844"/>
                  <a:pt x="209187" y="597158"/>
                  <a:pt x="211120" y="597501"/>
                </a:cubicBezTo>
                <a:cubicBezTo>
                  <a:pt x="211587" y="597587"/>
                  <a:pt x="212425" y="595625"/>
                  <a:pt x="213101" y="594596"/>
                </a:cubicBezTo>
                <a:cubicBezTo>
                  <a:pt x="212168" y="594139"/>
                  <a:pt x="211234" y="593691"/>
                  <a:pt x="210311" y="593234"/>
                </a:cubicBezTo>
                <a:cubicBezTo>
                  <a:pt x="210263" y="592682"/>
                  <a:pt x="210063" y="592101"/>
                  <a:pt x="210187" y="591596"/>
                </a:cubicBezTo>
                <a:cubicBezTo>
                  <a:pt x="211034" y="588253"/>
                  <a:pt x="216568" y="586919"/>
                  <a:pt x="214235" y="582195"/>
                </a:cubicBezTo>
                <a:cubicBezTo>
                  <a:pt x="221579" y="579899"/>
                  <a:pt x="218721" y="572565"/>
                  <a:pt x="221141" y="567821"/>
                </a:cubicBezTo>
                <a:cubicBezTo>
                  <a:pt x="222293" y="565555"/>
                  <a:pt x="222826" y="563250"/>
                  <a:pt x="224741" y="561135"/>
                </a:cubicBezTo>
                <a:cubicBezTo>
                  <a:pt x="226808" y="558858"/>
                  <a:pt x="230189" y="556496"/>
                  <a:pt x="228418" y="552096"/>
                </a:cubicBezTo>
                <a:cubicBezTo>
                  <a:pt x="228018" y="551096"/>
                  <a:pt x="229780" y="549153"/>
                  <a:pt x="230694" y="547733"/>
                </a:cubicBezTo>
                <a:cubicBezTo>
                  <a:pt x="231437" y="546571"/>
                  <a:pt x="232713" y="545666"/>
                  <a:pt x="233199" y="544438"/>
                </a:cubicBezTo>
                <a:cubicBezTo>
                  <a:pt x="234275" y="541742"/>
                  <a:pt x="238590" y="536113"/>
                  <a:pt x="241524" y="534236"/>
                </a:cubicBezTo>
                <a:cubicBezTo>
                  <a:pt x="240352" y="533751"/>
                  <a:pt x="239295" y="533313"/>
                  <a:pt x="237905" y="532731"/>
                </a:cubicBezTo>
                <a:cubicBezTo>
                  <a:pt x="241972" y="525026"/>
                  <a:pt x="246029" y="517349"/>
                  <a:pt x="250077" y="509662"/>
                </a:cubicBezTo>
                <a:cubicBezTo>
                  <a:pt x="250630" y="508614"/>
                  <a:pt x="251754" y="507290"/>
                  <a:pt x="251478" y="506481"/>
                </a:cubicBezTo>
                <a:cubicBezTo>
                  <a:pt x="249696" y="501223"/>
                  <a:pt x="256621" y="499775"/>
                  <a:pt x="256202" y="495232"/>
                </a:cubicBezTo>
                <a:cubicBezTo>
                  <a:pt x="261927" y="493527"/>
                  <a:pt x="260364" y="487678"/>
                  <a:pt x="262479" y="483925"/>
                </a:cubicBezTo>
                <a:cubicBezTo>
                  <a:pt x="263755" y="481649"/>
                  <a:pt x="262346" y="477772"/>
                  <a:pt x="266660" y="477391"/>
                </a:cubicBezTo>
                <a:cubicBezTo>
                  <a:pt x="267622" y="472905"/>
                  <a:pt x="274166" y="471219"/>
                  <a:pt x="272642" y="465418"/>
                </a:cubicBezTo>
                <a:cubicBezTo>
                  <a:pt x="272452" y="464694"/>
                  <a:pt x="272899" y="463523"/>
                  <a:pt x="273452" y="462942"/>
                </a:cubicBezTo>
                <a:cubicBezTo>
                  <a:pt x="277538" y="458655"/>
                  <a:pt x="279348" y="453131"/>
                  <a:pt x="281977" y="448026"/>
                </a:cubicBezTo>
                <a:cubicBezTo>
                  <a:pt x="283624" y="444835"/>
                  <a:pt x="284291" y="440644"/>
                  <a:pt x="288873" y="439615"/>
                </a:cubicBezTo>
                <a:cubicBezTo>
                  <a:pt x="289568" y="439463"/>
                  <a:pt x="290006" y="437824"/>
                  <a:pt x="290406" y="436824"/>
                </a:cubicBezTo>
                <a:cubicBezTo>
                  <a:pt x="291264" y="434700"/>
                  <a:pt x="292692" y="432538"/>
                  <a:pt x="292664" y="430404"/>
                </a:cubicBezTo>
                <a:cubicBezTo>
                  <a:pt x="292616" y="426718"/>
                  <a:pt x="298550" y="429223"/>
                  <a:pt x="297788" y="424556"/>
                </a:cubicBezTo>
                <a:cubicBezTo>
                  <a:pt x="297426" y="422337"/>
                  <a:pt x="299550" y="419422"/>
                  <a:pt x="301141" y="417269"/>
                </a:cubicBezTo>
                <a:cubicBezTo>
                  <a:pt x="302265" y="415755"/>
                  <a:pt x="304399" y="414993"/>
                  <a:pt x="306294" y="413745"/>
                </a:cubicBezTo>
                <a:cubicBezTo>
                  <a:pt x="305703" y="412907"/>
                  <a:pt x="304980" y="411888"/>
                  <a:pt x="304313" y="410954"/>
                </a:cubicBezTo>
                <a:cubicBezTo>
                  <a:pt x="306246" y="407354"/>
                  <a:pt x="307970" y="403696"/>
                  <a:pt x="310142" y="400343"/>
                </a:cubicBezTo>
                <a:cubicBezTo>
                  <a:pt x="310990" y="399039"/>
                  <a:pt x="313057" y="397438"/>
                  <a:pt x="314247" y="397657"/>
                </a:cubicBezTo>
                <a:cubicBezTo>
                  <a:pt x="317762" y="398324"/>
                  <a:pt x="319419" y="395409"/>
                  <a:pt x="318972" y="393895"/>
                </a:cubicBezTo>
                <a:cubicBezTo>
                  <a:pt x="317572" y="389180"/>
                  <a:pt x="321315" y="387028"/>
                  <a:pt x="323010" y="383999"/>
                </a:cubicBezTo>
                <a:cubicBezTo>
                  <a:pt x="324668" y="381027"/>
                  <a:pt x="326935" y="378207"/>
                  <a:pt x="329497" y="375979"/>
                </a:cubicBezTo>
                <a:cubicBezTo>
                  <a:pt x="331831" y="373950"/>
                  <a:pt x="330364" y="368892"/>
                  <a:pt x="335193" y="369130"/>
                </a:cubicBezTo>
                <a:cubicBezTo>
                  <a:pt x="336431" y="362548"/>
                  <a:pt x="343175" y="359014"/>
                  <a:pt x="344280" y="351414"/>
                </a:cubicBezTo>
                <a:cubicBezTo>
                  <a:pt x="345232" y="353490"/>
                  <a:pt x="345775" y="354671"/>
                  <a:pt x="346328" y="355871"/>
                </a:cubicBezTo>
                <a:cubicBezTo>
                  <a:pt x="348414" y="354681"/>
                  <a:pt x="348661" y="353319"/>
                  <a:pt x="348042" y="350833"/>
                </a:cubicBezTo>
                <a:cubicBezTo>
                  <a:pt x="347394" y="348232"/>
                  <a:pt x="347290" y="344651"/>
                  <a:pt x="352176" y="345270"/>
                </a:cubicBezTo>
                <a:cubicBezTo>
                  <a:pt x="352662" y="345337"/>
                  <a:pt x="354224" y="342917"/>
                  <a:pt x="353929" y="342174"/>
                </a:cubicBezTo>
                <a:cubicBezTo>
                  <a:pt x="352481" y="338441"/>
                  <a:pt x="356634" y="337069"/>
                  <a:pt x="356919" y="334173"/>
                </a:cubicBezTo>
                <a:cubicBezTo>
                  <a:pt x="357786" y="334307"/>
                  <a:pt x="358662" y="334440"/>
                  <a:pt x="360158" y="334669"/>
                </a:cubicBezTo>
                <a:cubicBezTo>
                  <a:pt x="358005" y="329811"/>
                  <a:pt x="359710" y="326096"/>
                  <a:pt x="364149" y="324505"/>
                </a:cubicBezTo>
                <a:cubicBezTo>
                  <a:pt x="367006" y="323477"/>
                  <a:pt x="367540" y="322477"/>
                  <a:pt x="367444" y="319629"/>
                </a:cubicBezTo>
                <a:cubicBezTo>
                  <a:pt x="367387" y="317952"/>
                  <a:pt x="368930" y="315704"/>
                  <a:pt x="370407" y="314580"/>
                </a:cubicBezTo>
                <a:cubicBezTo>
                  <a:pt x="375446" y="310751"/>
                  <a:pt x="377312" y="304846"/>
                  <a:pt x="380294" y="299788"/>
                </a:cubicBezTo>
                <a:cubicBezTo>
                  <a:pt x="382770" y="295597"/>
                  <a:pt x="385332" y="292768"/>
                  <a:pt x="390733" y="293092"/>
                </a:cubicBezTo>
                <a:cubicBezTo>
                  <a:pt x="390162" y="290787"/>
                  <a:pt x="389762" y="289149"/>
                  <a:pt x="389238" y="287053"/>
                </a:cubicBezTo>
                <a:cubicBezTo>
                  <a:pt x="391543" y="286605"/>
                  <a:pt x="393781" y="286167"/>
                  <a:pt x="396743" y="285586"/>
                </a:cubicBezTo>
                <a:cubicBezTo>
                  <a:pt x="395819" y="279271"/>
                  <a:pt x="399248" y="274975"/>
                  <a:pt x="404563" y="271718"/>
                </a:cubicBezTo>
                <a:cubicBezTo>
                  <a:pt x="405649" y="271051"/>
                  <a:pt x="407088" y="269575"/>
                  <a:pt x="407002" y="268584"/>
                </a:cubicBezTo>
                <a:cubicBezTo>
                  <a:pt x="406402" y="261917"/>
                  <a:pt x="411450" y="260364"/>
                  <a:pt x="415946" y="258288"/>
                </a:cubicBezTo>
                <a:cubicBezTo>
                  <a:pt x="417594" y="255059"/>
                  <a:pt x="417451" y="251325"/>
                  <a:pt x="421956" y="249220"/>
                </a:cubicBezTo>
                <a:cubicBezTo>
                  <a:pt x="424966" y="247820"/>
                  <a:pt x="426204" y="242648"/>
                  <a:pt x="428100" y="239419"/>
                </a:cubicBezTo>
                <a:cubicBezTo>
                  <a:pt x="428557" y="240019"/>
                  <a:pt x="429452" y="241219"/>
                  <a:pt x="430671" y="242828"/>
                </a:cubicBezTo>
                <a:cubicBezTo>
                  <a:pt x="432272" y="231579"/>
                  <a:pt x="436691" y="223483"/>
                  <a:pt x="449312" y="221893"/>
                </a:cubicBezTo>
                <a:cubicBezTo>
                  <a:pt x="447597" y="221235"/>
                  <a:pt x="446797" y="220921"/>
                  <a:pt x="445835" y="220549"/>
                </a:cubicBezTo>
                <a:cubicBezTo>
                  <a:pt x="447969" y="215949"/>
                  <a:pt x="449874" y="211129"/>
                  <a:pt x="454579" y="208443"/>
                </a:cubicBezTo>
                <a:cubicBezTo>
                  <a:pt x="457865" y="206567"/>
                  <a:pt x="455617" y="203852"/>
                  <a:pt x="455894" y="201623"/>
                </a:cubicBezTo>
                <a:cubicBezTo>
                  <a:pt x="460123" y="199356"/>
                  <a:pt x="460008" y="205100"/>
                  <a:pt x="463799" y="205205"/>
                </a:cubicBezTo>
                <a:cubicBezTo>
                  <a:pt x="463847" y="203319"/>
                  <a:pt x="464266" y="201385"/>
                  <a:pt x="463876" y="199642"/>
                </a:cubicBezTo>
                <a:cubicBezTo>
                  <a:pt x="462656" y="194299"/>
                  <a:pt x="463123" y="192727"/>
                  <a:pt x="467505" y="189860"/>
                </a:cubicBezTo>
                <a:cubicBezTo>
                  <a:pt x="470324" y="188022"/>
                  <a:pt x="473124" y="186145"/>
                  <a:pt x="476315" y="184040"/>
                </a:cubicBezTo>
                <a:cubicBezTo>
                  <a:pt x="478163" y="174334"/>
                  <a:pt x="486897" y="167857"/>
                  <a:pt x="491527" y="158970"/>
                </a:cubicBezTo>
                <a:cubicBezTo>
                  <a:pt x="497013" y="160313"/>
                  <a:pt x="496861" y="151750"/>
                  <a:pt x="502623" y="152770"/>
                </a:cubicBezTo>
                <a:cubicBezTo>
                  <a:pt x="503338" y="151246"/>
                  <a:pt x="503966" y="149350"/>
                  <a:pt x="505033" y="147750"/>
                </a:cubicBezTo>
                <a:cubicBezTo>
                  <a:pt x="507129" y="144616"/>
                  <a:pt x="509272" y="141502"/>
                  <a:pt x="514006" y="142435"/>
                </a:cubicBezTo>
                <a:cubicBezTo>
                  <a:pt x="514768" y="142587"/>
                  <a:pt x="516835" y="140149"/>
                  <a:pt x="516730" y="140006"/>
                </a:cubicBezTo>
                <a:cubicBezTo>
                  <a:pt x="514663" y="137063"/>
                  <a:pt x="517120" y="136015"/>
                  <a:pt x="518654" y="134244"/>
                </a:cubicBezTo>
                <a:cubicBezTo>
                  <a:pt x="521473" y="130986"/>
                  <a:pt x="523883" y="127376"/>
                  <a:pt x="526960" y="123252"/>
                </a:cubicBezTo>
                <a:cubicBezTo>
                  <a:pt x="528150" y="123928"/>
                  <a:pt x="529970" y="124947"/>
                  <a:pt x="532008" y="126100"/>
                </a:cubicBezTo>
                <a:cubicBezTo>
                  <a:pt x="532379" y="123109"/>
                  <a:pt x="533351" y="120842"/>
                  <a:pt x="535923" y="119175"/>
                </a:cubicBezTo>
                <a:cubicBezTo>
                  <a:pt x="539066" y="117146"/>
                  <a:pt x="542438" y="114908"/>
                  <a:pt x="541028" y="110088"/>
                </a:cubicBezTo>
                <a:cubicBezTo>
                  <a:pt x="540838" y="109450"/>
                  <a:pt x="541371" y="107945"/>
                  <a:pt x="541704" y="107897"/>
                </a:cubicBezTo>
                <a:cubicBezTo>
                  <a:pt x="546705" y="107240"/>
                  <a:pt x="546648" y="102116"/>
                  <a:pt x="549324" y="99439"/>
                </a:cubicBezTo>
                <a:cubicBezTo>
                  <a:pt x="553792" y="94981"/>
                  <a:pt x="557621" y="89552"/>
                  <a:pt x="565041" y="89876"/>
                </a:cubicBezTo>
                <a:cubicBezTo>
                  <a:pt x="565679" y="89905"/>
                  <a:pt x="566365" y="88857"/>
                  <a:pt x="567174" y="88190"/>
                </a:cubicBezTo>
                <a:cubicBezTo>
                  <a:pt x="566288" y="86752"/>
                  <a:pt x="565469" y="85409"/>
                  <a:pt x="564736" y="84199"/>
                </a:cubicBezTo>
                <a:cubicBezTo>
                  <a:pt x="566965" y="79627"/>
                  <a:pt x="571337" y="82123"/>
                  <a:pt x="575089" y="80351"/>
                </a:cubicBezTo>
                <a:cubicBezTo>
                  <a:pt x="574318" y="78932"/>
                  <a:pt x="573623" y="77675"/>
                  <a:pt x="572661" y="75912"/>
                </a:cubicBezTo>
                <a:cubicBezTo>
                  <a:pt x="573442" y="74798"/>
                  <a:pt x="574566" y="73179"/>
                  <a:pt x="575890" y="71293"/>
                </a:cubicBezTo>
                <a:cubicBezTo>
                  <a:pt x="576452" y="72464"/>
                  <a:pt x="576918" y="73426"/>
                  <a:pt x="577442" y="74512"/>
                </a:cubicBezTo>
                <a:cubicBezTo>
                  <a:pt x="579823" y="71217"/>
                  <a:pt x="582167" y="67978"/>
                  <a:pt x="585091" y="63930"/>
                </a:cubicBezTo>
                <a:cubicBezTo>
                  <a:pt x="586424" y="66197"/>
                  <a:pt x="587224" y="67559"/>
                  <a:pt x="588101" y="69054"/>
                </a:cubicBezTo>
                <a:cubicBezTo>
                  <a:pt x="593930" y="67178"/>
                  <a:pt x="585929" y="60768"/>
                  <a:pt x="591939" y="59063"/>
                </a:cubicBezTo>
                <a:cubicBezTo>
                  <a:pt x="592215" y="60244"/>
                  <a:pt x="592558" y="61711"/>
                  <a:pt x="593044" y="63759"/>
                </a:cubicBezTo>
                <a:cubicBezTo>
                  <a:pt x="596206" y="62720"/>
                  <a:pt x="597511" y="60510"/>
                  <a:pt x="598073" y="57529"/>
                </a:cubicBezTo>
                <a:cubicBezTo>
                  <a:pt x="599083" y="52148"/>
                  <a:pt x="603550" y="49481"/>
                  <a:pt x="607370" y="46566"/>
                </a:cubicBezTo>
                <a:cubicBezTo>
                  <a:pt x="609160" y="45194"/>
                  <a:pt x="612008" y="45204"/>
                  <a:pt x="614875" y="44451"/>
                </a:cubicBezTo>
                <a:cubicBezTo>
                  <a:pt x="615428" y="42899"/>
                  <a:pt x="611961" y="39956"/>
                  <a:pt x="616504" y="38108"/>
                </a:cubicBezTo>
                <a:cubicBezTo>
                  <a:pt x="616885" y="38765"/>
                  <a:pt x="617457" y="39736"/>
                  <a:pt x="617943" y="40565"/>
                </a:cubicBezTo>
                <a:cubicBezTo>
                  <a:pt x="618809" y="40260"/>
                  <a:pt x="619628" y="40222"/>
                  <a:pt x="619771" y="39879"/>
                </a:cubicBezTo>
                <a:cubicBezTo>
                  <a:pt x="620181" y="38917"/>
                  <a:pt x="620114" y="37717"/>
                  <a:pt x="620600" y="36812"/>
                </a:cubicBezTo>
                <a:cubicBezTo>
                  <a:pt x="622315" y="33593"/>
                  <a:pt x="627591" y="34698"/>
                  <a:pt x="628458" y="29545"/>
                </a:cubicBezTo>
                <a:cubicBezTo>
                  <a:pt x="628915" y="26801"/>
                  <a:pt x="634316" y="26278"/>
                  <a:pt x="635221" y="22163"/>
                </a:cubicBezTo>
                <a:cubicBezTo>
                  <a:pt x="635535" y="20744"/>
                  <a:pt x="642660" y="19610"/>
                  <a:pt x="646041" y="19905"/>
                </a:cubicBezTo>
                <a:cubicBezTo>
                  <a:pt x="647622" y="12857"/>
                  <a:pt x="653280" y="11209"/>
                  <a:pt x="659376" y="10704"/>
                </a:cubicBezTo>
                <a:cubicBezTo>
                  <a:pt x="659510" y="6142"/>
                  <a:pt x="659824" y="5913"/>
                  <a:pt x="664625" y="3313"/>
                </a:cubicBezTo>
                <a:cubicBezTo>
                  <a:pt x="667053" y="1998"/>
                  <a:pt x="668663" y="-1288"/>
                  <a:pt x="672416" y="541"/>
                </a:cubicBezTo>
                <a:cubicBezTo>
                  <a:pt x="672263" y="1913"/>
                  <a:pt x="672111" y="3218"/>
                  <a:pt x="671930" y="4789"/>
                </a:cubicBezTo>
                <a:cubicBezTo>
                  <a:pt x="676912" y="5370"/>
                  <a:pt x="682493" y="4513"/>
                  <a:pt x="685522" y="10257"/>
                </a:cubicBezTo>
                <a:cubicBezTo>
                  <a:pt x="685818" y="13162"/>
                  <a:pt x="686141" y="16305"/>
                  <a:pt x="686380" y="18667"/>
                </a:cubicBezTo>
                <a:cubicBezTo>
                  <a:pt x="688799" y="21220"/>
                  <a:pt x="689742" y="14362"/>
                  <a:pt x="692104" y="18981"/>
                </a:cubicBezTo>
                <a:cubicBezTo>
                  <a:pt x="692495" y="19743"/>
                  <a:pt x="695809" y="19010"/>
                  <a:pt x="698229" y="18962"/>
                </a:cubicBezTo>
                <a:cubicBezTo>
                  <a:pt x="699486" y="21972"/>
                  <a:pt x="694476" y="26516"/>
                  <a:pt x="700010" y="28583"/>
                </a:cubicBezTo>
                <a:cubicBezTo>
                  <a:pt x="697819" y="32917"/>
                  <a:pt x="692533" y="34831"/>
                  <a:pt x="692790" y="40203"/>
                </a:cubicBezTo>
                <a:cubicBezTo>
                  <a:pt x="686646" y="41003"/>
                  <a:pt x="686265" y="48166"/>
                  <a:pt x="681589" y="50385"/>
                </a:cubicBezTo>
                <a:cubicBezTo>
                  <a:pt x="679074" y="51576"/>
                  <a:pt x="678026" y="53186"/>
                  <a:pt x="677607" y="55700"/>
                </a:cubicBezTo>
                <a:cubicBezTo>
                  <a:pt x="677474" y="56510"/>
                  <a:pt x="676826" y="57891"/>
                  <a:pt x="676369" y="57901"/>
                </a:cubicBezTo>
                <a:cubicBezTo>
                  <a:pt x="670254" y="58120"/>
                  <a:pt x="669235" y="64892"/>
                  <a:pt x="664577" y="66911"/>
                </a:cubicBezTo>
                <a:cubicBezTo>
                  <a:pt x="664063" y="67140"/>
                  <a:pt x="663310" y="67197"/>
                  <a:pt x="663043" y="67588"/>
                </a:cubicBezTo>
                <a:cubicBezTo>
                  <a:pt x="661138" y="70464"/>
                  <a:pt x="659843" y="73988"/>
                  <a:pt x="657347" y="76160"/>
                </a:cubicBezTo>
                <a:cubicBezTo>
                  <a:pt x="655100" y="78122"/>
                  <a:pt x="651575" y="78637"/>
                  <a:pt x="648365" y="79894"/>
                </a:cubicBezTo>
                <a:cubicBezTo>
                  <a:pt x="648727" y="81970"/>
                  <a:pt x="649004" y="83628"/>
                  <a:pt x="649413" y="85999"/>
                </a:cubicBezTo>
                <a:cubicBezTo>
                  <a:pt x="646194" y="86590"/>
                  <a:pt x="642974" y="87180"/>
                  <a:pt x="639336" y="87857"/>
                </a:cubicBezTo>
                <a:cubicBezTo>
                  <a:pt x="639879" y="89600"/>
                  <a:pt x="640326" y="91067"/>
                  <a:pt x="640907" y="92924"/>
                </a:cubicBezTo>
                <a:cubicBezTo>
                  <a:pt x="639012" y="92267"/>
                  <a:pt x="637516" y="91743"/>
                  <a:pt x="637478" y="91724"/>
                </a:cubicBezTo>
                <a:cubicBezTo>
                  <a:pt x="631449" y="92057"/>
                  <a:pt x="637221" y="97858"/>
                  <a:pt x="632001" y="98753"/>
                </a:cubicBezTo>
                <a:cubicBezTo>
                  <a:pt x="630039" y="99096"/>
                  <a:pt x="628706" y="103106"/>
                  <a:pt x="626715" y="105964"/>
                </a:cubicBezTo>
                <a:cubicBezTo>
                  <a:pt x="624686" y="106002"/>
                  <a:pt x="621476" y="105135"/>
                  <a:pt x="619914" y="106364"/>
                </a:cubicBezTo>
                <a:cubicBezTo>
                  <a:pt x="618323" y="107621"/>
                  <a:pt x="618371" y="110936"/>
                  <a:pt x="617628" y="113612"/>
                </a:cubicBezTo>
                <a:cubicBezTo>
                  <a:pt x="615466" y="113860"/>
                  <a:pt x="613199" y="114127"/>
                  <a:pt x="610856" y="114393"/>
                </a:cubicBezTo>
                <a:cubicBezTo>
                  <a:pt x="608618" y="117194"/>
                  <a:pt x="610865" y="124080"/>
                  <a:pt x="603807" y="122213"/>
                </a:cubicBezTo>
                <a:cubicBezTo>
                  <a:pt x="603569" y="122147"/>
                  <a:pt x="602960" y="123490"/>
                  <a:pt x="602531" y="124176"/>
                </a:cubicBezTo>
                <a:cubicBezTo>
                  <a:pt x="601645" y="125595"/>
                  <a:pt x="601055" y="127443"/>
                  <a:pt x="599797" y="128348"/>
                </a:cubicBezTo>
                <a:cubicBezTo>
                  <a:pt x="598150" y="129529"/>
                  <a:pt x="595606" y="129548"/>
                  <a:pt x="594130" y="130843"/>
                </a:cubicBezTo>
                <a:cubicBezTo>
                  <a:pt x="592720" y="132081"/>
                  <a:pt x="592339" y="134415"/>
                  <a:pt x="591234" y="136082"/>
                </a:cubicBezTo>
                <a:cubicBezTo>
                  <a:pt x="588615" y="139987"/>
                  <a:pt x="585700" y="143683"/>
                  <a:pt x="580481" y="144035"/>
                </a:cubicBezTo>
                <a:cubicBezTo>
                  <a:pt x="575880" y="144340"/>
                  <a:pt x="575185" y="149103"/>
                  <a:pt x="572089" y="151093"/>
                </a:cubicBezTo>
                <a:cubicBezTo>
                  <a:pt x="573680" y="156808"/>
                  <a:pt x="568670" y="154237"/>
                  <a:pt x="566460" y="155332"/>
                </a:cubicBezTo>
                <a:cubicBezTo>
                  <a:pt x="566889" y="157056"/>
                  <a:pt x="567279" y="158647"/>
                  <a:pt x="567679" y="160285"/>
                </a:cubicBezTo>
                <a:cubicBezTo>
                  <a:pt x="564755" y="160761"/>
                  <a:pt x="562088" y="161190"/>
                  <a:pt x="559145" y="161666"/>
                </a:cubicBezTo>
                <a:cubicBezTo>
                  <a:pt x="559545" y="164276"/>
                  <a:pt x="559830" y="166095"/>
                  <a:pt x="560269" y="168943"/>
                </a:cubicBezTo>
                <a:cubicBezTo>
                  <a:pt x="558030" y="167629"/>
                  <a:pt x="556735" y="166867"/>
                  <a:pt x="554439" y="165514"/>
                </a:cubicBezTo>
                <a:cubicBezTo>
                  <a:pt x="554706" y="167991"/>
                  <a:pt x="554868" y="169553"/>
                  <a:pt x="555077" y="171515"/>
                </a:cubicBezTo>
                <a:cubicBezTo>
                  <a:pt x="553744" y="171543"/>
                  <a:pt x="552410" y="171572"/>
                  <a:pt x="550715" y="171610"/>
                </a:cubicBezTo>
                <a:cubicBezTo>
                  <a:pt x="550601" y="174839"/>
                  <a:pt x="549153" y="177087"/>
                  <a:pt x="546877" y="179716"/>
                </a:cubicBezTo>
                <a:cubicBezTo>
                  <a:pt x="542609" y="184650"/>
                  <a:pt x="535618" y="187364"/>
                  <a:pt x="534303" y="195042"/>
                </a:cubicBezTo>
                <a:cubicBezTo>
                  <a:pt x="533370" y="200518"/>
                  <a:pt x="528503" y="199509"/>
                  <a:pt x="523874" y="198594"/>
                </a:cubicBezTo>
                <a:cubicBezTo>
                  <a:pt x="524598" y="200795"/>
                  <a:pt x="525093" y="202319"/>
                  <a:pt x="525721" y="204224"/>
                </a:cubicBezTo>
                <a:cubicBezTo>
                  <a:pt x="523102" y="204281"/>
                  <a:pt x="520692" y="204329"/>
                  <a:pt x="517892" y="204386"/>
                </a:cubicBezTo>
                <a:cubicBezTo>
                  <a:pt x="517301" y="208167"/>
                  <a:pt x="518549" y="212034"/>
                  <a:pt x="514053" y="214473"/>
                </a:cubicBezTo>
                <a:cubicBezTo>
                  <a:pt x="511444" y="215892"/>
                  <a:pt x="511891" y="220997"/>
                  <a:pt x="508614" y="222988"/>
                </a:cubicBezTo>
                <a:cubicBezTo>
                  <a:pt x="505462" y="224912"/>
                  <a:pt x="502261" y="226750"/>
                  <a:pt x="499385" y="228446"/>
                </a:cubicBezTo>
                <a:cubicBezTo>
                  <a:pt x="499280" y="230941"/>
                  <a:pt x="499699" y="233332"/>
                  <a:pt x="498975" y="235294"/>
                </a:cubicBezTo>
                <a:cubicBezTo>
                  <a:pt x="498108" y="237618"/>
                  <a:pt x="495308" y="236294"/>
                  <a:pt x="493717" y="236904"/>
                </a:cubicBezTo>
                <a:cubicBezTo>
                  <a:pt x="491108" y="237895"/>
                  <a:pt x="487269" y="239038"/>
                  <a:pt x="488431" y="243676"/>
                </a:cubicBezTo>
                <a:cubicBezTo>
                  <a:pt x="488736" y="244886"/>
                  <a:pt x="488364" y="246981"/>
                  <a:pt x="487507" y="247629"/>
                </a:cubicBezTo>
                <a:cubicBezTo>
                  <a:pt x="480487" y="252963"/>
                  <a:pt x="476668" y="261783"/>
                  <a:pt x="468076" y="265403"/>
                </a:cubicBezTo>
                <a:cubicBezTo>
                  <a:pt x="467076" y="265822"/>
                  <a:pt x="465619" y="267117"/>
                  <a:pt x="465714" y="267841"/>
                </a:cubicBezTo>
                <a:cubicBezTo>
                  <a:pt x="466123" y="271070"/>
                  <a:pt x="465247" y="273804"/>
                  <a:pt x="462647" y="275461"/>
                </a:cubicBezTo>
                <a:cubicBezTo>
                  <a:pt x="460285" y="276957"/>
                  <a:pt x="457456" y="277709"/>
                  <a:pt x="454817" y="278785"/>
                </a:cubicBezTo>
                <a:cubicBezTo>
                  <a:pt x="456475" y="284939"/>
                  <a:pt x="455646" y="288034"/>
                  <a:pt x="450360" y="289787"/>
                </a:cubicBezTo>
                <a:cubicBezTo>
                  <a:pt x="446016" y="291225"/>
                  <a:pt x="443187" y="293063"/>
                  <a:pt x="442282" y="297769"/>
                </a:cubicBezTo>
                <a:cubicBezTo>
                  <a:pt x="441901" y="299769"/>
                  <a:pt x="441254" y="301874"/>
                  <a:pt x="437777" y="301912"/>
                </a:cubicBezTo>
                <a:cubicBezTo>
                  <a:pt x="435967" y="301941"/>
                  <a:pt x="434215" y="305465"/>
                  <a:pt x="432310" y="307551"/>
                </a:cubicBezTo>
                <a:cubicBezTo>
                  <a:pt x="433043" y="308161"/>
                  <a:pt x="433881" y="308846"/>
                  <a:pt x="435015" y="309789"/>
                </a:cubicBezTo>
                <a:cubicBezTo>
                  <a:pt x="432710" y="313104"/>
                  <a:pt x="430395" y="316438"/>
                  <a:pt x="427804" y="320171"/>
                </a:cubicBezTo>
                <a:cubicBezTo>
                  <a:pt x="425318" y="320305"/>
                  <a:pt x="421480" y="317705"/>
                  <a:pt x="420051" y="323391"/>
                </a:cubicBezTo>
                <a:cubicBezTo>
                  <a:pt x="420594" y="324048"/>
                  <a:pt x="421613" y="325286"/>
                  <a:pt x="422623" y="326525"/>
                </a:cubicBezTo>
                <a:cubicBezTo>
                  <a:pt x="422328" y="327001"/>
                  <a:pt x="422118" y="327763"/>
                  <a:pt x="421708" y="327896"/>
                </a:cubicBezTo>
                <a:cubicBezTo>
                  <a:pt x="417832" y="329154"/>
                  <a:pt x="415289" y="331087"/>
                  <a:pt x="414031" y="335535"/>
                </a:cubicBezTo>
                <a:cubicBezTo>
                  <a:pt x="413279" y="338183"/>
                  <a:pt x="409602" y="339260"/>
                  <a:pt x="408554" y="343260"/>
                </a:cubicBezTo>
                <a:cubicBezTo>
                  <a:pt x="407364" y="347842"/>
                  <a:pt x="402744" y="351528"/>
                  <a:pt x="399668" y="355633"/>
                </a:cubicBezTo>
                <a:cubicBezTo>
                  <a:pt x="398125" y="357691"/>
                  <a:pt x="396781" y="359910"/>
                  <a:pt x="395181" y="361920"/>
                </a:cubicBezTo>
                <a:cubicBezTo>
                  <a:pt x="394143" y="363224"/>
                  <a:pt x="392972" y="364901"/>
                  <a:pt x="391533" y="365339"/>
                </a:cubicBezTo>
                <a:cubicBezTo>
                  <a:pt x="383856" y="367692"/>
                  <a:pt x="383008" y="373226"/>
                  <a:pt x="384180" y="379912"/>
                </a:cubicBezTo>
                <a:cubicBezTo>
                  <a:pt x="384228" y="380160"/>
                  <a:pt x="383989" y="380446"/>
                  <a:pt x="383885" y="380712"/>
                </a:cubicBezTo>
                <a:cubicBezTo>
                  <a:pt x="378017" y="382751"/>
                  <a:pt x="375769" y="388085"/>
                  <a:pt x="372740" y="392761"/>
                </a:cubicBezTo>
                <a:cubicBezTo>
                  <a:pt x="370854" y="395676"/>
                  <a:pt x="368892" y="398648"/>
                  <a:pt x="366435" y="401029"/>
                </a:cubicBezTo>
                <a:cubicBezTo>
                  <a:pt x="365435" y="402001"/>
                  <a:pt x="363006" y="401496"/>
                  <a:pt x="360329" y="401744"/>
                </a:cubicBezTo>
                <a:cubicBezTo>
                  <a:pt x="362082" y="403868"/>
                  <a:pt x="363282" y="405316"/>
                  <a:pt x="364339" y="406592"/>
                </a:cubicBezTo>
                <a:cubicBezTo>
                  <a:pt x="365063" y="410469"/>
                  <a:pt x="358091" y="408278"/>
                  <a:pt x="359920" y="412754"/>
                </a:cubicBezTo>
                <a:cubicBezTo>
                  <a:pt x="357357" y="413974"/>
                  <a:pt x="354795" y="415202"/>
                  <a:pt x="351671" y="416698"/>
                </a:cubicBezTo>
                <a:cubicBezTo>
                  <a:pt x="351833" y="418936"/>
                  <a:pt x="352519" y="421556"/>
                  <a:pt x="352052" y="423965"/>
                </a:cubicBezTo>
                <a:cubicBezTo>
                  <a:pt x="351585" y="426394"/>
                  <a:pt x="349976" y="428614"/>
                  <a:pt x="348547" y="431585"/>
                </a:cubicBezTo>
                <a:cubicBezTo>
                  <a:pt x="347432" y="429404"/>
                  <a:pt x="346823" y="428204"/>
                  <a:pt x="345470" y="425556"/>
                </a:cubicBezTo>
                <a:cubicBezTo>
                  <a:pt x="345556" y="429899"/>
                  <a:pt x="345623" y="432709"/>
                  <a:pt x="345651" y="434491"/>
                </a:cubicBezTo>
                <a:cubicBezTo>
                  <a:pt x="343384" y="436243"/>
                  <a:pt x="341260" y="437053"/>
                  <a:pt x="340670" y="438491"/>
                </a:cubicBezTo>
                <a:cubicBezTo>
                  <a:pt x="338555" y="443663"/>
                  <a:pt x="337403" y="445825"/>
                  <a:pt x="333116" y="449921"/>
                </a:cubicBezTo>
                <a:cubicBezTo>
                  <a:pt x="332697" y="450321"/>
                  <a:pt x="331897" y="450693"/>
                  <a:pt x="331888" y="451102"/>
                </a:cubicBezTo>
                <a:cubicBezTo>
                  <a:pt x="331735" y="454617"/>
                  <a:pt x="331659" y="457874"/>
                  <a:pt x="328906" y="460865"/>
                </a:cubicBezTo>
                <a:cubicBezTo>
                  <a:pt x="326592" y="463389"/>
                  <a:pt x="325392" y="466933"/>
                  <a:pt x="323677" y="470067"/>
                </a:cubicBezTo>
                <a:cubicBezTo>
                  <a:pt x="322639" y="469933"/>
                  <a:pt x="321486" y="469790"/>
                  <a:pt x="320324" y="469647"/>
                </a:cubicBezTo>
                <a:cubicBezTo>
                  <a:pt x="320000" y="470143"/>
                  <a:pt x="319400" y="470647"/>
                  <a:pt x="319419" y="471124"/>
                </a:cubicBezTo>
                <a:cubicBezTo>
                  <a:pt x="319743" y="478372"/>
                  <a:pt x="316171" y="484640"/>
                  <a:pt x="312657" y="490164"/>
                </a:cubicBezTo>
                <a:cubicBezTo>
                  <a:pt x="309399" y="495279"/>
                  <a:pt x="306751" y="500651"/>
                  <a:pt x="303703" y="505833"/>
                </a:cubicBezTo>
                <a:cubicBezTo>
                  <a:pt x="302265" y="508271"/>
                  <a:pt x="300912" y="510767"/>
                  <a:pt x="299455" y="513358"/>
                </a:cubicBezTo>
                <a:cubicBezTo>
                  <a:pt x="294702" y="513339"/>
                  <a:pt x="294702" y="513339"/>
                  <a:pt x="294931" y="517472"/>
                </a:cubicBezTo>
                <a:cubicBezTo>
                  <a:pt x="295274" y="523778"/>
                  <a:pt x="291587" y="528493"/>
                  <a:pt x="288406" y="533313"/>
                </a:cubicBezTo>
                <a:cubicBezTo>
                  <a:pt x="287796" y="534236"/>
                  <a:pt x="285749" y="534208"/>
                  <a:pt x="283958" y="534732"/>
                </a:cubicBezTo>
                <a:cubicBezTo>
                  <a:pt x="283710" y="537799"/>
                  <a:pt x="283453" y="540990"/>
                  <a:pt x="283158" y="544695"/>
                </a:cubicBezTo>
                <a:cubicBezTo>
                  <a:pt x="281148" y="544733"/>
                  <a:pt x="279376" y="544771"/>
                  <a:pt x="277233" y="544819"/>
                </a:cubicBezTo>
                <a:cubicBezTo>
                  <a:pt x="281824" y="551543"/>
                  <a:pt x="280148" y="555744"/>
                  <a:pt x="271375" y="558868"/>
                </a:cubicBezTo>
                <a:cubicBezTo>
                  <a:pt x="270575" y="563345"/>
                  <a:pt x="270337" y="568003"/>
                  <a:pt x="268813" y="572194"/>
                </a:cubicBezTo>
                <a:cubicBezTo>
                  <a:pt x="267241" y="576518"/>
                  <a:pt x="265194" y="581080"/>
                  <a:pt x="259593" y="581995"/>
                </a:cubicBezTo>
                <a:cubicBezTo>
                  <a:pt x="259869" y="584204"/>
                  <a:pt x="260088" y="585909"/>
                  <a:pt x="260364" y="588053"/>
                </a:cubicBezTo>
                <a:cubicBezTo>
                  <a:pt x="258698" y="588729"/>
                  <a:pt x="256202" y="588967"/>
                  <a:pt x="255469" y="590234"/>
                </a:cubicBezTo>
                <a:cubicBezTo>
                  <a:pt x="254630" y="591663"/>
                  <a:pt x="255764" y="594101"/>
                  <a:pt x="255345" y="595949"/>
                </a:cubicBezTo>
                <a:cubicBezTo>
                  <a:pt x="254526" y="599606"/>
                  <a:pt x="253402" y="603226"/>
                  <a:pt x="251973" y="606683"/>
                </a:cubicBezTo>
                <a:cubicBezTo>
                  <a:pt x="251697" y="607360"/>
                  <a:pt x="249449" y="607217"/>
                  <a:pt x="248096" y="607465"/>
                </a:cubicBezTo>
                <a:cubicBezTo>
                  <a:pt x="247372" y="616399"/>
                  <a:pt x="245001" y="624733"/>
                  <a:pt x="238895" y="631763"/>
                </a:cubicBezTo>
                <a:cubicBezTo>
                  <a:pt x="237952" y="632849"/>
                  <a:pt x="238076" y="634878"/>
                  <a:pt x="237790" y="636478"/>
                </a:cubicBezTo>
                <a:cubicBezTo>
                  <a:pt x="237647" y="637240"/>
                  <a:pt x="238009" y="638497"/>
                  <a:pt x="237628" y="638745"/>
                </a:cubicBezTo>
                <a:cubicBezTo>
                  <a:pt x="232790" y="641859"/>
                  <a:pt x="232675" y="647222"/>
                  <a:pt x="231504" y="651946"/>
                </a:cubicBezTo>
                <a:cubicBezTo>
                  <a:pt x="231104" y="653575"/>
                  <a:pt x="230923" y="654461"/>
                  <a:pt x="229227" y="654899"/>
                </a:cubicBezTo>
                <a:cubicBezTo>
                  <a:pt x="227094" y="655452"/>
                  <a:pt x="227141" y="657128"/>
                  <a:pt x="227056" y="659081"/>
                </a:cubicBezTo>
                <a:cubicBezTo>
                  <a:pt x="226798" y="665319"/>
                  <a:pt x="224998" y="670930"/>
                  <a:pt x="219035" y="674397"/>
                </a:cubicBezTo>
                <a:cubicBezTo>
                  <a:pt x="220083" y="675864"/>
                  <a:pt x="221045" y="677226"/>
                  <a:pt x="222255" y="678912"/>
                </a:cubicBezTo>
                <a:cubicBezTo>
                  <a:pt x="220550" y="679550"/>
                  <a:pt x="219226" y="680045"/>
                  <a:pt x="217902" y="680550"/>
                </a:cubicBezTo>
                <a:cubicBezTo>
                  <a:pt x="218578" y="681417"/>
                  <a:pt x="219245" y="682284"/>
                  <a:pt x="219921" y="683160"/>
                </a:cubicBezTo>
                <a:cubicBezTo>
                  <a:pt x="219759" y="683703"/>
                  <a:pt x="219759" y="684522"/>
                  <a:pt x="219407" y="684731"/>
                </a:cubicBezTo>
                <a:cubicBezTo>
                  <a:pt x="213216" y="688380"/>
                  <a:pt x="213740" y="694990"/>
                  <a:pt x="212349" y="700724"/>
                </a:cubicBezTo>
                <a:cubicBezTo>
                  <a:pt x="212168" y="701448"/>
                  <a:pt x="213044" y="702838"/>
                  <a:pt x="212768" y="703058"/>
                </a:cubicBezTo>
                <a:cubicBezTo>
                  <a:pt x="207253" y="707334"/>
                  <a:pt x="208510" y="714211"/>
                  <a:pt x="206253" y="719698"/>
                </a:cubicBezTo>
                <a:cubicBezTo>
                  <a:pt x="204510" y="723917"/>
                  <a:pt x="204938" y="729194"/>
                  <a:pt x="200252" y="732013"/>
                </a:cubicBezTo>
                <a:cubicBezTo>
                  <a:pt x="199881" y="732232"/>
                  <a:pt x="199824" y="733090"/>
                  <a:pt x="199747" y="733661"/>
                </a:cubicBezTo>
                <a:cubicBezTo>
                  <a:pt x="197938" y="747196"/>
                  <a:pt x="192680" y="759617"/>
                  <a:pt x="187355" y="772009"/>
                </a:cubicBezTo>
                <a:cubicBezTo>
                  <a:pt x="187012" y="772809"/>
                  <a:pt x="185841" y="773943"/>
                  <a:pt x="186022" y="774171"/>
                </a:cubicBezTo>
                <a:cubicBezTo>
                  <a:pt x="189889" y="779162"/>
                  <a:pt x="185298" y="783563"/>
                  <a:pt x="184774" y="788125"/>
                </a:cubicBezTo>
                <a:cubicBezTo>
                  <a:pt x="184269" y="792535"/>
                  <a:pt x="180307" y="796536"/>
                  <a:pt x="179754" y="800955"/>
                </a:cubicBezTo>
                <a:cubicBezTo>
                  <a:pt x="179040" y="806747"/>
                  <a:pt x="173773" y="811128"/>
                  <a:pt x="175982" y="818043"/>
                </a:cubicBezTo>
                <a:cubicBezTo>
                  <a:pt x="177002" y="821234"/>
                  <a:pt x="173944" y="825816"/>
                  <a:pt x="173354" y="830054"/>
                </a:cubicBezTo>
                <a:cubicBezTo>
                  <a:pt x="172534" y="835979"/>
                  <a:pt x="170429" y="841722"/>
                  <a:pt x="168877" y="847542"/>
                </a:cubicBezTo>
                <a:cubicBezTo>
                  <a:pt x="167705" y="851943"/>
                  <a:pt x="166619" y="856372"/>
                  <a:pt x="165362" y="860744"/>
                </a:cubicBezTo>
                <a:cubicBezTo>
                  <a:pt x="164152" y="864954"/>
                  <a:pt x="162676" y="869088"/>
                  <a:pt x="161523" y="873317"/>
                </a:cubicBezTo>
                <a:cubicBezTo>
                  <a:pt x="161085" y="874908"/>
                  <a:pt x="160695" y="876870"/>
                  <a:pt x="161247" y="878289"/>
                </a:cubicBezTo>
                <a:cubicBezTo>
                  <a:pt x="162209" y="880775"/>
                  <a:pt x="161952" y="882318"/>
                  <a:pt x="160419" y="884671"/>
                </a:cubicBezTo>
                <a:cubicBezTo>
                  <a:pt x="159018" y="886823"/>
                  <a:pt x="159514" y="890167"/>
                  <a:pt x="159037" y="892957"/>
                </a:cubicBezTo>
                <a:cubicBezTo>
                  <a:pt x="158533" y="895862"/>
                  <a:pt x="159714" y="899968"/>
                  <a:pt x="154732" y="899692"/>
                </a:cubicBezTo>
                <a:cubicBezTo>
                  <a:pt x="154580" y="902644"/>
                  <a:pt x="154723" y="905511"/>
                  <a:pt x="154237" y="908274"/>
                </a:cubicBezTo>
                <a:cubicBezTo>
                  <a:pt x="151103" y="926104"/>
                  <a:pt x="147912" y="943916"/>
                  <a:pt x="144550" y="961699"/>
                </a:cubicBezTo>
                <a:cubicBezTo>
                  <a:pt x="143912" y="965081"/>
                  <a:pt x="141492" y="968167"/>
                  <a:pt x="143331" y="971862"/>
                </a:cubicBezTo>
                <a:cubicBezTo>
                  <a:pt x="143521" y="972244"/>
                  <a:pt x="143369" y="973129"/>
                  <a:pt x="143045" y="973396"/>
                </a:cubicBezTo>
                <a:cubicBezTo>
                  <a:pt x="137749" y="977901"/>
                  <a:pt x="140045" y="983454"/>
                  <a:pt x="140826" y="988808"/>
                </a:cubicBezTo>
                <a:cubicBezTo>
                  <a:pt x="140997" y="989970"/>
                  <a:pt x="141683" y="991760"/>
                  <a:pt x="141188" y="992217"/>
                </a:cubicBezTo>
                <a:cubicBezTo>
                  <a:pt x="136463" y="996561"/>
                  <a:pt x="139435" y="1001857"/>
                  <a:pt x="138902" y="1006733"/>
                </a:cubicBezTo>
                <a:cubicBezTo>
                  <a:pt x="138330" y="1011944"/>
                  <a:pt x="136225" y="1016973"/>
                  <a:pt x="135120" y="1022145"/>
                </a:cubicBezTo>
                <a:cubicBezTo>
                  <a:pt x="134587" y="1024660"/>
                  <a:pt x="134825" y="1027346"/>
                  <a:pt x="134692" y="1029955"/>
                </a:cubicBezTo>
                <a:cubicBezTo>
                  <a:pt x="134625" y="1031346"/>
                  <a:pt x="134606" y="1032756"/>
                  <a:pt x="134377" y="1034118"/>
                </a:cubicBezTo>
                <a:cubicBezTo>
                  <a:pt x="133272" y="1040719"/>
                  <a:pt x="130062" y="1047253"/>
                  <a:pt x="133787" y="1053997"/>
                </a:cubicBezTo>
                <a:cubicBezTo>
                  <a:pt x="133930" y="1054244"/>
                  <a:pt x="134063" y="1054616"/>
                  <a:pt x="133977" y="1054854"/>
                </a:cubicBezTo>
                <a:cubicBezTo>
                  <a:pt x="132834" y="1058169"/>
                  <a:pt x="131758" y="1061521"/>
                  <a:pt x="130443" y="1064769"/>
                </a:cubicBezTo>
                <a:cubicBezTo>
                  <a:pt x="129062" y="1068160"/>
                  <a:pt x="133234" y="1070875"/>
                  <a:pt x="130853" y="1074923"/>
                </a:cubicBezTo>
                <a:cubicBezTo>
                  <a:pt x="128967" y="1078133"/>
                  <a:pt x="129405" y="1082810"/>
                  <a:pt x="129138" y="1086858"/>
                </a:cubicBezTo>
                <a:cubicBezTo>
                  <a:pt x="128881" y="1090668"/>
                  <a:pt x="129367" y="1094545"/>
                  <a:pt x="128948" y="1098326"/>
                </a:cubicBezTo>
                <a:cubicBezTo>
                  <a:pt x="128510" y="1102365"/>
                  <a:pt x="127386" y="1106327"/>
                  <a:pt x="126586" y="1110337"/>
                </a:cubicBezTo>
                <a:cubicBezTo>
                  <a:pt x="126414" y="1111175"/>
                  <a:pt x="126138" y="1112090"/>
                  <a:pt x="126310" y="1112880"/>
                </a:cubicBezTo>
                <a:cubicBezTo>
                  <a:pt x="127976" y="1120338"/>
                  <a:pt x="127862" y="1120291"/>
                  <a:pt x="125071" y="1129149"/>
                </a:cubicBezTo>
                <a:cubicBezTo>
                  <a:pt x="124395" y="1131292"/>
                  <a:pt x="124138" y="1135254"/>
                  <a:pt x="125252" y="1135959"/>
                </a:cubicBezTo>
                <a:cubicBezTo>
                  <a:pt x="129586" y="1138750"/>
                  <a:pt x="126376" y="1142703"/>
                  <a:pt x="127500" y="1145913"/>
                </a:cubicBezTo>
                <a:cubicBezTo>
                  <a:pt x="128596" y="1149056"/>
                  <a:pt x="128662" y="1152676"/>
                  <a:pt x="128596" y="1156076"/>
                </a:cubicBezTo>
                <a:cubicBezTo>
                  <a:pt x="128548" y="1158352"/>
                  <a:pt x="128053" y="1161000"/>
                  <a:pt x="126786" y="1162810"/>
                </a:cubicBezTo>
                <a:cubicBezTo>
                  <a:pt x="123576" y="1167420"/>
                  <a:pt x="123947" y="1172078"/>
                  <a:pt x="125357" y="1177022"/>
                </a:cubicBezTo>
                <a:cubicBezTo>
                  <a:pt x="126557" y="1181232"/>
                  <a:pt x="127976" y="1185423"/>
                  <a:pt x="128596" y="1189728"/>
                </a:cubicBezTo>
                <a:cubicBezTo>
                  <a:pt x="128938" y="1192138"/>
                  <a:pt x="128176" y="1194881"/>
                  <a:pt x="127272" y="1197224"/>
                </a:cubicBezTo>
                <a:cubicBezTo>
                  <a:pt x="126891" y="1198215"/>
                  <a:pt x="124852" y="1198577"/>
                  <a:pt x="123395" y="1199310"/>
                </a:cubicBezTo>
                <a:cubicBezTo>
                  <a:pt x="124805" y="1200367"/>
                  <a:pt x="126148" y="1201377"/>
                  <a:pt x="128053" y="1202796"/>
                </a:cubicBezTo>
                <a:cubicBezTo>
                  <a:pt x="127586" y="1204272"/>
                  <a:pt x="127062" y="1205863"/>
                  <a:pt x="126595" y="1207473"/>
                </a:cubicBezTo>
                <a:cubicBezTo>
                  <a:pt x="126300" y="1208502"/>
                  <a:pt x="125595" y="1210283"/>
                  <a:pt x="125910" y="1210502"/>
                </a:cubicBezTo>
                <a:cubicBezTo>
                  <a:pt x="130615" y="1213693"/>
                  <a:pt x="126700" y="1216741"/>
                  <a:pt x="125900" y="1219808"/>
                </a:cubicBezTo>
                <a:cubicBezTo>
                  <a:pt x="125681" y="1220636"/>
                  <a:pt x="125471" y="1221465"/>
                  <a:pt x="125243" y="1222351"/>
                </a:cubicBezTo>
                <a:cubicBezTo>
                  <a:pt x="132291" y="1221627"/>
                  <a:pt x="134396" y="1220655"/>
                  <a:pt x="134911" y="1215150"/>
                </a:cubicBezTo>
                <a:cubicBezTo>
                  <a:pt x="135263" y="1211321"/>
                  <a:pt x="138073" y="1211512"/>
                  <a:pt x="140378" y="1209568"/>
                </a:cubicBezTo>
                <a:cubicBezTo>
                  <a:pt x="138625" y="1202491"/>
                  <a:pt x="143340" y="1197824"/>
                  <a:pt x="148112" y="1193471"/>
                </a:cubicBezTo>
                <a:cubicBezTo>
                  <a:pt x="149951" y="1191795"/>
                  <a:pt x="151903" y="1190509"/>
                  <a:pt x="151494" y="1187842"/>
                </a:cubicBezTo>
                <a:cubicBezTo>
                  <a:pt x="150655" y="1182365"/>
                  <a:pt x="153408" y="1178307"/>
                  <a:pt x="156294" y="1174164"/>
                </a:cubicBezTo>
                <a:cubicBezTo>
                  <a:pt x="157895" y="1171859"/>
                  <a:pt x="159095" y="1169278"/>
                  <a:pt x="160504" y="1166773"/>
                </a:cubicBezTo>
                <a:cubicBezTo>
                  <a:pt x="160866" y="1167611"/>
                  <a:pt x="161314" y="1168630"/>
                  <a:pt x="161962" y="1170097"/>
                </a:cubicBezTo>
                <a:cubicBezTo>
                  <a:pt x="163114" y="1166382"/>
                  <a:pt x="164162" y="1162991"/>
                  <a:pt x="165362" y="1159105"/>
                </a:cubicBezTo>
                <a:cubicBezTo>
                  <a:pt x="166686" y="1159143"/>
                  <a:pt x="167943" y="1159181"/>
                  <a:pt x="169906" y="1159238"/>
                </a:cubicBezTo>
                <a:cubicBezTo>
                  <a:pt x="169372" y="1157752"/>
                  <a:pt x="168934" y="1156505"/>
                  <a:pt x="168486" y="1155257"/>
                </a:cubicBezTo>
                <a:cubicBezTo>
                  <a:pt x="168839" y="1154952"/>
                  <a:pt x="169286" y="1154314"/>
                  <a:pt x="169515" y="1154390"/>
                </a:cubicBezTo>
                <a:cubicBezTo>
                  <a:pt x="171582" y="1155066"/>
                  <a:pt x="172773" y="1154685"/>
                  <a:pt x="173287" y="1152285"/>
                </a:cubicBezTo>
                <a:cubicBezTo>
                  <a:pt x="173963" y="1149132"/>
                  <a:pt x="180031" y="1140074"/>
                  <a:pt x="182145" y="1138741"/>
                </a:cubicBezTo>
                <a:cubicBezTo>
                  <a:pt x="185507" y="1136626"/>
                  <a:pt x="188708" y="1134969"/>
                  <a:pt x="193156" y="1136483"/>
                </a:cubicBezTo>
                <a:cubicBezTo>
                  <a:pt x="197499" y="1137969"/>
                  <a:pt x="202281" y="1138198"/>
                  <a:pt x="207329" y="1139045"/>
                </a:cubicBezTo>
                <a:cubicBezTo>
                  <a:pt x="208396" y="1141084"/>
                  <a:pt x="209844" y="1143598"/>
                  <a:pt x="211044" y="1146227"/>
                </a:cubicBezTo>
                <a:cubicBezTo>
                  <a:pt x="211644" y="1147532"/>
                  <a:pt x="212587" y="1149647"/>
                  <a:pt x="212035" y="1150371"/>
                </a:cubicBezTo>
                <a:cubicBezTo>
                  <a:pt x="208444" y="1155038"/>
                  <a:pt x="211206" y="1160486"/>
                  <a:pt x="209844" y="1165525"/>
                </a:cubicBezTo>
                <a:cubicBezTo>
                  <a:pt x="208425" y="1170764"/>
                  <a:pt x="206386" y="1175459"/>
                  <a:pt x="203862" y="1180146"/>
                </a:cubicBezTo>
                <a:cubicBezTo>
                  <a:pt x="202786" y="1182156"/>
                  <a:pt x="202814" y="1184727"/>
                  <a:pt x="202119" y="1186975"/>
                </a:cubicBezTo>
                <a:cubicBezTo>
                  <a:pt x="201519" y="1188909"/>
                  <a:pt x="201128" y="1191700"/>
                  <a:pt x="199747" y="1192452"/>
                </a:cubicBezTo>
                <a:cubicBezTo>
                  <a:pt x="196128" y="1194433"/>
                  <a:pt x="195613" y="1198072"/>
                  <a:pt x="194128" y="1201091"/>
                </a:cubicBezTo>
                <a:cubicBezTo>
                  <a:pt x="189575" y="1210330"/>
                  <a:pt x="184479" y="1219189"/>
                  <a:pt x="178221" y="1227409"/>
                </a:cubicBezTo>
                <a:cubicBezTo>
                  <a:pt x="176583" y="1229561"/>
                  <a:pt x="173849" y="1231685"/>
                  <a:pt x="175449" y="1235295"/>
                </a:cubicBezTo>
                <a:cubicBezTo>
                  <a:pt x="175716" y="1235896"/>
                  <a:pt x="174763" y="1237477"/>
                  <a:pt x="173973" y="1238020"/>
                </a:cubicBezTo>
                <a:cubicBezTo>
                  <a:pt x="168677" y="1241620"/>
                  <a:pt x="165534" y="1246649"/>
                  <a:pt x="162838" y="1252364"/>
                </a:cubicBezTo>
                <a:cubicBezTo>
                  <a:pt x="161152" y="1255927"/>
                  <a:pt x="157828" y="1258717"/>
                  <a:pt x="155228" y="1261851"/>
                </a:cubicBezTo>
                <a:cubicBezTo>
                  <a:pt x="153589" y="1263823"/>
                  <a:pt x="151446" y="1265566"/>
                  <a:pt x="150436" y="1267823"/>
                </a:cubicBezTo>
                <a:cubicBezTo>
                  <a:pt x="149455" y="1270014"/>
                  <a:pt x="149874" y="1272805"/>
                  <a:pt x="149198" y="1275186"/>
                </a:cubicBezTo>
                <a:cubicBezTo>
                  <a:pt x="148846" y="1276424"/>
                  <a:pt x="147512" y="1277415"/>
                  <a:pt x="146522" y="1278415"/>
                </a:cubicBezTo>
                <a:cubicBezTo>
                  <a:pt x="145569" y="1279377"/>
                  <a:pt x="143855" y="1280044"/>
                  <a:pt x="143550" y="1281139"/>
                </a:cubicBezTo>
                <a:cubicBezTo>
                  <a:pt x="142026" y="1286645"/>
                  <a:pt x="134920" y="1288302"/>
                  <a:pt x="134501" y="1294522"/>
                </a:cubicBezTo>
                <a:cubicBezTo>
                  <a:pt x="134473" y="1295008"/>
                  <a:pt x="133196" y="1295646"/>
                  <a:pt x="132415" y="1295817"/>
                </a:cubicBezTo>
                <a:cubicBezTo>
                  <a:pt x="124357" y="1297637"/>
                  <a:pt x="123490" y="1298170"/>
                  <a:pt x="119956" y="1303390"/>
                </a:cubicBezTo>
                <a:cubicBezTo>
                  <a:pt x="115203" y="1304295"/>
                  <a:pt x="111165" y="1305057"/>
                  <a:pt x="106336" y="1305981"/>
                </a:cubicBezTo>
                <a:cubicBezTo>
                  <a:pt x="103526" y="1302247"/>
                  <a:pt x="99240" y="1298951"/>
                  <a:pt x="93315" y="1298294"/>
                </a:cubicBezTo>
                <a:cubicBezTo>
                  <a:pt x="92220" y="1298170"/>
                  <a:pt x="90838" y="1297503"/>
                  <a:pt x="90248" y="1296646"/>
                </a:cubicBezTo>
                <a:cubicBezTo>
                  <a:pt x="88210" y="1293646"/>
                  <a:pt x="86381" y="1290550"/>
                  <a:pt x="82352" y="1289940"/>
                </a:cubicBezTo>
                <a:cubicBezTo>
                  <a:pt x="78685" y="1281311"/>
                  <a:pt x="69064" y="1276691"/>
                  <a:pt x="66940" y="1266976"/>
                </a:cubicBezTo>
                <a:cubicBezTo>
                  <a:pt x="66693" y="1265823"/>
                  <a:pt x="65264" y="1264956"/>
                  <a:pt x="64454" y="1263899"/>
                </a:cubicBezTo>
                <a:cubicBezTo>
                  <a:pt x="63711" y="1262927"/>
                  <a:pt x="62616" y="1261946"/>
                  <a:pt x="62444" y="1260842"/>
                </a:cubicBezTo>
                <a:cubicBezTo>
                  <a:pt x="61444" y="1254593"/>
                  <a:pt x="56682" y="1251050"/>
                  <a:pt x="52672" y="1246992"/>
                </a:cubicBezTo>
                <a:cubicBezTo>
                  <a:pt x="52291" y="1246602"/>
                  <a:pt x="50986" y="1247135"/>
                  <a:pt x="50205" y="1247230"/>
                </a:cubicBezTo>
                <a:cubicBezTo>
                  <a:pt x="49005" y="1243201"/>
                  <a:pt x="47871" y="1239115"/>
                  <a:pt x="46528" y="1235095"/>
                </a:cubicBezTo>
                <a:cubicBezTo>
                  <a:pt x="46204" y="1234124"/>
                  <a:pt x="45338" y="1233162"/>
                  <a:pt x="44471" y="1232562"/>
                </a:cubicBezTo>
                <a:cubicBezTo>
                  <a:pt x="42299" y="1231076"/>
                  <a:pt x="36956" y="1225551"/>
                  <a:pt x="35803" y="1223399"/>
                </a:cubicBezTo>
                <a:cubicBezTo>
                  <a:pt x="34993" y="1221875"/>
                  <a:pt x="34441" y="1219703"/>
                  <a:pt x="33155" y="1219036"/>
                </a:cubicBezTo>
                <a:cubicBezTo>
                  <a:pt x="30117" y="1217474"/>
                  <a:pt x="29364" y="1214645"/>
                  <a:pt x="28135" y="1212026"/>
                </a:cubicBezTo>
                <a:cubicBezTo>
                  <a:pt x="25430" y="1206282"/>
                  <a:pt x="24106" y="1199024"/>
                  <a:pt x="19763" y="1195119"/>
                </a:cubicBezTo>
                <a:cubicBezTo>
                  <a:pt x="14324" y="1190223"/>
                  <a:pt x="13086" y="1183137"/>
                  <a:pt x="7933" y="1178355"/>
                </a:cubicBezTo>
                <a:cubicBezTo>
                  <a:pt x="4704" y="1175364"/>
                  <a:pt x="2599" y="1171030"/>
                  <a:pt x="494" y="1167030"/>
                </a:cubicBezTo>
                <a:cubicBezTo>
                  <a:pt x="-59" y="1165982"/>
                  <a:pt x="2008" y="1163601"/>
                  <a:pt x="1494" y="1162458"/>
                </a:cubicBezTo>
                <a:cubicBezTo>
                  <a:pt x="627" y="1160553"/>
                  <a:pt x="-811" y="1159057"/>
                  <a:pt x="580" y="1156857"/>
                </a:cubicBezTo>
                <a:cubicBezTo>
                  <a:pt x="894" y="1156362"/>
                  <a:pt x="970" y="1155714"/>
                  <a:pt x="1294" y="1155228"/>
                </a:cubicBezTo>
                <a:cubicBezTo>
                  <a:pt x="3228" y="1152399"/>
                  <a:pt x="1075" y="1147913"/>
                  <a:pt x="5333" y="1145941"/>
                </a:cubicBezTo>
                <a:cubicBezTo>
                  <a:pt x="8390" y="1144522"/>
                  <a:pt x="11200" y="1142579"/>
                  <a:pt x="14200" y="1140826"/>
                </a:cubicBezTo>
                <a:cubicBezTo>
                  <a:pt x="14115" y="1139931"/>
                  <a:pt x="14000" y="1138845"/>
                  <a:pt x="13857" y="1137512"/>
                </a:cubicBezTo>
                <a:cubicBezTo>
                  <a:pt x="16848" y="1138055"/>
                  <a:pt x="19639" y="1138569"/>
                  <a:pt x="22325" y="1139055"/>
                </a:cubicBezTo>
                <a:cubicBezTo>
                  <a:pt x="22573" y="1140217"/>
                  <a:pt x="22725" y="1141360"/>
                  <a:pt x="23078" y="1142427"/>
                </a:cubicBezTo>
                <a:cubicBezTo>
                  <a:pt x="24221" y="1145837"/>
                  <a:pt x="29307" y="1142684"/>
                  <a:pt x="30431" y="1147161"/>
                </a:cubicBezTo>
                <a:cubicBezTo>
                  <a:pt x="31155" y="1150018"/>
                  <a:pt x="34250" y="1152190"/>
                  <a:pt x="35717" y="1154971"/>
                </a:cubicBezTo>
                <a:cubicBezTo>
                  <a:pt x="39556" y="1162267"/>
                  <a:pt x="47814" y="1166401"/>
                  <a:pt x="49900" y="1174936"/>
                </a:cubicBezTo>
                <a:cubicBezTo>
                  <a:pt x="50091" y="1175726"/>
                  <a:pt x="50700" y="1176650"/>
                  <a:pt x="51386" y="1177060"/>
                </a:cubicBezTo>
                <a:cubicBezTo>
                  <a:pt x="57815" y="1180879"/>
                  <a:pt x="61340" y="1187023"/>
                  <a:pt x="64883" y="1193252"/>
                </a:cubicBezTo>
                <a:cubicBezTo>
                  <a:pt x="66016" y="1195243"/>
                  <a:pt x="68131" y="1196643"/>
                  <a:pt x="69607" y="1198462"/>
                </a:cubicBezTo>
                <a:cubicBezTo>
                  <a:pt x="70836" y="1199986"/>
                  <a:pt x="71855" y="1201701"/>
                  <a:pt x="72827" y="1203415"/>
                </a:cubicBezTo>
                <a:cubicBezTo>
                  <a:pt x="73389" y="1204415"/>
                  <a:pt x="73360" y="1205892"/>
                  <a:pt x="74122" y="1206606"/>
                </a:cubicBezTo>
                <a:cubicBezTo>
                  <a:pt x="81066" y="1213140"/>
                  <a:pt x="86247" y="1221160"/>
                  <a:pt x="92448" y="1228314"/>
                </a:cubicBezTo>
                <a:cubicBezTo>
                  <a:pt x="92972" y="1228923"/>
                  <a:pt x="93772" y="1229295"/>
                  <a:pt x="94448" y="1229771"/>
                </a:cubicBezTo>
                <a:cubicBezTo>
                  <a:pt x="94991" y="1229542"/>
                  <a:pt x="95601" y="1229323"/>
                  <a:pt x="96211" y="122910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90" name="Google Shape;390;p21"/>
          <p:cNvGrpSpPr/>
          <p:nvPr/>
        </p:nvGrpSpPr>
        <p:grpSpPr>
          <a:xfrm>
            <a:off x="5509816" y="2043274"/>
            <a:ext cx="405687" cy="405686"/>
            <a:chOff x="5410084" y="4539870"/>
            <a:chExt cx="440725" cy="440724"/>
          </a:xfrm>
        </p:grpSpPr>
        <p:sp>
          <p:nvSpPr>
            <p:cNvPr id="391" name="Google Shape;391;p21"/>
            <p:cNvSpPr/>
            <p:nvPr/>
          </p:nvSpPr>
          <p:spPr>
            <a:xfrm>
              <a:off x="5618395" y="4783486"/>
              <a:ext cx="24102" cy="24102"/>
            </a:xfrm>
            <a:custGeom>
              <a:avLst/>
              <a:gdLst/>
              <a:ahLst/>
              <a:cxnLst/>
              <a:rect l="l" t="t" r="r" b="b"/>
              <a:pathLst>
                <a:path w="24102" h="24102" extrusionOk="0">
                  <a:moveTo>
                    <a:pt x="24102" y="12051"/>
                  </a:moveTo>
                  <a:cubicBezTo>
                    <a:pt x="24102" y="18707"/>
                    <a:pt x="18707" y="24102"/>
                    <a:pt x="12051" y="24102"/>
                  </a:cubicBezTo>
                  <a:cubicBezTo>
                    <a:pt x="5395" y="24102"/>
                    <a:pt x="0" y="18707"/>
                    <a:pt x="0" y="12051"/>
                  </a:cubicBezTo>
                  <a:cubicBezTo>
                    <a:pt x="0" y="5395"/>
                    <a:pt x="5395" y="0"/>
                    <a:pt x="12051" y="0"/>
                  </a:cubicBezTo>
                  <a:cubicBezTo>
                    <a:pt x="18707" y="0"/>
                    <a:pt x="24102" y="5395"/>
                    <a:pt x="24102" y="120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2" name="Google Shape;392;p21"/>
            <p:cNvSpPr/>
            <p:nvPr/>
          </p:nvSpPr>
          <p:spPr>
            <a:xfrm>
              <a:off x="5548670" y="4902268"/>
              <a:ext cx="163551" cy="78326"/>
            </a:xfrm>
            <a:custGeom>
              <a:avLst/>
              <a:gdLst/>
              <a:ahLst/>
              <a:cxnLst/>
              <a:rect l="l" t="t" r="r" b="b"/>
              <a:pathLst>
                <a:path w="163551" h="78326" extrusionOk="0">
                  <a:moveTo>
                    <a:pt x="26" y="0"/>
                  </a:moveTo>
                  <a:cubicBezTo>
                    <a:pt x="-14" y="789"/>
                    <a:pt x="6" y="42704"/>
                    <a:pt x="0" y="65416"/>
                  </a:cubicBezTo>
                  <a:cubicBezTo>
                    <a:pt x="0" y="72547"/>
                    <a:pt x="5782" y="78327"/>
                    <a:pt x="12912" y="78327"/>
                  </a:cubicBezTo>
                  <a:lnTo>
                    <a:pt x="150639" y="78327"/>
                  </a:lnTo>
                  <a:cubicBezTo>
                    <a:pt x="157770" y="78327"/>
                    <a:pt x="163551" y="72547"/>
                    <a:pt x="163551" y="65416"/>
                  </a:cubicBezTo>
                  <a:cubicBezTo>
                    <a:pt x="163546" y="42704"/>
                    <a:pt x="163565" y="790"/>
                    <a:pt x="1635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3" name="Google Shape;393;p21"/>
            <p:cNvSpPr/>
            <p:nvPr/>
          </p:nvSpPr>
          <p:spPr>
            <a:xfrm>
              <a:off x="5514239" y="4669337"/>
              <a:ext cx="232412" cy="207109"/>
            </a:xfrm>
            <a:custGeom>
              <a:avLst/>
              <a:gdLst/>
              <a:ahLst/>
              <a:cxnLst/>
              <a:rect l="l" t="t" r="r" b="b"/>
              <a:pathLst>
                <a:path w="232412" h="207109" extrusionOk="0">
                  <a:moveTo>
                    <a:pt x="167026" y="20426"/>
                  </a:moveTo>
                  <a:cubicBezTo>
                    <a:pt x="153762" y="16862"/>
                    <a:pt x="140981" y="11551"/>
                    <a:pt x="129119" y="4631"/>
                  </a:cubicBezTo>
                  <a:lnTo>
                    <a:pt x="129119" y="90597"/>
                  </a:lnTo>
                  <a:cubicBezTo>
                    <a:pt x="143665" y="95888"/>
                    <a:pt x="154082" y="109850"/>
                    <a:pt x="154082" y="126201"/>
                  </a:cubicBezTo>
                  <a:cubicBezTo>
                    <a:pt x="154082" y="147083"/>
                    <a:pt x="137092" y="164073"/>
                    <a:pt x="116207" y="164073"/>
                  </a:cubicBezTo>
                  <a:cubicBezTo>
                    <a:pt x="95323" y="164073"/>
                    <a:pt x="78332" y="147083"/>
                    <a:pt x="78332" y="126201"/>
                  </a:cubicBezTo>
                  <a:cubicBezTo>
                    <a:pt x="78332" y="109850"/>
                    <a:pt x="88750" y="95888"/>
                    <a:pt x="103295" y="90597"/>
                  </a:cubicBezTo>
                  <a:lnTo>
                    <a:pt x="103295" y="2"/>
                  </a:lnTo>
                  <a:cubicBezTo>
                    <a:pt x="100715" y="2"/>
                    <a:pt x="112624" y="3"/>
                    <a:pt x="78150" y="0"/>
                  </a:cubicBezTo>
                  <a:lnTo>
                    <a:pt x="1961" y="121942"/>
                  </a:lnTo>
                  <a:cubicBezTo>
                    <a:pt x="-516" y="125908"/>
                    <a:pt x="-656" y="130902"/>
                    <a:pt x="1595" y="135000"/>
                  </a:cubicBezTo>
                  <a:lnTo>
                    <a:pt x="41218" y="207110"/>
                  </a:lnTo>
                  <a:lnTo>
                    <a:pt x="191194" y="207110"/>
                  </a:lnTo>
                  <a:lnTo>
                    <a:pt x="230817" y="135000"/>
                  </a:lnTo>
                  <a:cubicBezTo>
                    <a:pt x="233068" y="130903"/>
                    <a:pt x="232929" y="125908"/>
                    <a:pt x="230451" y="12194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4" name="Google Shape;394;p21"/>
            <p:cNvSpPr/>
            <p:nvPr/>
          </p:nvSpPr>
          <p:spPr>
            <a:xfrm>
              <a:off x="5410084" y="4539870"/>
              <a:ext cx="440725" cy="129369"/>
            </a:xfrm>
            <a:custGeom>
              <a:avLst/>
              <a:gdLst/>
              <a:ahLst/>
              <a:cxnLst/>
              <a:rect l="l" t="t" r="r" b="b"/>
              <a:pathLst>
                <a:path w="440725" h="129369" extrusionOk="0">
                  <a:moveTo>
                    <a:pt x="427813" y="25318"/>
                  </a:moveTo>
                  <a:lnTo>
                    <a:pt x="375305" y="25318"/>
                  </a:lnTo>
                  <a:cubicBezTo>
                    <a:pt x="368174" y="25318"/>
                    <a:pt x="362393" y="31099"/>
                    <a:pt x="362393" y="38229"/>
                  </a:cubicBezTo>
                  <a:lnTo>
                    <a:pt x="362393" y="89721"/>
                  </a:lnTo>
                  <a:cubicBezTo>
                    <a:pt x="331403" y="107800"/>
                    <a:pt x="291720" y="108491"/>
                    <a:pt x="259528" y="89648"/>
                  </a:cubicBezTo>
                  <a:lnTo>
                    <a:pt x="259528" y="38229"/>
                  </a:lnTo>
                  <a:cubicBezTo>
                    <a:pt x="259528" y="31099"/>
                    <a:pt x="253747" y="25318"/>
                    <a:pt x="246617" y="25318"/>
                  </a:cubicBezTo>
                  <a:lnTo>
                    <a:pt x="206157" y="25318"/>
                  </a:lnTo>
                  <a:cubicBezTo>
                    <a:pt x="161018" y="-8309"/>
                    <a:pt x="98731" y="-8569"/>
                    <a:pt x="53242" y="25318"/>
                  </a:cubicBezTo>
                  <a:lnTo>
                    <a:pt x="12912" y="25318"/>
                  </a:lnTo>
                  <a:cubicBezTo>
                    <a:pt x="5781" y="25318"/>
                    <a:pt x="0" y="31099"/>
                    <a:pt x="0" y="38229"/>
                  </a:cubicBezTo>
                  <a:lnTo>
                    <a:pt x="0" y="90734"/>
                  </a:lnTo>
                  <a:cubicBezTo>
                    <a:pt x="0" y="97865"/>
                    <a:pt x="5781" y="103645"/>
                    <a:pt x="12912" y="103645"/>
                  </a:cubicBezTo>
                  <a:lnTo>
                    <a:pt x="65420" y="103645"/>
                  </a:lnTo>
                  <a:cubicBezTo>
                    <a:pt x="72551" y="103645"/>
                    <a:pt x="78332" y="97865"/>
                    <a:pt x="78332" y="90734"/>
                  </a:cubicBezTo>
                  <a:lnTo>
                    <a:pt x="78332" y="39653"/>
                  </a:lnTo>
                  <a:cubicBezTo>
                    <a:pt x="109322" y="21574"/>
                    <a:pt x="149005" y="20884"/>
                    <a:pt x="181197" y="39726"/>
                  </a:cubicBezTo>
                  <a:lnTo>
                    <a:pt x="181197" y="90734"/>
                  </a:lnTo>
                  <a:cubicBezTo>
                    <a:pt x="181197" y="97865"/>
                    <a:pt x="186978" y="103645"/>
                    <a:pt x="194108" y="103645"/>
                  </a:cubicBezTo>
                  <a:lnTo>
                    <a:pt x="234022" y="103645"/>
                  </a:lnTo>
                  <a:cubicBezTo>
                    <a:pt x="279120" y="137608"/>
                    <a:pt x="342029" y="138280"/>
                    <a:pt x="388024" y="103645"/>
                  </a:cubicBezTo>
                  <a:lnTo>
                    <a:pt x="427813" y="103645"/>
                  </a:lnTo>
                  <a:cubicBezTo>
                    <a:pt x="434944" y="103645"/>
                    <a:pt x="440725" y="97865"/>
                    <a:pt x="440725" y="90734"/>
                  </a:cubicBezTo>
                  <a:lnTo>
                    <a:pt x="440725" y="38229"/>
                  </a:lnTo>
                  <a:cubicBezTo>
                    <a:pt x="440725" y="31099"/>
                    <a:pt x="434944" y="25318"/>
                    <a:pt x="427813" y="253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8C6D47B-A9E7-259E-FB8C-ACC727274F59}"/>
              </a:ext>
            </a:extLst>
          </p:cNvPr>
          <p:cNvGrpSpPr/>
          <p:nvPr/>
        </p:nvGrpSpPr>
        <p:grpSpPr>
          <a:xfrm>
            <a:off x="392777" y="182420"/>
            <a:ext cx="2267621" cy="419612"/>
            <a:chOff x="1882271" y="71850"/>
            <a:chExt cx="2267621" cy="419612"/>
          </a:xfrm>
        </p:grpSpPr>
        <p:sp>
          <p:nvSpPr>
            <p:cNvPr id="14" name="Google Shape;11432;p54">
              <a:extLst>
                <a:ext uri="{FF2B5EF4-FFF2-40B4-BE49-F238E27FC236}">
                  <a16:creationId xmlns:a16="http://schemas.microsoft.com/office/drawing/2014/main" id="{2632F813-4A05-E185-9459-A4810A59721F}"/>
                </a:ext>
              </a:extLst>
            </p:cNvPr>
            <p:cNvSpPr txBox="1">
              <a:spLocks/>
            </p:cNvSpPr>
            <p:nvPr/>
          </p:nvSpPr>
          <p:spPr>
            <a:xfrm>
              <a:off x="2279879" y="71850"/>
              <a:ext cx="1870013" cy="33254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1800"/>
                <a:buFont typeface="Poppins SemiBold"/>
                <a:buNone/>
                <a:defRPr sz="1800" b="0" i="0" u="none" strike="noStrike" cap="none">
                  <a:solidFill>
                    <a:schemeClr val="accent2"/>
                  </a:solidFill>
                  <a:latin typeface="Poppins SemiBold"/>
                  <a:ea typeface="Poppins SemiBold"/>
                  <a:cs typeface="Poppins SemiBold"/>
                  <a:sym typeface="Poppins SemiBold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1800"/>
                <a:buFont typeface="Poppins"/>
                <a:buNone/>
                <a:defRPr sz="1800" b="1" i="0" u="none" strike="noStrike" cap="none">
                  <a:solidFill>
                    <a:schemeClr val="accent2"/>
                  </a:solidFill>
                  <a:latin typeface="Poppins Light"/>
                  <a:ea typeface="Poppins Light"/>
                  <a:cs typeface="Poppins Light"/>
                  <a:sym typeface="Poppins Light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1800"/>
                <a:buFont typeface="Poppins"/>
                <a:buNone/>
                <a:defRPr sz="1800" b="1" i="0" u="none" strike="noStrike" cap="none">
                  <a:solidFill>
                    <a:schemeClr val="accent2"/>
                  </a:solidFill>
                  <a:latin typeface="Poppins Light"/>
                  <a:ea typeface="Poppins Light"/>
                  <a:cs typeface="Poppins Light"/>
                  <a:sym typeface="Poppins Light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1800"/>
                <a:buFont typeface="Poppins"/>
                <a:buNone/>
                <a:defRPr sz="1800" b="1" i="0" u="none" strike="noStrike" cap="none">
                  <a:solidFill>
                    <a:schemeClr val="accent2"/>
                  </a:solidFill>
                  <a:latin typeface="Poppins Light"/>
                  <a:ea typeface="Poppins Light"/>
                  <a:cs typeface="Poppins Light"/>
                  <a:sym typeface="Poppins Light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1800"/>
                <a:buFont typeface="Poppins"/>
                <a:buNone/>
                <a:defRPr sz="1800" b="1" i="0" u="none" strike="noStrike" cap="none">
                  <a:solidFill>
                    <a:schemeClr val="accent2"/>
                  </a:solidFill>
                  <a:latin typeface="Poppins Light"/>
                  <a:ea typeface="Poppins Light"/>
                  <a:cs typeface="Poppins Light"/>
                  <a:sym typeface="Poppins Light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1800"/>
                <a:buFont typeface="Poppins"/>
                <a:buNone/>
                <a:defRPr sz="1800" b="1" i="0" u="none" strike="noStrike" cap="none">
                  <a:solidFill>
                    <a:schemeClr val="accent2"/>
                  </a:solidFill>
                  <a:latin typeface="Poppins Light"/>
                  <a:ea typeface="Poppins Light"/>
                  <a:cs typeface="Poppins Light"/>
                  <a:sym typeface="Poppins Light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1800"/>
                <a:buFont typeface="Poppins"/>
                <a:buNone/>
                <a:defRPr sz="1800" b="1" i="0" u="none" strike="noStrike" cap="none">
                  <a:solidFill>
                    <a:schemeClr val="accent2"/>
                  </a:solidFill>
                  <a:latin typeface="Poppins Light"/>
                  <a:ea typeface="Poppins Light"/>
                  <a:cs typeface="Poppins Light"/>
                  <a:sym typeface="Poppins Light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1800"/>
                <a:buFont typeface="Poppins"/>
                <a:buNone/>
                <a:defRPr sz="1800" b="1" i="0" u="none" strike="noStrike" cap="none">
                  <a:solidFill>
                    <a:schemeClr val="accent2"/>
                  </a:solidFill>
                  <a:latin typeface="Poppins Light"/>
                  <a:ea typeface="Poppins Light"/>
                  <a:cs typeface="Poppins Light"/>
                  <a:sym typeface="Poppins Light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1800"/>
                <a:buFont typeface="Poppins"/>
                <a:buNone/>
                <a:defRPr sz="1800" b="1" i="0" u="none" strike="noStrike" cap="none">
                  <a:solidFill>
                    <a:schemeClr val="accent2"/>
                  </a:solidFill>
                  <a:latin typeface="Poppins Light"/>
                  <a:ea typeface="Poppins Light"/>
                  <a:cs typeface="Poppins Light"/>
                  <a:sym typeface="Poppins Light"/>
                </a:defRPr>
              </a:lvl9pPr>
            </a:lstStyle>
            <a:p>
              <a:r>
                <a:rPr lang="en-US" sz="1600" dirty="0"/>
                <a:t>Model Selection</a:t>
              </a:r>
              <a:endParaRPr lang="en-US" dirty="0"/>
            </a:p>
          </p:txBody>
        </p:sp>
        <p:sp>
          <p:nvSpPr>
            <p:cNvPr id="15" name="Google Shape;11437;p54">
              <a:extLst>
                <a:ext uri="{FF2B5EF4-FFF2-40B4-BE49-F238E27FC236}">
                  <a16:creationId xmlns:a16="http://schemas.microsoft.com/office/drawing/2014/main" id="{1323AC34-81DC-33B7-FB09-BE41632A9303}"/>
                </a:ext>
              </a:extLst>
            </p:cNvPr>
            <p:cNvSpPr txBox="1">
              <a:spLocks/>
            </p:cNvSpPr>
            <p:nvPr/>
          </p:nvSpPr>
          <p:spPr>
            <a:xfrm>
              <a:off x="1882271" y="107649"/>
              <a:ext cx="549593" cy="38381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3600"/>
                <a:buFont typeface="Poppins SemiBold"/>
                <a:buNone/>
                <a:defRPr sz="3600" b="0" i="0" u="none" strike="noStrike" cap="none">
                  <a:solidFill>
                    <a:schemeClr val="accent2"/>
                  </a:solidFill>
                  <a:latin typeface="Poppins SemiBold"/>
                  <a:ea typeface="Poppins SemiBold"/>
                  <a:cs typeface="Poppins SemiBold"/>
                  <a:sym typeface="Poppins SemiBold"/>
                </a:defRPr>
              </a:lvl1pPr>
              <a:lvl2pPr marR="0" lvl="1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3600"/>
                <a:buFont typeface="Poppins SemiBold"/>
                <a:buNone/>
                <a:defRPr sz="3600" b="0" i="0" u="none" strike="noStrike" cap="none">
                  <a:solidFill>
                    <a:schemeClr val="accent2"/>
                  </a:solidFill>
                  <a:latin typeface="Poppins SemiBold"/>
                  <a:ea typeface="Poppins SemiBold"/>
                  <a:cs typeface="Poppins SemiBold"/>
                  <a:sym typeface="Poppins SemiBold"/>
                </a:defRPr>
              </a:lvl2pPr>
              <a:lvl3pPr marR="0" lvl="2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3600"/>
                <a:buFont typeface="Poppins SemiBold"/>
                <a:buNone/>
                <a:defRPr sz="3600" b="0" i="0" u="none" strike="noStrike" cap="none">
                  <a:solidFill>
                    <a:schemeClr val="accent2"/>
                  </a:solidFill>
                  <a:latin typeface="Poppins SemiBold"/>
                  <a:ea typeface="Poppins SemiBold"/>
                  <a:cs typeface="Poppins SemiBold"/>
                  <a:sym typeface="Poppins SemiBold"/>
                </a:defRPr>
              </a:lvl3pPr>
              <a:lvl4pPr marR="0" lvl="3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3600"/>
                <a:buFont typeface="Poppins SemiBold"/>
                <a:buNone/>
                <a:defRPr sz="3600" b="0" i="0" u="none" strike="noStrike" cap="none">
                  <a:solidFill>
                    <a:schemeClr val="accent2"/>
                  </a:solidFill>
                  <a:latin typeface="Poppins SemiBold"/>
                  <a:ea typeface="Poppins SemiBold"/>
                  <a:cs typeface="Poppins SemiBold"/>
                  <a:sym typeface="Poppins SemiBold"/>
                </a:defRPr>
              </a:lvl4pPr>
              <a:lvl5pPr marR="0" lvl="4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3600"/>
                <a:buFont typeface="Poppins SemiBold"/>
                <a:buNone/>
                <a:defRPr sz="3600" b="0" i="0" u="none" strike="noStrike" cap="none">
                  <a:solidFill>
                    <a:schemeClr val="accent2"/>
                  </a:solidFill>
                  <a:latin typeface="Poppins SemiBold"/>
                  <a:ea typeface="Poppins SemiBold"/>
                  <a:cs typeface="Poppins SemiBold"/>
                  <a:sym typeface="Poppins SemiBold"/>
                </a:defRPr>
              </a:lvl5pPr>
              <a:lvl6pPr marR="0" lvl="5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3600"/>
                <a:buFont typeface="Poppins SemiBold"/>
                <a:buNone/>
                <a:defRPr sz="3600" b="0" i="0" u="none" strike="noStrike" cap="none">
                  <a:solidFill>
                    <a:schemeClr val="accent2"/>
                  </a:solidFill>
                  <a:latin typeface="Poppins SemiBold"/>
                  <a:ea typeface="Poppins SemiBold"/>
                  <a:cs typeface="Poppins SemiBold"/>
                  <a:sym typeface="Poppins SemiBold"/>
                </a:defRPr>
              </a:lvl6pPr>
              <a:lvl7pPr marR="0" lvl="6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3600"/>
                <a:buFont typeface="Poppins SemiBold"/>
                <a:buNone/>
                <a:defRPr sz="3600" b="0" i="0" u="none" strike="noStrike" cap="none">
                  <a:solidFill>
                    <a:schemeClr val="accent2"/>
                  </a:solidFill>
                  <a:latin typeface="Poppins SemiBold"/>
                  <a:ea typeface="Poppins SemiBold"/>
                  <a:cs typeface="Poppins SemiBold"/>
                  <a:sym typeface="Poppins SemiBold"/>
                </a:defRPr>
              </a:lvl7pPr>
              <a:lvl8pPr marR="0" lvl="7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3600"/>
                <a:buFont typeface="Poppins SemiBold"/>
                <a:buNone/>
                <a:defRPr sz="3600" b="0" i="0" u="none" strike="noStrike" cap="none">
                  <a:solidFill>
                    <a:schemeClr val="accent2"/>
                  </a:solidFill>
                  <a:latin typeface="Poppins SemiBold"/>
                  <a:ea typeface="Poppins SemiBold"/>
                  <a:cs typeface="Poppins SemiBold"/>
                  <a:sym typeface="Poppins SemiBold"/>
                </a:defRPr>
              </a:lvl8pPr>
              <a:lvl9pPr marR="0" lvl="8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3600"/>
                <a:buFont typeface="Poppins SemiBold"/>
                <a:buNone/>
                <a:defRPr sz="3600" b="0" i="0" u="none" strike="noStrike" cap="none">
                  <a:solidFill>
                    <a:schemeClr val="accent2"/>
                  </a:solidFill>
                  <a:latin typeface="Poppins SemiBold"/>
                  <a:ea typeface="Poppins SemiBold"/>
                  <a:cs typeface="Poppins SemiBold"/>
                  <a:sym typeface="Poppins SemiBold"/>
                </a:defRPr>
              </a:lvl9pPr>
            </a:lstStyle>
            <a:p>
              <a:r>
                <a:rPr lang="en" sz="1600" dirty="0"/>
                <a:t>04.</a:t>
              </a:r>
              <a:endParaRPr lang="en" dirty="0"/>
            </a:p>
          </p:txBody>
        </p:sp>
      </p:grpSp>
      <p:sp>
        <p:nvSpPr>
          <p:cNvPr id="19" name="Google Shape;366;p21">
            <a:extLst>
              <a:ext uri="{FF2B5EF4-FFF2-40B4-BE49-F238E27FC236}">
                <a16:creationId xmlns:a16="http://schemas.microsoft.com/office/drawing/2014/main" id="{F5DE0929-CAE3-3B69-A028-26A9203B12BF}"/>
              </a:ext>
            </a:extLst>
          </p:cNvPr>
          <p:cNvSpPr txBox="1"/>
          <p:nvPr/>
        </p:nvSpPr>
        <p:spPr>
          <a:xfrm>
            <a:off x="2544896" y="3736812"/>
            <a:ext cx="1986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Cross-Validation</a:t>
            </a:r>
          </a:p>
        </p:txBody>
      </p:sp>
      <p:sp>
        <p:nvSpPr>
          <p:cNvPr id="20" name="Google Shape;367;p21">
            <a:extLst>
              <a:ext uri="{FF2B5EF4-FFF2-40B4-BE49-F238E27FC236}">
                <a16:creationId xmlns:a16="http://schemas.microsoft.com/office/drawing/2014/main" id="{B5F99658-C83F-6A04-8ECF-F3B2B684FB23}"/>
              </a:ext>
            </a:extLst>
          </p:cNvPr>
          <p:cNvSpPr txBox="1"/>
          <p:nvPr/>
        </p:nvSpPr>
        <p:spPr>
          <a:xfrm>
            <a:off x="2544896" y="4200091"/>
            <a:ext cx="19860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10-fold to assess generalizability.</a:t>
            </a:r>
          </a:p>
        </p:txBody>
      </p:sp>
      <p:sp>
        <p:nvSpPr>
          <p:cNvPr id="21" name="Google Shape;395;p21">
            <a:extLst>
              <a:ext uri="{FF2B5EF4-FFF2-40B4-BE49-F238E27FC236}">
                <a16:creationId xmlns:a16="http://schemas.microsoft.com/office/drawing/2014/main" id="{477A7F30-AF59-3EC8-7C04-ABB7AE2CB39B}"/>
              </a:ext>
            </a:extLst>
          </p:cNvPr>
          <p:cNvSpPr/>
          <p:nvPr/>
        </p:nvSpPr>
        <p:spPr>
          <a:xfrm>
            <a:off x="2584273" y="3255113"/>
            <a:ext cx="420000" cy="4056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02</a:t>
            </a:r>
            <a:endParaRPr sz="1200" dirty="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2" name="Google Shape;362;p21">
            <a:extLst>
              <a:ext uri="{FF2B5EF4-FFF2-40B4-BE49-F238E27FC236}">
                <a16:creationId xmlns:a16="http://schemas.microsoft.com/office/drawing/2014/main" id="{BF9E2AA3-1FE3-1F5A-7C55-D7847FB225CE}"/>
              </a:ext>
            </a:extLst>
          </p:cNvPr>
          <p:cNvSpPr txBox="1"/>
          <p:nvPr/>
        </p:nvSpPr>
        <p:spPr>
          <a:xfrm>
            <a:off x="503887" y="4178611"/>
            <a:ext cx="19860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StandardScaler</a:t>
            </a:r>
            <a:r>
              <a:rPr lang="en-US" sz="1200" dirty="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to normalize features.</a:t>
            </a:r>
          </a:p>
        </p:txBody>
      </p:sp>
      <p:sp>
        <p:nvSpPr>
          <p:cNvPr id="23" name="Google Shape;363;p21">
            <a:extLst>
              <a:ext uri="{FF2B5EF4-FFF2-40B4-BE49-F238E27FC236}">
                <a16:creationId xmlns:a16="http://schemas.microsoft.com/office/drawing/2014/main" id="{2B156E98-25E7-7B1A-3F83-89B1179303B8}"/>
              </a:ext>
            </a:extLst>
          </p:cNvPr>
          <p:cNvSpPr txBox="1"/>
          <p:nvPr/>
        </p:nvSpPr>
        <p:spPr>
          <a:xfrm>
            <a:off x="503895" y="3736812"/>
            <a:ext cx="1986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Feature Scaling</a:t>
            </a:r>
          </a:p>
        </p:txBody>
      </p:sp>
      <p:sp>
        <p:nvSpPr>
          <p:cNvPr id="24" name="Google Shape;396;p21">
            <a:extLst>
              <a:ext uri="{FF2B5EF4-FFF2-40B4-BE49-F238E27FC236}">
                <a16:creationId xmlns:a16="http://schemas.microsoft.com/office/drawing/2014/main" id="{86521889-6C10-7891-7ED3-C63F40416295}"/>
              </a:ext>
            </a:extLst>
          </p:cNvPr>
          <p:cNvSpPr/>
          <p:nvPr/>
        </p:nvSpPr>
        <p:spPr>
          <a:xfrm>
            <a:off x="582650" y="3255113"/>
            <a:ext cx="420000" cy="405600"/>
          </a:xfrm>
          <a:prstGeom prst="rect">
            <a:avLst/>
          </a:prstGeom>
          <a:solidFill>
            <a:schemeClr val="accen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01</a:t>
            </a:r>
            <a:endParaRPr sz="1200" dirty="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5" name="Google Shape;360;p21">
            <a:extLst>
              <a:ext uri="{FF2B5EF4-FFF2-40B4-BE49-F238E27FC236}">
                <a16:creationId xmlns:a16="http://schemas.microsoft.com/office/drawing/2014/main" id="{9F609E81-54C2-FB1A-603B-6819B52796CB}"/>
              </a:ext>
            </a:extLst>
          </p:cNvPr>
          <p:cNvSpPr txBox="1"/>
          <p:nvPr/>
        </p:nvSpPr>
        <p:spPr>
          <a:xfrm>
            <a:off x="4604049" y="3736812"/>
            <a:ext cx="1986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Metrics Used</a:t>
            </a:r>
            <a:endParaRPr lang="en-US" dirty="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6" name="Google Shape;361;p21">
            <a:extLst>
              <a:ext uri="{FF2B5EF4-FFF2-40B4-BE49-F238E27FC236}">
                <a16:creationId xmlns:a16="http://schemas.microsoft.com/office/drawing/2014/main" id="{9138C007-2724-4142-46C6-3D19A79CF996}"/>
              </a:ext>
            </a:extLst>
          </p:cNvPr>
          <p:cNvSpPr txBox="1"/>
          <p:nvPr/>
        </p:nvSpPr>
        <p:spPr>
          <a:xfrm>
            <a:off x="4604049" y="4178611"/>
            <a:ext cx="19860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Accuracy, F1 score, Precision, Recall, and AUC-ROC.</a:t>
            </a:r>
          </a:p>
        </p:txBody>
      </p:sp>
      <p:sp>
        <p:nvSpPr>
          <p:cNvPr id="27" name="Google Shape;397;p21">
            <a:extLst>
              <a:ext uri="{FF2B5EF4-FFF2-40B4-BE49-F238E27FC236}">
                <a16:creationId xmlns:a16="http://schemas.microsoft.com/office/drawing/2014/main" id="{35929B4A-4687-17FC-FA57-F285E4221A26}"/>
              </a:ext>
            </a:extLst>
          </p:cNvPr>
          <p:cNvSpPr/>
          <p:nvPr/>
        </p:nvSpPr>
        <p:spPr>
          <a:xfrm>
            <a:off x="4658995" y="3255113"/>
            <a:ext cx="420000" cy="405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03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8" name="Google Shape;364;p21">
            <a:extLst>
              <a:ext uri="{FF2B5EF4-FFF2-40B4-BE49-F238E27FC236}">
                <a16:creationId xmlns:a16="http://schemas.microsoft.com/office/drawing/2014/main" id="{4D1E718B-3F17-CCB7-F2C9-640D9595BE6C}"/>
              </a:ext>
            </a:extLst>
          </p:cNvPr>
          <p:cNvSpPr txBox="1"/>
          <p:nvPr/>
        </p:nvSpPr>
        <p:spPr>
          <a:xfrm>
            <a:off x="14388426" y="3736812"/>
            <a:ext cx="1986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35363B"/>
                </a:solidFill>
                <a:effectLst/>
                <a:uLnTx/>
                <a:uFillTx/>
                <a:latin typeface="Montserrat SemiBold"/>
                <a:cs typeface="Arial"/>
                <a:sym typeface="Montserrat SemiBold"/>
              </a:rPr>
              <a:t>Results Summary</a:t>
            </a:r>
          </a:p>
        </p:txBody>
      </p:sp>
      <p:sp>
        <p:nvSpPr>
          <p:cNvPr id="29" name="Google Shape;365;p21">
            <a:extLst>
              <a:ext uri="{FF2B5EF4-FFF2-40B4-BE49-F238E27FC236}">
                <a16:creationId xmlns:a16="http://schemas.microsoft.com/office/drawing/2014/main" id="{D24CE792-9C94-524F-8ACD-66E22632A555}"/>
              </a:ext>
            </a:extLst>
          </p:cNvPr>
          <p:cNvSpPr txBox="1"/>
          <p:nvPr/>
        </p:nvSpPr>
        <p:spPr>
          <a:xfrm>
            <a:off x="14388426" y="4209324"/>
            <a:ext cx="19860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dirty="0" err="1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XGBoost</a:t>
            </a:r>
            <a:r>
              <a:rPr lang="en-US" sz="1050" dirty="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and </a:t>
            </a:r>
            <a:r>
              <a:rPr lang="en-US" sz="1050" dirty="0" err="1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LightGBM</a:t>
            </a:r>
            <a:r>
              <a:rPr lang="en-US" sz="1050" dirty="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showed strong overall performance.</a:t>
            </a:r>
            <a:endParaRPr sz="1050" dirty="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30" name="Google Shape;398;p21">
            <a:extLst>
              <a:ext uri="{FF2B5EF4-FFF2-40B4-BE49-F238E27FC236}">
                <a16:creationId xmlns:a16="http://schemas.microsoft.com/office/drawing/2014/main" id="{6FFE0C6C-5F9B-2FBB-F539-4AD6B0B430B2}"/>
              </a:ext>
            </a:extLst>
          </p:cNvPr>
          <p:cNvSpPr/>
          <p:nvPr/>
        </p:nvSpPr>
        <p:spPr>
          <a:xfrm>
            <a:off x="14458941" y="3255113"/>
            <a:ext cx="420000" cy="405600"/>
          </a:xfrm>
          <a:prstGeom prst="rect">
            <a:avLst/>
          </a:pr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04</a:t>
            </a:r>
            <a:endParaRPr sz="1200" dirty="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13151861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21"/>
          <p:cNvSpPr/>
          <p:nvPr/>
        </p:nvSpPr>
        <p:spPr>
          <a:xfrm>
            <a:off x="7638110" y="1331550"/>
            <a:ext cx="875400" cy="875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54" name="Google Shape;354;p21"/>
          <p:cNvSpPr/>
          <p:nvPr/>
        </p:nvSpPr>
        <p:spPr>
          <a:xfrm rot="4050036">
            <a:off x="7591761" y="1299225"/>
            <a:ext cx="959232" cy="946208"/>
          </a:xfrm>
          <a:custGeom>
            <a:avLst/>
            <a:gdLst/>
            <a:ahLst/>
            <a:cxnLst/>
            <a:rect l="l" t="t" r="r" b="b"/>
            <a:pathLst>
              <a:path w="2097558" h="2069079" extrusionOk="0">
                <a:moveTo>
                  <a:pt x="2073974" y="821966"/>
                </a:moveTo>
                <a:cubicBezTo>
                  <a:pt x="2092899" y="908556"/>
                  <a:pt x="2100487" y="997226"/>
                  <a:pt x="2096548" y="1085761"/>
                </a:cubicBezTo>
                <a:cubicBezTo>
                  <a:pt x="2091675" y="1169498"/>
                  <a:pt x="2076905" y="1252369"/>
                  <a:pt x="2052542" y="1332654"/>
                </a:cubicBezTo>
                <a:cubicBezTo>
                  <a:pt x="2002712" y="1493578"/>
                  <a:pt x="1914463" y="1640047"/>
                  <a:pt x="1795367" y="1759493"/>
                </a:cubicBezTo>
                <a:cubicBezTo>
                  <a:pt x="1736002" y="1818788"/>
                  <a:pt x="1669858" y="1870929"/>
                  <a:pt x="1598295" y="1914846"/>
                </a:cubicBezTo>
                <a:cubicBezTo>
                  <a:pt x="1583722" y="1923677"/>
                  <a:pt x="1569720" y="1933837"/>
                  <a:pt x="1555242" y="1943333"/>
                </a:cubicBezTo>
                <a:lnTo>
                  <a:pt x="1556671" y="1942669"/>
                </a:lnTo>
                <a:cubicBezTo>
                  <a:pt x="1467126" y="1991383"/>
                  <a:pt x="1370828" y="2026585"/>
                  <a:pt x="1270921" y="2047123"/>
                </a:cubicBezTo>
                <a:cubicBezTo>
                  <a:pt x="1171120" y="2067821"/>
                  <a:pt x="1068829" y="2073930"/>
                  <a:pt x="967264" y="2065260"/>
                </a:cubicBezTo>
                <a:cubicBezTo>
                  <a:pt x="908486" y="2060128"/>
                  <a:pt x="850282" y="2049800"/>
                  <a:pt x="793337" y="2034399"/>
                </a:cubicBezTo>
                <a:cubicBezTo>
                  <a:pt x="736846" y="2018690"/>
                  <a:pt x="681761" y="1998330"/>
                  <a:pt x="628650" y="1973530"/>
                </a:cubicBezTo>
                <a:cubicBezTo>
                  <a:pt x="615410" y="1967073"/>
                  <a:pt x="601980" y="1961186"/>
                  <a:pt x="589121" y="1954538"/>
                </a:cubicBezTo>
                <a:lnTo>
                  <a:pt x="550355" y="1933648"/>
                </a:lnTo>
                <a:lnTo>
                  <a:pt x="512255" y="1910952"/>
                </a:lnTo>
                <a:cubicBezTo>
                  <a:pt x="499682" y="1903451"/>
                  <a:pt x="487871" y="1894809"/>
                  <a:pt x="475583" y="1886833"/>
                </a:cubicBezTo>
                <a:cubicBezTo>
                  <a:pt x="427508" y="1853568"/>
                  <a:pt x="382009" y="1816747"/>
                  <a:pt x="339471" y="1776681"/>
                </a:cubicBezTo>
                <a:cubicBezTo>
                  <a:pt x="297208" y="1736442"/>
                  <a:pt x="258015" y="1693115"/>
                  <a:pt x="222218" y="1647062"/>
                </a:cubicBezTo>
                <a:cubicBezTo>
                  <a:pt x="204121" y="1624272"/>
                  <a:pt x="187643" y="1600248"/>
                  <a:pt x="171260" y="1576223"/>
                </a:cubicBezTo>
                <a:lnTo>
                  <a:pt x="148114" y="1539189"/>
                </a:lnTo>
                <a:cubicBezTo>
                  <a:pt x="140399" y="1526844"/>
                  <a:pt x="133636" y="1513930"/>
                  <a:pt x="126397" y="1501206"/>
                </a:cubicBezTo>
                <a:cubicBezTo>
                  <a:pt x="98455" y="1450200"/>
                  <a:pt x="74508" y="1397118"/>
                  <a:pt x="54769" y="1342435"/>
                </a:cubicBezTo>
                <a:cubicBezTo>
                  <a:pt x="35569" y="1287642"/>
                  <a:pt x="20946" y="1231362"/>
                  <a:pt x="11049" y="1174168"/>
                </a:cubicBezTo>
                <a:cubicBezTo>
                  <a:pt x="9525" y="1165242"/>
                  <a:pt x="7906" y="1155176"/>
                  <a:pt x="6287" y="1145680"/>
                </a:cubicBezTo>
                <a:cubicBezTo>
                  <a:pt x="4667" y="1136184"/>
                  <a:pt x="3810" y="1124789"/>
                  <a:pt x="2572" y="1114059"/>
                </a:cubicBezTo>
                <a:cubicBezTo>
                  <a:pt x="1334" y="1103329"/>
                  <a:pt x="0" y="1092028"/>
                  <a:pt x="0" y="1081298"/>
                </a:cubicBezTo>
                <a:cubicBezTo>
                  <a:pt x="0" y="1070568"/>
                  <a:pt x="0" y="1060122"/>
                  <a:pt x="0" y="1050247"/>
                </a:cubicBezTo>
                <a:cubicBezTo>
                  <a:pt x="94" y="1041016"/>
                  <a:pt x="922" y="1031808"/>
                  <a:pt x="2477" y="1022709"/>
                </a:cubicBezTo>
                <a:cubicBezTo>
                  <a:pt x="3596" y="1015262"/>
                  <a:pt x="5349" y="1007924"/>
                  <a:pt x="7715" y="1000773"/>
                </a:cubicBezTo>
                <a:cubicBezTo>
                  <a:pt x="12002" y="988523"/>
                  <a:pt x="17812" y="981781"/>
                  <a:pt x="26003" y="981781"/>
                </a:cubicBezTo>
                <a:cubicBezTo>
                  <a:pt x="42958" y="983111"/>
                  <a:pt x="56388" y="1003337"/>
                  <a:pt x="66866" y="1036762"/>
                </a:cubicBezTo>
                <a:cubicBezTo>
                  <a:pt x="79989" y="1081865"/>
                  <a:pt x="90516" y="1127678"/>
                  <a:pt x="98393" y="1173978"/>
                </a:cubicBezTo>
                <a:cubicBezTo>
                  <a:pt x="127092" y="1312903"/>
                  <a:pt x="184403" y="1444377"/>
                  <a:pt x="266700" y="1560080"/>
                </a:cubicBezTo>
                <a:cubicBezTo>
                  <a:pt x="348503" y="1676317"/>
                  <a:pt x="454808" y="1773318"/>
                  <a:pt x="578168" y="1844291"/>
                </a:cubicBezTo>
                <a:cubicBezTo>
                  <a:pt x="622746" y="1869966"/>
                  <a:pt x="669238" y="1892189"/>
                  <a:pt x="717233" y="1910762"/>
                </a:cubicBezTo>
                <a:cubicBezTo>
                  <a:pt x="765070" y="1928982"/>
                  <a:pt x="814194" y="1943646"/>
                  <a:pt x="864203" y="1954633"/>
                </a:cubicBezTo>
                <a:cubicBezTo>
                  <a:pt x="914169" y="1964934"/>
                  <a:pt x="964873" y="1971284"/>
                  <a:pt x="1015841" y="1973625"/>
                </a:cubicBezTo>
                <a:lnTo>
                  <a:pt x="1053941" y="1974575"/>
                </a:lnTo>
                <a:lnTo>
                  <a:pt x="1092041" y="1973530"/>
                </a:lnTo>
                <a:cubicBezTo>
                  <a:pt x="1104805" y="1973530"/>
                  <a:pt x="1117473" y="1971916"/>
                  <a:pt x="1130141" y="1971156"/>
                </a:cubicBezTo>
                <a:lnTo>
                  <a:pt x="1149191" y="1969637"/>
                </a:lnTo>
                <a:cubicBezTo>
                  <a:pt x="1155573" y="1968972"/>
                  <a:pt x="1161860" y="1968118"/>
                  <a:pt x="1168241" y="1967263"/>
                </a:cubicBezTo>
                <a:cubicBezTo>
                  <a:pt x="1180814" y="1965459"/>
                  <a:pt x="1193578" y="1964509"/>
                  <a:pt x="1206341" y="1962040"/>
                </a:cubicBezTo>
                <a:lnTo>
                  <a:pt x="1244441" y="1955393"/>
                </a:lnTo>
                <a:cubicBezTo>
                  <a:pt x="1269397" y="1949696"/>
                  <a:pt x="1294352" y="1944378"/>
                  <a:pt x="1318736" y="1936876"/>
                </a:cubicBezTo>
                <a:cubicBezTo>
                  <a:pt x="1367741" y="1922764"/>
                  <a:pt x="1415522" y="1904726"/>
                  <a:pt x="1461611" y="1882940"/>
                </a:cubicBezTo>
                <a:cubicBezTo>
                  <a:pt x="1554065" y="1838957"/>
                  <a:pt x="1638658" y="1780157"/>
                  <a:pt x="1712023" y="1708880"/>
                </a:cubicBezTo>
                <a:cubicBezTo>
                  <a:pt x="1983564" y="1447319"/>
                  <a:pt x="2072985" y="1049778"/>
                  <a:pt x="1939481" y="697665"/>
                </a:cubicBezTo>
                <a:cubicBezTo>
                  <a:pt x="1877506" y="536948"/>
                  <a:pt x="1771987" y="396544"/>
                  <a:pt x="1634681" y="292096"/>
                </a:cubicBezTo>
                <a:cubicBezTo>
                  <a:pt x="1498545" y="187816"/>
                  <a:pt x="1336648" y="122192"/>
                  <a:pt x="1166146" y="102179"/>
                </a:cubicBezTo>
                <a:cubicBezTo>
                  <a:pt x="1019623" y="83679"/>
                  <a:pt x="870788" y="100147"/>
                  <a:pt x="731901" y="150228"/>
                </a:cubicBezTo>
                <a:cubicBezTo>
                  <a:pt x="662674" y="176034"/>
                  <a:pt x="596951" y="210359"/>
                  <a:pt x="536257" y="252404"/>
                </a:cubicBezTo>
                <a:cubicBezTo>
                  <a:pt x="475551" y="294891"/>
                  <a:pt x="420501" y="344891"/>
                  <a:pt x="372427" y="401204"/>
                </a:cubicBezTo>
                <a:cubicBezTo>
                  <a:pt x="327470" y="454286"/>
                  <a:pt x="285274" y="517243"/>
                  <a:pt x="267653" y="581625"/>
                </a:cubicBezTo>
                <a:lnTo>
                  <a:pt x="268510" y="580771"/>
                </a:lnTo>
                <a:cubicBezTo>
                  <a:pt x="245123" y="616040"/>
                  <a:pt x="228671" y="655418"/>
                  <a:pt x="220028" y="696810"/>
                </a:cubicBezTo>
                <a:cubicBezTo>
                  <a:pt x="216980" y="707066"/>
                  <a:pt x="214694" y="717511"/>
                  <a:pt x="212217" y="727862"/>
                </a:cubicBezTo>
                <a:cubicBezTo>
                  <a:pt x="209741" y="738212"/>
                  <a:pt x="206693" y="748278"/>
                  <a:pt x="204121" y="758344"/>
                </a:cubicBezTo>
                <a:cubicBezTo>
                  <a:pt x="198999" y="778142"/>
                  <a:pt x="192245" y="797484"/>
                  <a:pt x="183928" y="816173"/>
                </a:cubicBezTo>
                <a:lnTo>
                  <a:pt x="183928" y="816173"/>
                </a:lnTo>
                <a:cubicBezTo>
                  <a:pt x="181356" y="829468"/>
                  <a:pt x="178308" y="842952"/>
                  <a:pt x="176594" y="856531"/>
                </a:cubicBezTo>
                <a:cubicBezTo>
                  <a:pt x="174332" y="869844"/>
                  <a:pt x="172996" y="883297"/>
                  <a:pt x="172593" y="896793"/>
                </a:cubicBezTo>
                <a:cubicBezTo>
                  <a:pt x="170783" y="957662"/>
                  <a:pt x="172593" y="995930"/>
                  <a:pt x="166116" y="1014542"/>
                </a:cubicBezTo>
                <a:cubicBezTo>
                  <a:pt x="159639" y="1033154"/>
                  <a:pt x="147828" y="1032489"/>
                  <a:pt x="128016" y="1012168"/>
                </a:cubicBezTo>
                <a:cubicBezTo>
                  <a:pt x="119444" y="1002672"/>
                  <a:pt x="108966" y="1014827"/>
                  <a:pt x="102299" y="983681"/>
                </a:cubicBezTo>
                <a:lnTo>
                  <a:pt x="102870" y="981307"/>
                </a:lnTo>
                <a:lnTo>
                  <a:pt x="102299" y="982161"/>
                </a:lnTo>
                <a:cubicBezTo>
                  <a:pt x="90015" y="934301"/>
                  <a:pt x="87617" y="884452"/>
                  <a:pt x="95250" y="835640"/>
                </a:cubicBezTo>
                <a:cubicBezTo>
                  <a:pt x="103076" y="784563"/>
                  <a:pt x="114664" y="734130"/>
                  <a:pt x="129921" y="684751"/>
                </a:cubicBezTo>
                <a:cubicBezTo>
                  <a:pt x="238531" y="318407"/>
                  <a:pt x="555675" y="51835"/>
                  <a:pt x="936212" y="7030"/>
                </a:cubicBezTo>
                <a:cubicBezTo>
                  <a:pt x="997820" y="-150"/>
                  <a:pt x="1059947" y="-1835"/>
                  <a:pt x="1121855" y="1997"/>
                </a:cubicBezTo>
                <a:cubicBezTo>
                  <a:pt x="1183774" y="5595"/>
                  <a:pt x="1245223" y="14941"/>
                  <a:pt x="1305401" y="29915"/>
                </a:cubicBezTo>
                <a:cubicBezTo>
                  <a:pt x="1453647" y="66828"/>
                  <a:pt x="1591859" y="135998"/>
                  <a:pt x="1710119" y="232462"/>
                </a:cubicBezTo>
                <a:cubicBezTo>
                  <a:pt x="1828153" y="329224"/>
                  <a:pt x="1924167" y="449935"/>
                  <a:pt x="1991773" y="586563"/>
                </a:cubicBezTo>
                <a:cubicBezTo>
                  <a:pt x="2028254" y="661106"/>
                  <a:pt x="2059972" y="739637"/>
                  <a:pt x="2074259" y="82339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5" name="Google Shape;355;p21"/>
          <p:cNvSpPr/>
          <p:nvPr/>
        </p:nvSpPr>
        <p:spPr>
          <a:xfrm>
            <a:off x="5392288" y="1808240"/>
            <a:ext cx="875400" cy="875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56" name="Google Shape;356;p21"/>
          <p:cNvSpPr/>
          <p:nvPr/>
        </p:nvSpPr>
        <p:spPr>
          <a:xfrm rot="4050036">
            <a:off x="5345939" y="1774265"/>
            <a:ext cx="959232" cy="946208"/>
          </a:xfrm>
          <a:custGeom>
            <a:avLst/>
            <a:gdLst/>
            <a:ahLst/>
            <a:cxnLst/>
            <a:rect l="l" t="t" r="r" b="b"/>
            <a:pathLst>
              <a:path w="2097558" h="2069079" extrusionOk="0">
                <a:moveTo>
                  <a:pt x="2073974" y="821966"/>
                </a:moveTo>
                <a:cubicBezTo>
                  <a:pt x="2092899" y="908556"/>
                  <a:pt x="2100487" y="997226"/>
                  <a:pt x="2096548" y="1085761"/>
                </a:cubicBezTo>
                <a:cubicBezTo>
                  <a:pt x="2091675" y="1169498"/>
                  <a:pt x="2076905" y="1252369"/>
                  <a:pt x="2052542" y="1332654"/>
                </a:cubicBezTo>
                <a:cubicBezTo>
                  <a:pt x="2002712" y="1493578"/>
                  <a:pt x="1914463" y="1640047"/>
                  <a:pt x="1795367" y="1759493"/>
                </a:cubicBezTo>
                <a:cubicBezTo>
                  <a:pt x="1736002" y="1818788"/>
                  <a:pt x="1669858" y="1870929"/>
                  <a:pt x="1598295" y="1914846"/>
                </a:cubicBezTo>
                <a:cubicBezTo>
                  <a:pt x="1583722" y="1923677"/>
                  <a:pt x="1569720" y="1933837"/>
                  <a:pt x="1555242" y="1943333"/>
                </a:cubicBezTo>
                <a:lnTo>
                  <a:pt x="1556671" y="1942669"/>
                </a:lnTo>
                <a:cubicBezTo>
                  <a:pt x="1467126" y="1991383"/>
                  <a:pt x="1370828" y="2026585"/>
                  <a:pt x="1270921" y="2047123"/>
                </a:cubicBezTo>
                <a:cubicBezTo>
                  <a:pt x="1171120" y="2067821"/>
                  <a:pt x="1068829" y="2073930"/>
                  <a:pt x="967264" y="2065260"/>
                </a:cubicBezTo>
                <a:cubicBezTo>
                  <a:pt x="908486" y="2060128"/>
                  <a:pt x="850282" y="2049800"/>
                  <a:pt x="793337" y="2034399"/>
                </a:cubicBezTo>
                <a:cubicBezTo>
                  <a:pt x="736846" y="2018690"/>
                  <a:pt x="681761" y="1998330"/>
                  <a:pt x="628650" y="1973530"/>
                </a:cubicBezTo>
                <a:cubicBezTo>
                  <a:pt x="615410" y="1967073"/>
                  <a:pt x="601980" y="1961186"/>
                  <a:pt x="589121" y="1954538"/>
                </a:cubicBezTo>
                <a:lnTo>
                  <a:pt x="550355" y="1933648"/>
                </a:lnTo>
                <a:lnTo>
                  <a:pt x="512255" y="1910952"/>
                </a:lnTo>
                <a:cubicBezTo>
                  <a:pt x="499682" y="1903451"/>
                  <a:pt x="487871" y="1894809"/>
                  <a:pt x="475583" y="1886833"/>
                </a:cubicBezTo>
                <a:cubicBezTo>
                  <a:pt x="427508" y="1853568"/>
                  <a:pt x="382009" y="1816747"/>
                  <a:pt x="339471" y="1776681"/>
                </a:cubicBezTo>
                <a:cubicBezTo>
                  <a:pt x="297208" y="1736442"/>
                  <a:pt x="258015" y="1693115"/>
                  <a:pt x="222218" y="1647062"/>
                </a:cubicBezTo>
                <a:cubicBezTo>
                  <a:pt x="204121" y="1624272"/>
                  <a:pt x="187643" y="1600248"/>
                  <a:pt x="171260" y="1576223"/>
                </a:cubicBezTo>
                <a:lnTo>
                  <a:pt x="148114" y="1539189"/>
                </a:lnTo>
                <a:cubicBezTo>
                  <a:pt x="140399" y="1526844"/>
                  <a:pt x="133636" y="1513930"/>
                  <a:pt x="126397" y="1501206"/>
                </a:cubicBezTo>
                <a:cubicBezTo>
                  <a:pt x="98455" y="1450200"/>
                  <a:pt x="74508" y="1397118"/>
                  <a:pt x="54769" y="1342435"/>
                </a:cubicBezTo>
                <a:cubicBezTo>
                  <a:pt x="35569" y="1287642"/>
                  <a:pt x="20946" y="1231362"/>
                  <a:pt x="11049" y="1174168"/>
                </a:cubicBezTo>
                <a:cubicBezTo>
                  <a:pt x="9525" y="1165242"/>
                  <a:pt x="7906" y="1155176"/>
                  <a:pt x="6287" y="1145680"/>
                </a:cubicBezTo>
                <a:cubicBezTo>
                  <a:pt x="4667" y="1136184"/>
                  <a:pt x="3810" y="1124789"/>
                  <a:pt x="2572" y="1114059"/>
                </a:cubicBezTo>
                <a:cubicBezTo>
                  <a:pt x="1334" y="1103329"/>
                  <a:pt x="0" y="1092028"/>
                  <a:pt x="0" y="1081298"/>
                </a:cubicBezTo>
                <a:cubicBezTo>
                  <a:pt x="0" y="1070568"/>
                  <a:pt x="0" y="1060122"/>
                  <a:pt x="0" y="1050247"/>
                </a:cubicBezTo>
                <a:cubicBezTo>
                  <a:pt x="94" y="1041016"/>
                  <a:pt x="922" y="1031808"/>
                  <a:pt x="2477" y="1022709"/>
                </a:cubicBezTo>
                <a:cubicBezTo>
                  <a:pt x="3596" y="1015262"/>
                  <a:pt x="5349" y="1007924"/>
                  <a:pt x="7715" y="1000773"/>
                </a:cubicBezTo>
                <a:cubicBezTo>
                  <a:pt x="12002" y="988523"/>
                  <a:pt x="17812" y="981781"/>
                  <a:pt x="26003" y="981781"/>
                </a:cubicBezTo>
                <a:cubicBezTo>
                  <a:pt x="42958" y="983111"/>
                  <a:pt x="56388" y="1003337"/>
                  <a:pt x="66866" y="1036762"/>
                </a:cubicBezTo>
                <a:cubicBezTo>
                  <a:pt x="79989" y="1081865"/>
                  <a:pt x="90516" y="1127678"/>
                  <a:pt x="98393" y="1173978"/>
                </a:cubicBezTo>
                <a:cubicBezTo>
                  <a:pt x="127092" y="1312903"/>
                  <a:pt x="184403" y="1444377"/>
                  <a:pt x="266700" y="1560080"/>
                </a:cubicBezTo>
                <a:cubicBezTo>
                  <a:pt x="348503" y="1676317"/>
                  <a:pt x="454808" y="1773318"/>
                  <a:pt x="578168" y="1844291"/>
                </a:cubicBezTo>
                <a:cubicBezTo>
                  <a:pt x="622746" y="1869966"/>
                  <a:pt x="669238" y="1892189"/>
                  <a:pt x="717233" y="1910762"/>
                </a:cubicBezTo>
                <a:cubicBezTo>
                  <a:pt x="765070" y="1928982"/>
                  <a:pt x="814194" y="1943646"/>
                  <a:pt x="864203" y="1954633"/>
                </a:cubicBezTo>
                <a:cubicBezTo>
                  <a:pt x="914169" y="1964934"/>
                  <a:pt x="964873" y="1971284"/>
                  <a:pt x="1015841" y="1973625"/>
                </a:cubicBezTo>
                <a:lnTo>
                  <a:pt x="1053941" y="1974575"/>
                </a:lnTo>
                <a:lnTo>
                  <a:pt x="1092041" y="1973530"/>
                </a:lnTo>
                <a:cubicBezTo>
                  <a:pt x="1104805" y="1973530"/>
                  <a:pt x="1117473" y="1971916"/>
                  <a:pt x="1130141" y="1971156"/>
                </a:cubicBezTo>
                <a:lnTo>
                  <a:pt x="1149191" y="1969637"/>
                </a:lnTo>
                <a:cubicBezTo>
                  <a:pt x="1155573" y="1968972"/>
                  <a:pt x="1161860" y="1968118"/>
                  <a:pt x="1168241" y="1967263"/>
                </a:cubicBezTo>
                <a:cubicBezTo>
                  <a:pt x="1180814" y="1965459"/>
                  <a:pt x="1193578" y="1964509"/>
                  <a:pt x="1206341" y="1962040"/>
                </a:cubicBezTo>
                <a:lnTo>
                  <a:pt x="1244441" y="1955393"/>
                </a:lnTo>
                <a:cubicBezTo>
                  <a:pt x="1269397" y="1949696"/>
                  <a:pt x="1294352" y="1944378"/>
                  <a:pt x="1318736" y="1936876"/>
                </a:cubicBezTo>
                <a:cubicBezTo>
                  <a:pt x="1367741" y="1922764"/>
                  <a:pt x="1415522" y="1904726"/>
                  <a:pt x="1461611" y="1882940"/>
                </a:cubicBezTo>
                <a:cubicBezTo>
                  <a:pt x="1554065" y="1838957"/>
                  <a:pt x="1638658" y="1780157"/>
                  <a:pt x="1712023" y="1708880"/>
                </a:cubicBezTo>
                <a:cubicBezTo>
                  <a:pt x="1983564" y="1447319"/>
                  <a:pt x="2072985" y="1049778"/>
                  <a:pt x="1939481" y="697665"/>
                </a:cubicBezTo>
                <a:cubicBezTo>
                  <a:pt x="1877506" y="536948"/>
                  <a:pt x="1771987" y="396544"/>
                  <a:pt x="1634681" y="292096"/>
                </a:cubicBezTo>
                <a:cubicBezTo>
                  <a:pt x="1498545" y="187816"/>
                  <a:pt x="1336648" y="122192"/>
                  <a:pt x="1166146" y="102179"/>
                </a:cubicBezTo>
                <a:cubicBezTo>
                  <a:pt x="1019623" y="83679"/>
                  <a:pt x="870788" y="100147"/>
                  <a:pt x="731901" y="150228"/>
                </a:cubicBezTo>
                <a:cubicBezTo>
                  <a:pt x="662674" y="176034"/>
                  <a:pt x="596951" y="210359"/>
                  <a:pt x="536257" y="252404"/>
                </a:cubicBezTo>
                <a:cubicBezTo>
                  <a:pt x="475551" y="294891"/>
                  <a:pt x="420501" y="344891"/>
                  <a:pt x="372427" y="401204"/>
                </a:cubicBezTo>
                <a:cubicBezTo>
                  <a:pt x="327470" y="454286"/>
                  <a:pt x="285274" y="517243"/>
                  <a:pt x="267653" y="581625"/>
                </a:cubicBezTo>
                <a:lnTo>
                  <a:pt x="268510" y="580771"/>
                </a:lnTo>
                <a:cubicBezTo>
                  <a:pt x="245123" y="616040"/>
                  <a:pt x="228671" y="655418"/>
                  <a:pt x="220028" y="696810"/>
                </a:cubicBezTo>
                <a:cubicBezTo>
                  <a:pt x="216980" y="707066"/>
                  <a:pt x="214694" y="717511"/>
                  <a:pt x="212217" y="727862"/>
                </a:cubicBezTo>
                <a:cubicBezTo>
                  <a:pt x="209741" y="738212"/>
                  <a:pt x="206693" y="748278"/>
                  <a:pt x="204121" y="758344"/>
                </a:cubicBezTo>
                <a:cubicBezTo>
                  <a:pt x="198999" y="778142"/>
                  <a:pt x="192245" y="797484"/>
                  <a:pt x="183928" y="816173"/>
                </a:cubicBezTo>
                <a:lnTo>
                  <a:pt x="183928" y="816173"/>
                </a:lnTo>
                <a:cubicBezTo>
                  <a:pt x="181356" y="829468"/>
                  <a:pt x="178308" y="842952"/>
                  <a:pt x="176594" y="856531"/>
                </a:cubicBezTo>
                <a:cubicBezTo>
                  <a:pt x="174332" y="869844"/>
                  <a:pt x="172996" y="883297"/>
                  <a:pt x="172593" y="896793"/>
                </a:cubicBezTo>
                <a:cubicBezTo>
                  <a:pt x="170783" y="957662"/>
                  <a:pt x="172593" y="995930"/>
                  <a:pt x="166116" y="1014542"/>
                </a:cubicBezTo>
                <a:cubicBezTo>
                  <a:pt x="159639" y="1033154"/>
                  <a:pt x="147828" y="1032489"/>
                  <a:pt x="128016" y="1012168"/>
                </a:cubicBezTo>
                <a:cubicBezTo>
                  <a:pt x="119444" y="1002672"/>
                  <a:pt x="108966" y="1014827"/>
                  <a:pt x="102299" y="983681"/>
                </a:cubicBezTo>
                <a:lnTo>
                  <a:pt x="102870" y="981307"/>
                </a:lnTo>
                <a:lnTo>
                  <a:pt x="102299" y="982161"/>
                </a:lnTo>
                <a:cubicBezTo>
                  <a:pt x="90015" y="934301"/>
                  <a:pt x="87617" y="884452"/>
                  <a:pt x="95250" y="835640"/>
                </a:cubicBezTo>
                <a:cubicBezTo>
                  <a:pt x="103076" y="784563"/>
                  <a:pt x="114664" y="734130"/>
                  <a:pt x="129921" y="684751"/>
                </a:cubicBezTo>
                <a:cubicBezTo>
                  <a:pt x="238531" y="318407"/>
                  <a:pt x="555675" y="51835"/>
                  <a:pt x="936212" y="7030"/>
                </a:cubicBezTo>
                <a:cubicBezTo>
                  <a:pt x="997820" y="-150"/>
                  <a:pt x="1059947" y="-1835"/>
                  <a:pt x="1121855" y="1997"/>
                </a:cubicBezTo>
                <a:cubicBezTo>
                  <a:pt x="1183774" y="5595"/>
                  <a:pt x="1245223" y="14941"/>
                  <a:pt x="1305401" y="29915"/>
                </a:cubicBezTo>
                <a:cubicBezTo>
                  <a:pt x="1453647" y="66828"/>
                  <a:pt x="1591859" y="135998"/>
                  <a:pt x="1710119" y="232462"/>
                </a:cubicBezTo>
                <a:cubicBezTo>
                  <a:pt x="1828153" y="329224"/>
                  <a:pt x="1924167" y="449935"/>
                  <a:pt x="1991773" y="586563"/>
                </a:cubicBezTo>
                <a:cubicBezTo>
                  <a:pt x="2028254" y="661106"/>
                  <a:pt x="2059972" y="739637"/>
                  <a:pt x="2074259" y="82339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7" name="Google Shape;357;p21"/>
          <p:cNvSpPr/>
          <p:nvPr/>
        </p:nvSpPr>
        <p:spPr>
          <a:xfrm>
            <a:off x="640653" y="1808240"/>
            <a:ext cx="875400" cy="875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58" name="Google Shape;358;p21"/>
          <p:cNvSpPr/>
          <p:nvPr/>
        </p:nvSpPr>
        <p:spPr>
          <a:xfrm rot="4050036">
            <a:off x="594303" y="1775915"/>
            <a:ext cx="959232" cy="946208"/>
          </a:xfrm>
          <a:custGeom>
            <a:avLst/>
            <a:gdLst/>
            <a:ahLst/>
            <a:cxnLst/>
            <a:rect l="l" t="t" r="r" b="b"/>
            <a:pathLst>
              <a:path w="2097558" h="2069079" extrusionOk="0">
                <a:moveTo>
                  <a:pt x="2073974" y="821966"/>
                </a:moveTo>
                <a:cubicBezTo>
                  <a:pt x="2092899" y="908556"/>
                  <a:pt x="2100487" y="997226"/>
                  <a:pt x="2096548" y="1085761"/>
                </a:cubicBezTo>
                <a:cubicBezTo>
                  <a:pt x="2091675" y="1169498"/>
                  <a:pt x="2076905" y="1252369"/>
                  <a:pt x="2052542" y="1332654"/>
                </a:cubicBezTo>
                <a:cubicBezTo>
                  <a:pt x="2002712" y="1493578"/>
                  <a:pt x="1914463" y="1640047"/>
                  <a:pt x="1795367" y="1759493"/>
                </a:cubicBezTo>
                <a:cubicBezTo>
                  <a:pt x="1736002" y="1818788"/>
                  <a:pt x="1669858" y="1870929"/>
                  <a:pt x="1598295" y="1914846"/>
                </a:cubicBezTo>
                <a:cubicBezTo>
                  <a:pt x="1583722" y="1923677"/>
                  <a:pt x="1569720" y="1933837"/>
                  <a:pt x="1555242" y="1943333"/>
                </a:cubicBezTo>
                <a:lnTo>
                  <a:pt x="1556671" y="1942669"/>
                </a:lnTo>
                <a:cubicBezTo>
                  <a:pt x="1467126" y="1991383"/>
                  <a:pt x="1370828" y="2026585"/>
                  <a:pt x="1270921" y="2047123"/>
                </a:cubicBezTo>
                <a:cubicBezTo>
                  <a:pt x="1171120" y="2067821"/>
                  <a:pt x="1068829" y="2073930"/>
                  <a:pt x="967264" y="2065260"/>
                </a:cubicBezTo>
                <a:cubicBezTo>
                  <a:pt x="908486" y="2060128"/>
                  <a:pt x="850282" y="2049800"/>
                  <a:pt x="793337" y="2034399"/>
                </a:cubicBezTo>
                <a:cubicBezTo>
                  <a:pt x="736846" y="2018690"/>
                  <a:pt x="681761" y="1998330"/>
                  <a:pt x="628650" y="1973530"/>
                </a:cubicBezTo>
                <a:cubicBezTo>
                  <a:pt x="615410" y="1967073"/>
                  <a:pt x="601980" y="1961186"/>
                  <a:pt x="589121" y="1954538"/>
                </a:cubicBezTo>
                <a:lnTo>
                  <a:pt x="550355" y="1933648"/>
                </a:lnTo>
                <a:lnTo>
                  <a:pt x="512255" y="1910952"/>
                </a:lnTo>
                <a:cubicBezTo>
                  <a:pt x="499682" y="1903451"/>
                  <a:pt x="487871" y="1894809"/>
                  <a:pt x="475583" y="1886833"/>
                </a:cubicBezTo>
                <a:cubicBezTo>
                  <a:pt x="427508" y="1853568"/>
                  <a:pt x="382009" y="1816747"/>
                  <a:pt x="339471" y="1776681"/>
                </a:cubicBezTo>
                <a:cubicBezTo>
                  <a:pt x="297208" y="1736442"/>
                  <a:pt x="258015" y="1693115"/>
                  <a:pt x="222218" y="1647062"/>
                </a:cubicBezTo>
                <a:cubicBezTo>
                  <a:pt x="204121" y="1624272"/>
                  <a:pt x="187643" y="1600248"/>
                  <a:pt x="171260" y="1576223"/>
                </a:cubicBezTo>
                <a:lnTo>
                  <a:pt x="148114" y="1539189"/>
                </a:lnTo>
                <a:cubicBezTo>
                  <a:pt x="140399" y="1526844"/>
                  <a:pt x="133636" y="1513930"/>
                  <a:pt x="126397" y="1501206"/>
                </a:cubicBezTo>
                <a:cubicBezTo>
                  <a:pt x="98455" y="1450200"/>
                  <a:pt x="74508" y="1397118"/>
                  <a:pt x="54769" y="1342435"/>
                </a:cubicBezTo>
                <a:cubicBezTo>
                  <a:pt x="35569" y="1287642"/>
                  <a:pt x="20946" y="1231362"/>
                  <a:pt x="11049" y="1174168"/>
                </a:cubicBezTo>
                <a:cubicBezTo>
                  <a:pt x="9525" y="1165242"/>
                  <a:pt x="7906" y="1155176"/>
                  <a:pt x="6287" y="1145680"/>
                </a:cubicBezTo>
                <a:cubicBezTo>
                  <a:pt x="4667" y="1136184"/>
                  <a:pt x="3810" y="1124789"/>
                  <a:pt x="2572" y="1114059"/>
                </a:cubicBezTo>
                <a:cubicBezTo>
                  <a:pt x="1334" y="1103329"/>
                  <a:pt x="0" y="1092028"/>
                  <a:pt x="0" y="1081298"/>
                </a:cubicBezTo>
                <a:cubicBezTo>
                  <a:pt x="0" y="1070568"/>
                  <a:pt x="0" y="1060122"/>
                  <a:pt x="0" y="1050247"/>
                </a:cubicBezTo>
                <a:cubicBezTo>
                  <a:pt x="94" y="1041016"/>
                  <a:pt x="922" y="1031808"/>
                  <a:pt x="2477" y="1022709"/>
                </a:cubicBezTo>
                <a:cubicBezTo>
                  <a:pt x="3596" y="1015262"/>
                  <a:pt x="5349" y="1007924"/>
                  <a:pt x="7715" y="1000773"/>
                </a:cubicBezTo>
                <a:cubicBezTo>
                  <a:pt x="12002" y="988523"/>
                  <a:pt x="17812" y="981781"/>
                  <a:pt x="26003" y="981781"/>
                </a:cubicBezTo>
                <a:cubicBezTo>
                  <a:pt x="42958" y="983111"/>
                  <a:pt x="56388" y="1003337"/>
                  <a:pt x="66866" y="1036762"/>
                </a:cubicBezTo>
                <a:cubicBezTo>
                  <a:pt x="79989" y="1081865"/>
                  <a:pt x="90516" y="1127678"/>
                  <a:pt x="98393" y="1173978"/>
                </a:cubicBezTo>
                <a:cubicBezTo>
                  <a:pt x="127092" y="1312903"/>
                  <a:pt x="184403" y="1444377"/>
                  <a:pt x="266700" y="1560080"/>
                </a:cubicBezTo>
                <a:cubicBezTo>
                  <a:pt x="348503" y="1676317"/>
                  <a:pt x="454808" y="1773318"/>
                  <a:pt x="578168" y="1844291"/>
                </a:cubicBezTo>
                <a:cubicBezTo>
                  <a:pt x="622746" y="1869966"/>
                  <a:pt x="669238" y="1892189"/>
                  <a:pt x="717233" y="1910762"/>
                </a:cubicBezTo>
                <a:cubicBezTo>
                  <a:pt x="765070" y="1928982"/>
                  <a:pt x="814194" y="1943646"/>
                  <a:pt x="864203" y="1954633"/>
                </a:cubicBezTo>
                <a:cubicBezTo>
                  <a:pt x="914169" y="1964934"/>
                  <a:pt x="964873" y="1971284"/>
                  <a:pt x="1015841" y="1973625"/>
                </a:cubicBezTo>
                <a:lnTo>
                  <a:pt x="1053941" y="1974575"/>
                </a:lnTo>
                <a:lnTo>
                  <a:pt x="1092041" y="1973530"/>
                </a:lnTo>
                <a:cubicBezTo>
                  <a:pt x="1104805" y="1973530"/>
                  <a:pt x="1117473" y="1971916"/>
                  <a:pt x="1130141" y="1971156"/>
                </a:cubicBezTo>
                <a:lnTo>
                  <a:pt x="1149191" y="1969637"/>
                </a:lnTo>
                <a:cubicBezTo>
                  <a:pt x="1155573" y="1968972"/>
                  <a:pt x="1161860" y="1968118"/>
                  <a:pt x="1168241" y="1967263"/>
                </a:cubicBezTo>
                <a:cubicBezTo>
                  <a:pt x="1180814" y="1965459"/>
                  <a:pt x="1193578" y="1964509"/>
                  <a:pt x="1206341" y="1962040"/>
                </a:cubicBezTo>
                <a:lnTo>
                  <a:pt x="1244441" y="1955393"/>
                </a:lnTo>
                <a:cubicBezTo>
                  <a:pt x="1269397" y="1949696"/>
                  <a:pt x="1294352" y="1944378"/>
                  <a:pt x="1318736" y="1936876"/>
                </a:cubicBezTo>
                <a:cubicBezTo>
                  <a:pt x="1367741" y="1922764"/>
                  <a:pt x="1415522" y="1904726"/>
                  <a:pt x="1461611" y="1882940"/>
                </a:cubicBezTo>
                <a:cubicBezTo>
                  <a:pt x="1554065" y="1838957"/>
                  <a:pt x="1638658" y="1780157"/>
                  <a:pt x="1712023" y="1708880"/>
                </a:cubicBezTo>
                <a:cubicBezTo>
                  <a:pt x="1983564" y="1447319"/>
                  <a:pt x="2072985" y="1049778"/>
                  <a:pt x="1939481" y="697665"/>
                </a:cubicBezTo>
                <a:cubicBezTo>
                  <a:pt x="1877506" y="536948"/>
                  <a:pt x="1771987" y="396544"/>
                  <a:pt x="1634681" y="292096"/>
                </a:cubicBezTo>
                <a:cubicBezTo>
                  <a:pt x="1498545" y="187816"/>
                  <a:pt x="1336648" y="122192"/>
                  <a:pt x="1166146" y="102179"/>
                </a:cubicBezTo>
                <a:cubicBezTo>
                  <a:pt x="1019623" y="83679"/>
                  <a:pt x="870788" y="100147"/>
                  <a:pt x="731901" y="150228"/>
                </a:cubicBezTo>
                <a:cubicBezTo>
                  <a:pt x="662674" y="176034"/>
                  <a:pt x="596951" y="210359"/>
                  <a:pt x="536257" y="252404"/>
                </a:cubicBezTo>
                <a:cubicBezTo>
                  <a:pt x="475551" y="294891"/>
                  <a:pt x="420501" y="344891"/>
                  <a:pt x="372427" y="401204"/>
                </a:cubicBezTo>
                <a:cubicBezTo>
                  <a:pt x="327470" y="454286"/>
                  <a:pt x="285274" y="517243"/>
                  <a:pt x="267653" y="581625"/>
                </a:cubicBezTo>
                <a:lnTo>
                  <a:pt x="268510" y="580771"/>
                </a:lnTo>
                <a:cubicBezTo>
                  <a:pt x="245123" y="616040"/>
                  <a:pt x="228671" y="655418"/>
                  <a:pt x="220028" y="696810"/>
                </a:cubicBezTo>
                <a:cubicBezTo>
                  <a:pt x="216980" y="707066"/>
                  <a:pt x="214694" y="717511"/>
                  <a:pt x="212217" y="727862"/>
                </a:cubicBezTo>
                <a:cubicBezTo>
                  <a:pt x="209741" y="738212"/>
                  <a:pt x="206693" y="748278"/>
                  <a:pt x="204121" y="758344"/>
                </a:cubicBezTo>
                <a:cubicBezTo>
                  <a:pt x="198999" y="778142"/>
                  <a:pt x="192245" y="797484"/>
                  <a:pt x="183928" y="816173"/>
                </a:cubicBezTo>
                <a:lnTo>
                  <a:pt x="183928" y="816173"/>
                </a:lnTo>
                <a:cubicBezTo>
                  <a:pt x="181356" y="829468"/>
                  <a:pt x="178308" y="842952"/>
                  <a:pt x="176594" y="856531"/>
                </a:cubicBezTo>
                <a:cubicBezTo>
                  <a:pt x="174332" y="869844"/>
                  <a:pt x="172996" y="883297"/>
                  <a:pt x="172593" y="896793"/>
                </a:cubicBezTo>
                <a:cubicBezTo>
                  <a:pt x="170783" y="957662"/>
                  <a:pt x="172593" y="995930"/>
                  <a:pt x="166116" y="1014542"/>
                </a:cubicBezTo>
                <a:cubicBezTo>
                  <a:pt x="159639" y="1033154"/>
                  <a:pt x="147828" y="1032489"/>
                  <a:pt x="128016" y="1012168"/>
                </a:cubicBezTo>
                <a:cubicBezTo>
                  <a:pt x="119444" y="1002672"/>
                  <a:pt x="108966" y="1014827"/>
                  <a:pt x="102299" y="983681"/>
                </a:cubicBezTo>
                <a:lnTo>
                  <a:pt x="102870" y="981307"/>
                </a:lnTo>
                <a:lnTo>
                  <a:pt x="102299" y="982161"/>
                </a:lnTo>
                <a:cubicBezTo>
                  <a:pt x="90015" y="934301"/>
                  <a:pt x="87617" y="884452"/>
                  <a:pt x="95250" y="835640"/>
                </a:cubicBezTo>
                <a:cubicBezTo>
                  <a:pt x="103076" y="784563"/>
                  <a:pt x="114664" y="734130"/>
                  <a:pt x="129921" y="684751"/>
                </a:cubicBezTo>
                <a:cubicBezTo>
                  <a:pt x="238531" y="318407"/>
                  <a:pt x="555675" y="51835"/>
                  <a:pt x="936212" y="7030"/>
                </a:cubicBezTo>
                <a:cubicBezTo>
                  <a:pt x="997820" y="-150"/>
                  <a:pt x="1059947" y="-1835"/>
                  <a:pt x="1121855" y="1997"/>
                </a:cubicBezTo>
                <a:cubicBezTo>
                  <a:pt x="1183774" y="5595"/>
                  <a:pt x="1245223" y="14941"/>
                  <a:pt x="1305401" y="29915"/>
                </a:cubicBezTo>
                <a:cubicBezTo>
                  <a:pt x="1453647" y="66828"/>
                  <a:pt x="1591859" y="135998"/>
                  <a:pt x="1710119" y="232462"/>
                </a:cubicBezTo>
                <a:cubicBezTo>
                  <a:pt x="1828153" y="329224"/>
                  <a:pt x="1924167" y="449935"/>
                  <a:pt x="1991773" y="586563"/>
                </a:cubicBezTo>
                <a:cubicBezTo>
                  <a:pt x="2028254" y="661106"/>
                  <a:pt x="2059972" y="739637"/>
                  <a:pt x="2074259" y="82339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8" name="Google Shape;368;p21"/>
          <p:cNvSpPr txBox="1">
            <a:spLocks noGrp="1"/>
          </p:cNvSpPr>
          <p:nvPr>
            <p:ph type="title"/>
          </p:nvPr>
        </p:nvSpPr>
        <p:spPr>
          <a:xfrm>
            <a:off x="452550" y="411475"/>
            <a:ext cx="8238900" cy="56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Step-by-Step Model Development</a:t>
            </a:r>
            <a:endParaRPr dirty="0"/>
          </a:p>
        </p:txBody>
      </p:sp>
      <p:sp>
        <p:nvSpPr>
          <p:cNvPr id="369" name="Google Shape;369;p21"/>
          <p:cNvSpPr/>
          <p:nvPr/>
        </p:nvSpPr>
        <p:spPr>
          <a:xfrm>
            <a:off x="3013039" y="1331550"/>
            <a:ext cx="875400" cy="8754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70" name="Google Shape;370;p21"/>
          <p:cNvSpPr/>
          <p:nvPr/>
        </p:nvSpPr>
        <p:spPr>
          <a:xfrm rot="4050036">
            <a:off x="2966690" y="1305034"/>
            <a:ext cx="959232" cy="946208"/>
          </a:xfrm>
          <a:custGeom>
            <a:avLst/>
            <a:gdLst/>
            <a:ahLst/>
            <a:cxnLst/>
            <a:rect l="l" t="t" r="r" b="b"/>
            <a:pathLst>
              <a:path w="2097558" h="2069079" extrusionOk="0">
                <a:moveTo>
                  <a:pt x="2073974" y="821966"/>
                </a:moveTo>
                <a:cubicBezTo>
                  <a:pt x="2092899" y="908556"/>
                  <a:pt x="2100487" y="997226"/>
                  <a:pt x="2096548" y="1085761"/>
                </a:cubicBezTo>
                <a:cubicBezTo>
                  <a:pt x="2091675" y="1169498"/>
                  <a:pt x="2076905" y="1252369"/>
                  <a:pt x="2052542" y="1332654"/>
                </a:cubicBezTo>
                <a:cubicBezTo>
                  <a:pt x="2002712" y="1493578"/>
                  <a:pt x="1914463" y="1640047"/>
                  <a:pt x="1795367" y="1759493"/>
                </a:cubicBezTo>
                <a:cubicBezTo>
                  <a:pt x="1736002" y="1818788"/>
                  <a:pt x="1669858" y="1870929"/>
                  <a:pt x="1598295" y="1914846"/>
                </a:cubicBezTo>
                <a:cubicBezTo>
                  <a:pt x="1583722" y="1923677"/>
                  <a:pt x="1569720" y="1933837"/>
                  <a:pt x="1555242" y="1943333"/>
                </a:cubicBezTo>
                <a:lnTo>
                  <a:pt x="1556671" y="1942669"/>
                </a:lnTo>
                <a:cubicBezTo>
                  <a:pt x="1467126" y="1991383"/>
                  <a:pt x="1370828" y="2026585"/>
                  <a:pt x="1270921" y="2047123"/>
                </a:cubicBezTo>
                <a:cubicBezTo>
                  <a:pt x="1171120" y="2067821"/>
                  <a:pt x="1068829" y="2073930"/>
                  <a:pt x="967264" y="2065260"/>
                </a:cubicBezTo>
                <a:cubicBezTo>
                  <a:pt x="908486" y="2060128"/>
                  <a:pt x="850282" y="2049800"/>
                  <a:pt x="793337" y="2034399"/>
                </a:cubicBezTo>
                <a:cubicBezTo>
                  <a:pt x="736846" y="2018690"/>
                  <a:pt x="681761" y="1998330"/>
                  <a:pt x="628650" y="1973530"/>
                </a:cubicBezTo>
                <a:cubicBezTo>
                  <a:pt x="615410" y="1967073"/>
                  <a:pt x="601980" y="1961186"/>
                  <a:pt x="589121" y="1954538"/>
                </a:cubicBezTo>
                <a:lnTo>
                  <a:pt x="550355" y="1933648"/>
                </a:lnTo>
                <a:lnTo>
                  <a:pt x="512255" y="1910952"/>
                </a:lnTo>
                <a:cubicBezTo>
                  <a:pt x="499682" y="1903451"/>
                  <a:pt x="487871" y="1894809"/>
                  <a:pt x="475583" y="1886833"/>
                </a:cubicBezTo>
                <a:cubicBezTo>
                  <a:pt x="427508" y="1853568"/>
                  <a:pt x="382009" y="1816747"/>
                  <a:pt x="339471" y="1776681"/>
                </a:cubicBezTo>
                <a:cubicBezTo>
                  <a:pt x="297208" y="1736442"/>
                  <a:pt x="258015" y="1693115"/>
                  <a:pt x="222218" y="1647062"/>
                </a:cubicBezTo>
                <a:cubicBezTo>
                  <a:pt x="204121" y="1624272"/>
                  <a:pt x="187643" y="1600248"/>
                  <a:pt x="171260" y="1576223"/>
                </a:cubicBezTo>
                <a:lnTo>
                  <a:pt x="148114" y="1539189"/>
                </a:lnTo>
                <a:cubicBezTo>
                  <a:pt x="140399" y="1526844"/>
                  <a:pt x="133636" y="1513930"/>
                  <a:pt x="126397" y="1501206"/>
                </a:cubicBezTo>
                <a:cubicBezTo>
                  <a:pt x="98455" y="1450200"/>
                  <a:pt x="74508" y="1397118"/>
                  <a:pt x="54769" y="1342435"/>
                </a:cubicBezTo>
                <a:cubicBezTo>
                  <a:pt x="35569" y="1287642"/>
                  <a:pt x="20946" y="1231362"/>
                  <a:pt x="11049" y="1174168"/>
                </a:cubicBezTo>
                <a:cubicBezTo>
                  <a:pt x="9525" y="1165242"/>
                  <a:pt x="7906" y="1155176"/>
                  <a:pt x="6287" y="1145680"/>
                </a:cubicBezTo>
                <a:cubicBezTo>
                  <a:pt x="4667" y="1136184"/>
                  <a:pt x="3810" y="1124789"/>
                  <a:pt x="2572" y="1114059"/>
                </a:cubicBezTo>
                <a:cubicBezTo>
                  <a:pt x="1334" y="1103329"/>
                  <a:pt x="0" y="1092028"/>
                  <a:pt x="0" y="1081298"/>
                </a:cubicBezTo>
                <a:cubicBezTo>
                  <a:pt x="0" y="1070568"/>
                  <a:pt x="0" y="1060122"/>
                  <a:pt x="0" y="1050247"/>
                </a:cubicBezTo>
                <a:cubicBezTo>
                  <a:pt x="94" y="1041016"/>
                  <a:pt x="922" y="1031808"/>
                  <a:pt x="2477" y="1022709"/>
                </a:cubicBezTo>
                <a:cubicBezTo>
                  <a:pt x="3596" y="1015262"/>
                  <a:pt x="5349" y="1007924"/>
                  <a:pt x="7715" y="1000773"/>
                </a:cubicBezTo>
                <a:cubicBezTo>
                  <a:pt x="12002" y="988523"/>
                  <a:pt x="17812" y="981781"/>
                  <a:pt x="26003" y="981781"/>
                </a:cubicBezTo>
                <a:cubicBezTo>
                  <a:pt x="42958" y="983111"/>
                  <a:pt x="56388" y="1003337"/>
                  <a:pt x="66866" y="1036762"/>
                </a:cubicBezTo>
                <a:cubicBezTo>
                  <a:pt x="79989" y="1081865"/>
                  <a:pt x="90516" y="1127678"/>
                  <a:pt x="98393" y="1173978"/>
                </a:cubicBezTo>
                <a:cubicBezTo>
                  <a:pt x="127092" y="1312903"/>
                  <a:pt x="184403" y="1444377"/>
                  <a:pt x="266700" y="1560080"/>
                </a:cubicBezTo>
                <a:cubicBezTo>
                  <a:pt x="348503" y="1676317"/>
                  <a:pt x="454808" y="1773318"/>
                  <a:pt x="578168" y="1844291"/>
                </a:cubicBezTo>
                <a:cubicBezTo>
                  <a:pt x="622746" y="1869966"/>
                  <a:pt x="669238" y="1892189"/>
                  <a:pt x="717233" y="1910762"/>
                </a:cubicBezTo>
                <a:cubicBezTo>
                  <a:pt x="765070" y="1928982"/>
                  <a:pt x="814194" y="1943646"/>
                  <a:pt x="864203" y="1954633"/>
                </a:cubicBezTo>
                <a:cubicBezTo>
                  <a:pt x="914169" y="1964934"/>
                  <a:pt x="964873" y="1971284"/>
                  <a:pt x="1015841" y="1973625"/>
                </a:cubicBezTo>
                <a:lnTo>
                  <a:pt x="1053941" y="1974575"/>
                </a:lnTo>
                <a:lnTo>
                  <a:pt x="1092041" y="1973530"/>
                </a:lnTo>
                <a:cubicBezTo>
                  <a:pt x="1104805" y="1973530"/>
                  <a:pt x="1117473" y="1971916"/>
                  <a:pt x="1130141" y="1971156"/>
                </a:cubicBezTo>
                <a:lnTo>
                  <a:pt x="1149191" y="1969637"/>
                </a:lnTo>
                <a:cubicBezTo>
                  <a:pt x="1155573" y="1968972"/>
                  <a:pt x="1161860" y="1968118"/>
                  <a:pt x="1168241" y="1967263"/>
                </a:cubicBezTo>
                <a:cubicBezTo>
                  <a:pt x="1180814" y="1965459"/>
                  <a:pt x="1193578" y="1964509"/>
                  <a:pt x="1206341" y="1962040"/>
                </a:cubicBezTo>
                <a:lnTo>
                  <a:pt x="1244441" y="1955393"/>
                </a:lnTo>
                <a:cubicBezTo>
                  <a:pt x="1269397" y="1949696"/>
                  <a:pt x="1294352" y="1944378"/>
                  <a:pt x="1318736" y="1936876"/>
                </a:cubicBezTo>
                <a:cubicBezTo>
                  <a:pt x="1367741" y="1922764"/>
                  <a:pt x="1415522" y="1904726"/>
                  <a:pt x="1461611" y="1882940"/>
                </a:cubicBezTo>
                <a:cubicBezTo>
                  <a:pt x="1554065" y="1838957"/>
                  <a:pt x="1638658" y="1780157"/>
                  <a:pt x="1712023" y="1708880"/>
                </a:cubicBezTo>
                <a:cubicBezTo>
                  <a:pt x="1983564" y="1447319"/>
                  <a:pt x="2072985" y="1049778"/>
                  <a:pt x="1939481" y="697665"/>
                </a:cubicBezTo>
                <a:cubicBezTo>
                  <a:pt x="1877506" y="536948"/>
                  <a:pt x="1771987" y="396544"/>
                  <a:pt x="1634681" y="292096"/>
                </a:cubicBezTo>
                <a:cubicBezTo>
                  <a:pt x="1498545" y="187816"/>
                  <a:pt x="1336648" y="122192"/>
                  <a:pt x="1166146" y="102179"/>
                </a:cubicBezTo>
                <a:cubicBezTo>
                  <a:pt x="1019623" y="83679"/>
                  <a:pt x="870788" y="100147"/>
                  <a:pt x="731901" y="150228"/>
                </a:cubicBezTo>
                <a:cubicBezTo>
                  <a:pt x="662674" y="176034"/>
                  <a:pt x="596951" y="210359"/>
                  <a:pt x="536257" y="252404"/>
                </a:cubicBezTo>
                <a:cubicBezTo>
                  <a:pt x="475551" y="294891"/>
                  <a:pt x="420501" y="344891"/>
                  <a:pt x="372427" y="401204"/>
                </a:cubicBezTo>
                <a:cubicBezTo>
                  <a:pt x="327470" y="454286"/>
                  <a:pt x="285274" y="517243"/>
                  <a:pt x="267653" y="581625"/>
                </a:cubicBezTo>
                <a:lnTo>
                  <a:pt x="268510" y="580771"/>
                </a:lnTo>
                <a:cubicBezTo>
                  <a:pt x="245123" y="616040"/>
                  <a:pt x="228671" y="655418"/>
                  <a:pt x="220028" y="696810"/>
                </a:cubicBezTo>
                <a:cubicBezTo>
                  <a:pt x="216980" y="707066"/>
                  <a:pt x="214694" y="717511"/>
                  <a:pt x="212217" y="727862"/>
                </a:cubicBezTo>
                <a:cubicBezTo>
                  <a:pt x="209741" y="738212"/>
                  <a:pt x="206693" y="748278"/>
                  <a:pt x="204121" y="758344"/>
                </a:cubicBezTo>
                <a:cubicBezTo>
                  <a:pt x="198999" y="778142"/>
                  <a:pt x="192245" y="797484"/>
                  <a:pt x="183928" y="816173"/>
                </a:cubicBezTo>
                <a:lnTo>
                  <a:pt x="183928" y="816173"/>
                </a:lnTo>
                <a:cubicBezTo>
                  <a:pt x="181356" y="829468"/>
                  <a:pt x="178308" y="842952"/>
                  <a:pt x="176594" y="856531"/>
                </a:cubicBezTo>
                <a:cubicBezTo>
                  <a:pt x="174332" y="869844"/>
                  <a:pt x="172996" y="883297"/>
                  <a:pt x="172593" y="896793"/>
                </a:cubicBezTo>
                <a:cubicBezTo>
                  <a:pt x="170783" y="957662"/>
                  <a:pt x="172593" y="995930"/>
                  <a:pt x="166116" y="1014542"/>
                </a:cubicBezTo>
                <a:cubicBezTo>
                  <a:pt x="159639" y="1033154"/>
                  <a:pt x="147828" y="1032489"/>
                  <a:pt x="128016" y="1012168"/>
                </a:cubicBezTo>
                <a:cubicBezTo>
                  <a:pt x="119444" y="1002672"/>
                  <a:pt x="108966" y="1014827"/>
                  <a:pt x="102299" y="983681"/>
                </a:cubicBezTo>
                <a:lnTo>
                  <a:pt x="102870" y="981307"/>
                </a:lnTo>
                <a:lnTo>
                  <a:pt x="102299" y="982161"/>
                </a:lnTo>
                <a:cubicBezTo>
                  <a:pt x="90015" y="934301"/>
                  <a:pt x="87617" y="884452"/>
                  <a:pt x="95250" y="835640"/>
                </a:cubicBezTo>
                <a:cubicBezTo>
                  <a:pt x="103076" y="784563"/>
                  <a:pt x="114664" y="734130"/>
                  <a:pt x="129921" y="684751"/>
                </a:cubicBezTo>
                <a:cubicBezTo>
                  <a:pt x="238531" y="318407"/>
                  <a:pt x="555675" y="51835"/>
                  <a:pt x="936212" y="7030"/>
                </a:cubicBezTo>
                <a:cubicBezTo>
                  <a:pt x="997820" y="-150"/>
                  <a:pt x="1059947" y="-1835"/>
                  <a:pt x="1121855" y="1997"/>
                </a:cubicBezTo>
                <a:cubicBezTo>
                  <a:pt x="1183774" y="5595"/>
                  <a:pt x="1245223" y="14941"/>
                  <a:pt x="1305401" y="29915"/>
                </a:cubicBezTo>
                <a:cubicBezTo>
                  <a:pt x="1453647" y="66828"/>
                  <a:pt x="1591859" y="135998"/>
                  <a:pt x="1710119" y="232462"/>
                </a:cubicBezTo>
                <a:cubicBezTo>
                  <a:pt x="1828153" y="329224"/>
                  <a:pt x="1924167" y="449935"/>
                  <a:pt x="1991773" y="586563"/>
                </a:cubicBezTo>
                <a:cubicBezTo>
                  <a:pt x="2028254" y="661106"/>
                  <a:pt x="2059972" y="739637"/>
                  <a:pt x="2074259" y="82339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71" name="Google Shape;371;p21"/>
          <p:cNvGrpSpPr/>
          <p:nvPr/>
        </p:nvGrpSpPr>
        <p:grpSpPr>
          <a:xfrm>
            <a:off x="891887" y="2044866"/>
            <a:ext cx="365084" cy="405687"/>
            <a:chOff x="7587063" y="2593818"/>
            <a:chExt cx="391595" cy="440725"/>
          </a:xfrm>
        </p:grpSpPr>
        <p:sp>
          <p:nvSpPr>
            <p:cNvPr id="372" name="Google Shape;372;p21"/>
            <p:cNvSpPr/>
            <p:nvPr/>
          </p:nvSpPr>
          <p:spPr>
            <a:xfrm>
              <a:off x="7739690" y="2593885"/>
              <a:ext cx="238929" cy="206955"/>
            </a:xfrm>
            <a:custGeom>
              <a:avLst/>
              <a:gdLst/>
              <a:ahLst/>
              <a:cxnLst/>
              <a:rect l="l" t="t" r="r" b="b"/>
              <a:pathLst>
                <a:path w="238929" h="206955" extrusionOk="0">
                  <a:moveTo>
                    <a:pt x="51" y="124725"/>
                  </a:moveTo>
                  <a:cubicBezTo>
                    <a:pt x="1086" y="139638"/>
                    <a:pt x="18124" y="147803"/>
                    <a:pt x="30439" y="139331"/>
                  </a:cubicBezTo>
                  <a:cubicBezTo>
                    <a:pt x="41272" y="131873"/>
                    <a:pt x="56061" y="139641"/>
                    <a:pt x="56061" y="152803"/>
                  </a:cubicBezTo>
                  <a:lnTo>
                    <a:pt x="56061" y="206956"/>
                  </a:lnTo>
                  <a:lnTo>
                    <a:pt x="96629" y="206956"/>
                  </a:lnTo>
                  <a:cubicBezTo>
                    <a:pt x="89424" y="177536"/>
                    <a:pt x="112751" y="148874"/>
                    <a:pt x="143780" y="151016"/>
                  </a:cubicBezTo>
                  <a:cubicBezTo>
                    <a:pt x="171081" y="152908"/>
                    <a:pt x="191326" y="179196"/>
                    <a:pt x="184509" y="206956"/>
                  </a:cubicBezTo>
                  <a:lnTo>
                    <a:pt x="225487" y="206956"/>
                  </a:lnTo>
                  <a:cubicBezTo>
                    <a:pt x="259776" y="155113"/>
                    <a:pt x="225243" y="80107"/>
                    <a:pt x="158425" y="76676"/>
                  </a:cubicBezTo>
                  <a:cubicBezTo>
                    <a:pt x="165980" y="36777"/>
                    <a:pt x="135217" y="0"/>
                    <a:pt x="94900" y="0"/>
                  </a:cubicBezTo>
                  <a:cubicBezTo>
                    <a:pt x="80336" y="0"/>
                    <a:pt x="66882" y="4841"/>
                    <a:pt x="56061" y="12996"/>
                  </a:cubicBezTo>
                  <a:lnTo>
                    <a:pt x="56061" y="93818"/>
                  </a:lnTo>
                  <a:cubicBezTo>
                    <a:pt x="56061" y="106971"/>
                    <a:pt x="41284" y="114752"/>
                    <a:pt x="30438" y="107291"/>
                  </a:cubicBezTo>
                  <a:cubicBezTo>
                    <a:pt x="17260" y="98225"/>
                    <a:pt x="-1091" y="108239"/>
                    <a:pt x="51" y="12472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" name="Google Shape;373;p21"/>
            <p:cNvSpPr/>
            <p:nvPr/>
          </p:nvSpPr>
          <p:spPr>
            <a:xfrm>
              <a:off x="7587063" y="2593818"/>
              <a:ext cx="182872" cy="263075"/>
            </a:xfrm>
            <a:custGeom>
              <a:avLst/>
              <a:gdLst/>
              <a:ahLst/>
              <a:cxnLst/>
              <a:rect l="l" t="t" r="r" b="b"/>
              <a:pathLst>
                <a:path w="182872" h="263075" extrusionOk="0">
                  <a:moveTo>
                    <a:pt x="68857" y="207024"/>
                  </a:moveTo>
                  <a:cubicBezTo>
                    <a:pt x="82012" y="207024"/>
                    <a:pt x="89791" y="221804"/>
                    <a:pt x="82327" y="232648"/>
                  </a:cubicBezTo>
                  <a:cubicBezTo>
                    <a:pt x="73303" y="245760"/>
                    <a:pt x="83211" y="264168"/>
                    <a:pt x="99767" y="263025"/>
                  </a:cubicBezTo>
                  <a:cubicBezTo>
                    <a:pt x="114713" y="261989"/>
                    <a:pt x="122838" y="244937"/>
                    <a:pt x="114377" y="232645"/>
                  </a:cubicBezTo>
                  <a:cubicBezTo>
                    <a:pt x="106916" y="221806"/>
                    <a:pt x="114691" y="207024"/>
                    <a:pt x="127850" y="207024"/>
                  </a:cubicBezTo>
                  <a:lnTo>
                    <a:pt x="182873" y="207024"/>
                  </a:lnTo>
                  <a:lnTo>
                    <a:pt x="182873" y="167302"/>
                  </a:lnTo>
                  <a:cubicBezTo>
                    <a:pt x="155051" y="174137"/>
                    <a:pt x="128814" y="153815"/>
                    <a:pt x="126925" y="126577"/>
                  </a:cubicBezTo>
                  <a:cubicBezTo>
                    <a:pt x="124782" y="95679"/>
                    <a:pt x="153324" y="72198"/>
                    <a:pt x="182873" y="79433"/>
                  </a:cubicBezTo>
                  <a:lnTo>
                    <a:pt x="182873" y="13064"/>
                  </a:lnTo>
                  <a:cubicBezTo>
                    <a:pt x="136550" y="-21846"/>
                    <a:pt x="70190" y="18015"/>
                    <a:pt x="80355" y="75889"/>
                  </a:cubicBezTo>
                  <a:cubicBezTo>
                    <a:pt x="13138" y="79460"/>
                    <a:pt x="-20877" y="154629"/>
                    <a:pt x="13708" y="2070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" name="Google Shape;374;p21"/>
            <p:cNvSpPr/>
            <p:nvPr/>
          </p:nvSpPr>
          <p:spPr>
            <a:xfrm>
              <a:off x="7795751" y="2770605"/>
              <a:ext cx="182907" cy="263938"/>
            </a:xfrm>
            <a:custGeom>
              <a:avLst/>
              <a:gdLst/>
              <a:ahLst/>
              <a:cxnLst/>
              <a:rect l="l" t="t" r="r" b="b"/>
              <a:pathLst>
                <a:path w="182907" h="263938" extrusionOk="0">
                  <a:moveTo>
                    <a:pt x="168993" y="56053"/>
                  </a:moveTo>
                  <a:lnTo>
                    <a:pt x="114015" y="56053"/>
                  </a:lnTo>
                  <a:cubicBezTo>
                    <a:pt x="100854" y="56053"/>
                    <a:pt x="93082" y="41269"/>
                    <a:pt x="100543" y="30430"/>
                  </a:cubicBezTo>
                  <a:cubicBezTo>
                    <a:pt x="109011" y="18133"/>
                    <a:pt x="100864" y="1087"/>
                    <a:pt x="85933" y="51"/>
                  </a:cubicBezTo>
                  <a:cubicBezTo>
                    <a:pt x="69380" y="-1098"/>
                    <a:pt x="59466" y="17310"/>
                    <a:pt x="68493" y="30428"/>
                  </a:cubicBezTo>
                  <a:cubicBezTo>
                    <a:pt x="75954" y="41272"/>
                    <a:pt x="68182" y="56053"/>
                    <a:pt x="55023" y="56053"/>
                  </a:cubicBezTo>
                  <a:lnTo>
                    <a:pt x="0" y="56053"/>
                  </a:lnTo>
                  <a:lnTo>
                    <a:pt x="0" y="95751"/>
                  </a:lnTo>
                  <a:cubicBezTo>
                    <a:pt x="29464" y="88537"/>
                    <a:pt x="58096" y="111922"/>
                    <a:pt x="55948" y="142895"/>
                  </a:cubicBezTo>
                  <a:cubicBezTo>
                    <a:pt x="54058" y="170143"/>
                    <a:pt x="27814" y="190449"/>
                    <a:pt x="0" y="183621"/>
                  </a:cubicBezTo>
                  <a:lnTo>
                    <a:pt x="0" y="250875"/>
                  </a:lnTo>
                  <a:cubicBezTo>
                    <a:pt x="46323" y="285785"/>
                    <a:pt x="112683" y="245923"/>
                    <a:pt x="102518" y="188050"/>
                  </a:cubicBezTo>
                  <a:cubicBezTo>
                    <a:pt x="168119" y="184563"/>
                    <a:pt x="204582" y="110966"/>
                    <a:pt x="168993" y="560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" name="Google Shape;375;p21"/>
            <p:cNvSpPr/>
            <p:nvPr/>
          </p:nvSpPr>
          <p:spPr>
            <a:xfrm>
              <a:off x="7587070" y="2826658"/>
              <a:ext cx="238925" cy="207818"/>
            </a:xfrm>
            <a:custGeom>
              <a:avLst/>
              <a:gdLst/>
              <a:ahLst/>
              <a:cxnLst/>
              <a:rect l="l" t="t" r="r" b="b"/>
              <a:pathLst>
                <a:path w="238925" h="207818" extrusionOk="0">
                  <a:moveTo>
                    <a:pt x="238875" y="85056"/>
                  </a:moveTo>
                  <a:cubicBezTo>
                    <a:pt x="240017" y="68578"/>
                    <a:pt x="221667" y="58554"/>
                    <a:pt x="208489" y="67624"/>
                  </a:cubicBezTo>
                  <a:cubicBezTo>
                    <a:pt x="197649" y="75077"/>
                    <a:pt x="182865" y="67316"/>
                    <a:pt x="182865" y="54152"/>
                  </a:cubicBezTo>
                  <a:lnTo>
                    <a:pt x="182865" y="0"/>
                  </a:lnTo>
                  <a:lnTo>
                    <a:pt x="142274" y="0"/>
                  </a:lnTo>
                  <a:cubicBezTo>
                    <a:pt x="149301" y="28595"/>
                    <a:pt x="127520" y="56053"/>
                    <a:pt x="98289" y="56053"/>
                  </a:cubicBezTo>
                  <a:cubicBezTo>
                    <a:pt x="68782" y="56053"/>
                    <a:pt x="47473" y="28249"/>
                    <a:pt x="54394" y="0"/>
                  </a:cubicBezTo>
                  <a:lnTo>
                    <a:pt x="13705" y="0"/>
                  </a:lnTo>
                  <a:cubicBezTo>
                    <a:pt x="-20862" y="52389"/>
                    <a:pt x="13088" y="127680"/>
                    <a:pt x="80501" y="131142"/>
                  </a:cubicBezTo>
                  <a:cubicBezTo>
                    <a:pt x="72946" y="171041"/>
                    <a:pt x="103710" y="207818"/>
                    <a:pt x="144027" y="207818"/>
                  </a:cubicBezTo>
                  <a:cubicBezTo>
                    <a:pt x="158590" y="207818"/>
                    <a:pt x="172045" y="202977"/>
                    <a:pt x="182866" y="194822"/>
                  </a:cubicBezTo>
                  <a:lnTo>
                    <a:pt x="182866" y="113137"/>
                  </a:lnTo>
                  <a:cubicBezTo>
                    <a:pt x="182866" y="99986"/>
                    <a:pt x="197644" y="92203"/>
                    <a:pt x="208486" y="99664"/>
                  </a:cubicBezTo>
                  <a:cubicBezTo>
                    <a:pt x="220777" y="108123"/>
                    <a:pt x="237838" y="99999"/>
                    <a:pt x="238875" y="8505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6" name="Google Shape;376;p21"/>
          <p:cNvGrpSpPr/>
          <p:nvPr/>
        </p:nvGrpSpPr>
        <p:grpSpPr>
          <a:xfrm>
            <a:off x="7871310" y="1572492"/>
            <a:ext cx="405687" cy="405686"/>
            <a:chOff x="7562499" y="3566844"/>
            <a:chExt cx="440725" cy="440724"/>
          </a:xfrm>
        </p:grpSpPr>
        <p:sp>
          <p:nvSpPr>
            <p:cNvPr id="377" name="Google Shape;377;p21"/>
            <p:cNvSpPr/>
            <p:nvPr/>
          </p:nvSpPr>
          <p:spPr>
            <a:xfrm>
              <a:off x="7562499" y="3566844"/>
              <a:ext cx="440725" cy="78331"/>
            </a:xfrm>
            <a:custGeom>
              <a:avLst/>
              <a:gdLst/>
              <a:ahLst/>
              <a:cxnLst/>
              <a:rect l="l" t="t" r="r" b="b"/>
              <a:pathLst>
                <a:path w="440725" h="78331" extrusionOk="0">
                  <a:moveTo>
                    <a:pt x="427813" y="0"/>
                  </a:moveTo>
                  <a:lnTo>
                    <a:pt x="12912" y="0"/>
                  </a:lnTo>
                  <a:cubicBezTo>
                    <a:pt x="5781" y="0"/>
                    <a:pt x="0" y="5781"/>
                    <a:pt x="0" y="12912"/>
                  </a:cubicBezTo>
                  <a:lnTo>
                    <a:pt x="0" y="78332"/>
                  </a:lnTo>
                  <a:lnTo>
                    <a:pt x="440725" y="78332"/>
                  </a:lnTo>
                  <a:lnTo>
                    <a:pt x="440725" y="12912"/>
                  </a:lnTo>
                  <a:cubicBezTo>
                    <a:pt x="440725" y="5781"/>
                    <a:pt x="434944" y="0"/>
                    <a:pt x="427813" y="0"/>
                  </a:cubicBezTo>
                  <a:close/>
                  <a:moveTo>
                    <a:pt x="297834" y="52078"/>
                  </a:moveTo>
                  <a:cubicBezTo>
                    <a:pt x="290703" y="52078"/>
                    <a:pt x="284922" y="46297"/>
                    <a:pt x="284922" y="39166"/>
                  </a:cubicBezTo>
                  <a:cubicBezTo>
                    <a:pt x="284922" y="32035"/>
                    <a:pt x="290703" y="26254"/>
                    <a:pt x="297834" y="26254"/>
                  </a:cubicBezTo>
                  <a:cubicBezTo>
                    <a:pt x="304964" y="26254"/>
                    <a:pt x="310746" y="32035"/>
                    <a:pt x="310746" y="39166"/>
                  </a:cubicBezTo>
                  <a:cubicBezTo>
                    <a:pt x="310746" y="46297"/>
                    <a:pt x="304964" y="52078"/>
                    <a:pt x="297834" y="52078"/>
                  </a:cubicBezTo>
                  <a:close/>
                  <a:moveTo>
                    <a:pt x="349481" y="52078"/>
                  </a:moveTo>
                  <a:cubicBezTo>
                    <a:pt x="342350" y="52078"/>
                    <a:pt x="336569" y="46297"/>
                    <a:pt x="336569" y="39166"/>
                  </a:cubicBezTo>
                  <a:cubicBezTo>
                    <a:pt x="336569" y="32035"/>
                    <a:pt x="342350" y="26254"/>
                    <a:pt x="349481" y="26254"/>
                  </a:cubicBezTo>
                  <a:cubicBezTo>
                    <a:pt x="356612" y="26254"/>
                    <a:pt x="362393" y="32035"/>
                    <a:pt x="362393" y="39166"/>
                  </a:cubicBezTo>
                  <a:cubicBezTo>
                    <a:pt x="362393" y="46297"/>
                    <a:pt x="356612" y="52078"/>
                    <a:pt x="349481" y="52078"/>
                  </a:cubicBezTo>
                  <a:close/>
                  <a:moveTo>
                    <a:pt x="401129" y="52078"/>
                  </a:moveTo>
                  <a:cubicBezTo>
                    <a:pt x="393998" y="52078"/>
                    <a:pt x="388217" y="46297"/>
                    <a:pt x="388217" y="39166"/>
                  </a:cubicBezTo>
                  <a:cubicBezTo>
                    <a:pt x="388217" y="32035"/>
                    <a:pt x="393998" y="26254"/>
                    <a:pt x="401129" y="26254"/>
                  </a:cubicBezTo>
                  <a:cubicBezTo>
                    <a:pt x="408259" y="26254"/>
                    <a:pt x="414040" y="32035"/>
                    <a:pt x="414040" y="39166"/>
                  </a:cubicBezTo>
                  <a:cubicBezTo>
                    <a:pt x="414040" y="46297"/>
                    <a:pt x="408259" y="52078"/>
                    <a:pt x="401129" y="5207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" name="Google Shape;378;p21"/>
            <p:cNvSpPr/>
            <p:nvPr/>
          </p:nvSpPr>
          <p:spPr>
            <a:xfrm>
              <a:off x="7667515" y="3760020"/>
              <a:ext cx="232413" cy="50787"/>
            </a:xfrm>
            <a:custGeom>
              <a:avLst/>
              <a:gdLst/>
              <a:ahLst/>
              <a:cxnLst/>
              <a:rect l="l" t="t" r="r" b="b"/>
              <a:pathLst>
                <a:path w="232413" h="50787" extrusionOk="0">
                  <a:moveTo>
                    <a:pt x="25393" y="50788"/>
                  </a:moveTo>
                  <a:lnTo>
                    <a:pt x="139573" y="50788"/>
                  </a:lnTo>
                  <a:lnTo>
                    <a:pt x="139573" y="44231"/>
                  </a:lnTo>
                  <a:cubicBezTo>
                    <a:pt x="139573" y="32443"/>
                    <a:pt x="154159" y="26817"/>
                    <a:pt x="162069" y="35578"/>
                  </a:cubicBezTo>
                  <a:lnTo>
                    <a:pt x="175799" y="50787"/>
                  </a:lnTo>
                  <a:lnTo>
                    <a:pt x="207020" y="50787"/>
                  </a:lnTo>
                  <a:cubicBezTo>
                    <a:pt x="221023" y="50787"/>
                    <a:pt x="232414" y="39396"/>
                    <a:pt x="232414" y="25393"/>
                  </a:cubicBezTo>
                  <a:cubicBezTo>
                    <a:pt x="232414" y="11391"/>
                    <a:pt x="221023" y="0"/>
                    <a:pt x="207020" y="0"/>
                  </a:cubicBezTo>
                  <a:lnTo>
                    <a:pt x="25393" y="0"/>
                  </a:lnTo>
                  <a:cubicBezTo>
                    <a:pt x="11391" y="0"/>
                    <a:pt x="0" y="11391"/>
                    <a:pt x="0" y="25393"/>
                  </a:cubicBezTo>
                  <a:cubicBezTo>
                    <a:pt x="0" y="39396"/>
                    <a:pt x="11391" y="50788"/>
                    <a:pt x="25393" y="5078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9" name="Google Shape;379;p21"/>
            <p:cNvSpPr/>
            <p:nvPr/>
          </p:nvSpPr>
          <p:spPr>
            <a:xfrm>
              <a:off x="7832912" y="3837822"/>
              <a:ext cx="37212" cy="55533"/>
            </a:xfrm>
            <a:custGeom>
              <a:avLst/>
              <a:gdLst/>
              <a:ahLst/>
              <a:cxnLst/>
              <a:rect l="l" t="t" r="r" b="b"/>
              <a:pathLst>
                <a:path w="37212" h="55533" extrusionOk="0">
                  <a:moveTo>
                    <a:pt x="0" y="55534"/>
                  </a:moveTo>
                  <a:lnTo>
                    <a:pt x="37213" y="412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" name="Google Shape;380;p21"/>
            <p:cNvSpPr/>
            <p:nvPr/>
          </p:nvSpPr>
          <p:spPr>
            <a:xfrm>
              <a:off x="7562499" y="3670999"/>
              <a:ext cx="440725" cy="336569"/>
            </a:xfrm>
            <a:custGeom>
              <a:avLst/>
              <a:gdLst/>
              <a:ahLst/>
              <a:cxnLst/>
              <a:rect l="l" t="t" r="r" b="b"/>
              <a:pathLst>
                <a:path w="440725" h="336569" extrusionOk="0">
                  <a:moveTo>
                    <a:pt x="0" y="323657"/>
                  </a:moveTo>
                  <a:cubicBezTo>
                    <a:pt x="0" y="330788"/>
                    <a:pt x="5781" y="336569"/>
                    <a:pt x="12912" y="336569"/>
                  </a:cubicBezTo>
                  <a:lnTo>
                    <a:pt x="427813" y="336569"/>
                  </a:lnTo>
                  <a:cubicBezTo>
                    <a:pt x="434944" y="336569"/>
                    <a:pt x="440725" y="330788"/>
                    <a:pt x="440725" y="323657"/>
                  </a:cubicBezTo>
                  <a:lnTo>
                    <a:pt x="440725" y="0"/>
                  </a:lnTo>
                  <a:lnTo>
                    <a:pt x="0" y="0"/>
                  </a:lnTo>
                  <a:close/>
                  <a:moveTo>
                    <a:pt x="130410" y="63198"/>
                  </a:moveTo>
                  <a:lnTo>
                    <a:pt x="312037" y="63198"/>
                  </a:lnTo>
                  <a:cubicBezTo>
                    <a:pt x="340278" y="63198"/>
                    <a:pt x="363254" y="86173"/>
                    <a:pt x="363254" y="114415"/>
                  </a:cubicBezTo>
                  <a:cubicBezTo>
                    <a:pt x="363254" y="142656"/>
                    <a:pt x="340278" y="165632"/>
                    <a:pt x="312037" y="165632"/>
                  </a:cubicBezTo>
                  <a:lnTo>
                    <a:pt x="304128" y="165632"/>
                  </a:lnTo>
                  <a:lnTo>
                    <a:pt x="339392" y="204694"/>
                  </a:lnTo>
                  <a:cubicBezTo>
                    <a:pt x="345441" y="211394"/>
                    <a:pt x="342923" y="222136"/>
                    <a:pt x="334443" y="225397"/>
                  </a:cubicBezTo>
                  <a:lnTo>
                    <a:pt x="310340" y="234668"/>
                  </a:lnTo>
                  <a:lnTo>
                    <a:pt x="318477" y="255825"/>
                  </a:lnTo>
                  <a:cubicBezTo>
                    <a:pt x="321037" y="262480"/>
                    <a:pt x="317717" y="269951"/>
                    <a:pt x="311061" y="272511"/>
                  </a:cubicBezTo>
                  <a:cubicBezTo>
                    <a:pt x="304393" y="275076"/>
                    <a:pt x="296930" y="271738"/>
                    <a:pt x="294375" y="265095"/>
                  </a:cubicBezTo>
                  <a:lnTo>
                    <a:pt x="286238" y="243939"/>
                  </a:lnTo>
                  <a:lnTo>
                    <a:pt x="262136" y="253209"/>
                  </a:lnTo>
                  <a:cubicBezTo>
                    <a:pt x="253681" y="256462"/>
                    <a:pt x="244589" y="250198"/>
                    <a:pt x="244589" y="241157"/>
                  </a:cubicBezTo>
                  <a:lnTo>
                    <a:pt x="244589" y="165633"/>
                  </a:lnTo>
                  <a:lnTo>
                    <a:pt x="130410" y="165633"/>
                  </a:lnTo>
                  <a:cubicBezTo>
                    <a:pt x="102168" y="165633"/>
                    <a:pt x="79193" y="142657"/>
                    <a:pt x="79193" y="114415"/>
                  </a:cubicBezTo>
                  <a:cubicBezTo>
                    <a:pt x="79193" y="86174"/>
                    <a:pt x="102168" y="63198"/>
                    <a:pt x="130410" y="6319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1" name="Google Shape;381;p21"/>
          <p:cNvGrpSpPr/>
          <p:nvPr/>
        </p:nvGrpSpPr>
        <p:grpSpPr>
          <a:xfrm>
            <a:off x="3277260" y="1572506"/>
            <a:ext cx="405685" cy="405686"/>
            <a:chOff x="4386649" y="3566844"/>
            <a:chExt cx="440722" cy="440724"/>
          </a:xfrm>
        </p:grpSpPr>
        <p:sp>
          <p:nvSpPr>
            <p:cNvPr id="382" name="Google Shape;382;p21"/>
            <p:cNvSpPr/>
            <p:nvPr/>
          </p:nvSpPr>
          <p:spPr>
            <a:xfrm>
              <a:off x="4467882" y="3566844"/>
              <a:ext cx="242424" cy="52508"/>
            </a:xfrm>
            <a:custGeom>
              <a:avLst/>
              <a:gdLst/>
              <a:ahLst/>
              <a:cxnLst/>
              <a:rect l="l" t="t" r="r" b="b"/>
              <a:pathLst>
                <a:path w="242424" h="52508" extrusionOk="0">
                  <a:moveTo>
                    <a:pt x="10011" y="52508"/>
                  </a:moveTo>
                  <a:lnTo>
                    <a:pt x="242425" y="52508"/>
                  </a:lnTo>
                  <a:lnTo>
                    <a:pt x="242425" y="45622"/>
                  </a:lnTo>
                  <a:cubicBezTo>
                    <a:pt x="242425" y="20470"/>
                    <a:pt x="221955" y="0"/>
                    <a:pt x="196803" y="0"/>
                  </a:cubicBezTo>
                  <a:lnTo>
                    <a:pt x="0" y="0"/>
                  </a:lnTo>
                  <a:cubicBezTo>
                    <a:pt x="14060" y="20831"/>
                    <a:pt x="8878" y="39300"/>
                    <a:pt x="10011" y="5250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" name="Google Shape;383;p21"/>
            <p:cNvSpPr/>
            <p:nvPr/>
          </p:nvSpPr>
          <p:spPr>
            <a:xfrm>
              <a:off x="4386649" y="3566844"/>
              <a:ext cx="284921" cy="414901"/>
            </a:xfrm>
            <a:custGeom>
              <a:avLst/>
              <a:gdLst/>
              <a:ahLst/>
              <a:cxnLst/>
              <a:rect l="l" t="t" r="r" b="b"/>
              <a:pathLst>
                <a:path w="284921" h="414901" extrusionOk="0">
                  <a:moveTo>
                    <a:pt x="123093" y="310393"/>
                  </a:moveTo>
                  <a:cubicBezTo>
                    <a:pt x="123093" y="303332"/>
                    <a:pt x="128763" y="297603"/>
                    <a:pt x="135798" y="297491"/>
                  </a:cubicBezTo>
                  <a:cubicBezTo>
                    <a:pt x="138040" y="279179"/>
                    <a:pt x="143583" y="261874"/>
                    <a:pt x="151811" y="246186"/>
                  </a:cubicBezTo>
                  <a:lnTo>
                    <a:pt x="136005" y="246186"/>
                  </a:lnTo>
                  <a:cubicBezTo>
                    <a:pt x="128874" y="246186"/>
                    <a:pt x="123093" y="240405"/>
                    <a:pt x="123093" y="233274"/>
                  </a:cubicBezTo>
                  <a:cubicBezTo>
                    <a:pt x="123093" y="226144"/>
                    <a:pt x="128874" y="220363"/>
                    <a:pt x="136005" y="220363"/>
                  </a:cubicBezTo>
                  <a:lnTo>
                    <a:pt x="168937" y="220363"/>
                  </a:lnTo>
                  <a:cubicBezTo>
                    <a:pt x="196511" y="186840"/>
                    <a:pt x="238257" y="165396"/>
                    <a:pt x="284922" y="165277"/>
                  </a:cubicBezTo>
                  <a:lnTo>
                    <a:pt x="284922" y="78332"/>
                  </a:lnTo>
                  <a:lnTo>
                    <a:pt x="78332" y="78332"/>
                  </a:lnTo>
                  <a:cubicBezTo>
                    <a:pt x="71201" y="78332"/>
                    <a:pt x="65420" y="72551"/>
                    <a:pt x="65420" y="65420"/>
                  </a:cubicBezTo>
                  <a:lnTo>
                    <a:pt x="65420" y="32710"/>
                  </a:lnTo>
                  <a:cubicBezTo>
                    <a:pt x="65420" y="14674"/>
                    <a:pt x="50746" y="0"/>
                    <a:pt x="32710" y="0"/>
                  </a:cubicBezTo>
                  <a:cubicBezTo>
                    <a:pt x="14674" y="0"/>
                    <a:pt x="0" y="14674"/>
                    <a:pt x="0" y="32710"/>
                  </a:cubicBezTo>
                  <a:lnTo>
                    <a:pt x="0" y="401989"/>
                  </a:lnTo>
                  <a:cubicBezTo>
                    <a:pt x="0" y="409120"/>
                    <a:pt x="5781" y="414901"/>
                    <a:pt x="12912" y="414901"/>
                  </a:cubicBezTo>
                  <a:lnTo>
                    <a:pt x="171860" y="414901"/>
                  </a:lnTo>
                  <a:cubicBezTo>
                    <a:pt x="150219" y="390129"/>
                    <a:pt x="136538" y="358235"/>
                    <a:pt x="134852" y="323246"/>
                  </a:cubicBezTo>
                  <a:cubicBezTo>
                    <a:pt x="128261" y="322661"/>
                    <a:pt x="123093" y="317133"/>
                    <a:pt x="123093" y="310393"/>
                  </a:cubicBezTo>
                  <a:close/>
                  <a:moveTo>
                    <a:pt x="136005" y="142891"/>
                  </a:moveTo>
                  <a:lnTo>
                    <a:pt x="217780" y="142891"/>
                  </a:lnTo>
                  <a:cubicBezTo>
                    <a:pt x="224911" y="142891"/>
                    <a:pt x="230692" y="148672"/>
                    <a:pt x="230692" y="155803"/>
                  </a:cubicBezTo>
                  <a:cubicBezTo>
                    <a:pt x="230692" y="162934"/>
                    <a:pt x="224911" y="168715"/>
                    <a:pt x="217780" y="168715"/>
                  </a:cubicBezTo>
                  <a:lnTo>
                    <a:pt x="136005" y="168715"/>
                  </a:lnTo>
                  <a:cubicBezTo>
                    <a:pt x="128874" y="168715"/>
                    <a:pt x="123093" y="162934"/>
                    <a:pt x="123093" y="155803"/>
                  </a:cubicBezTo>
                  <a:cubicBezTo>
                    <a:pt x="123093" y="148672"/>
                    <a:pt x="128873" y="142891"/>
                    <a:pt x="136005" y="142891"/>
                  </a:cubicBezTo>
                  <a:close/>
                  <a:moveTo>
                    <a:pt x="105969" y="307041"/>
                  </a:moveTo>
                  <a:lnTo>
                    <a:pt x="80575" y="332434"/>
                  </a:lnTo>
                  <a:cubicBezTo>
                    <a:pt x="75533" y="337477"/>
                    <a:pt x="67358" y="337477"/>
                    <a:pt x="62315" y="332434"/>
                  </a:cubicBezTo>
                  <a:lnTo>
                    <a:pt x="49403" y="319522"/>
                  </a:lnTo>
                  <a:cubicBezTo>
                    <a:pt x="44361" y="314481"/>
                    <a:pt x="44361" y="306305"/>
                    <a:pt x="49403" y="301262"/>
                  </a:cubicBezTo>
                  <a:cubicBezTo>
                    <a:pt x="54445" y="296221"/>
                    <a:pt x="62621" y="296221"/>
                    <a:pt x="67663" y="301262"/>
                  </a:cubicBezTo>
                  <a:lnTo>
                    <a:pt x="71446" y="305045"/>
                  </a:lnTo>
                  <a:lnTo>
                    <a:pt x="87709" y="288781"/>
                  </a:lnTo>
                  <a:cubicBezTo>
                    <a:pt x="92751" y="283739"/>
                    <a:pt x="100927" y="283739"/>
                    <a:pt x="105969" y="288781"/>
                  </a:cubicBezTo>
                  <a:cubicBezTo>
                    <a:pt x="111011" y="293823"/>
                    <a:pt x="111011" y="301999"/>
                    <a:pt x="105969" y="307041"/>
                  </a:cubicBezTo>
                  <a:close/>
                  <a:moveTo>
                    <a:pt x="105969" y="229922"/>
                  </a:moveTo>
                  <a:lnTo>
                    <a:pt x="80575" y="255316"/>
                  </a:lnTo>
                  <a:cubicBezTo>
                    <a:pt x="75533" y="260358"/>
                    <a:pt x="67358" y="260358"/>
                    <a:pt x="62315" y="255316"/>
                  </a:cubicBezTo>
                  <a:lnTo>
                    <a:pt x="49403" y="242404"/>
                  </a:lnTo>
                  <a:cubicBezTo>
                    <a:pt x="44361" y="237362"/>
                    <a:pt x="44361" y="229186"/>
                    <a:pt x="49403" y="224144"/>
                  </a:cubicBezTo>
                  <a:cubicBezTo>
                    <a:pt x="54445" y="219102"/>
                    <a:pt x="62621" y="219102"/>
                    <a:pt x="67663" y="224144"/>
                  </a:cubicBezTo>
                  <a:lnTo>
                    <a:pt x="71446" y="227926"/>
                  </a:lnTo>
                  <a:lnTo>
                    <a:pt x="87709" y="211662"/>
                  </a:lnTo>
                  <a:cubicBezTo>
                    <a:pt x="92751" y="206620"/>
                    <a:pt x="100927" y="206620"/>
                    <a:pt x="105969" y="211662"/>
                  </a:cubicBezTo>
                  <a:cubicBezTo>
                    <a:pt x="111011" y="216705"/>
                    <a:pt x="111011" y="224881"/>
                    <a:pt x="105969" y="229922"/>
                  </a:cubicBezTo>
                  <a:close/>
                  <a:moveTo>
                    <a:pt x="105969" y="151590"/>
                  </a:moveTo>
                  <a:lnTo>
                    <a:pt x="80575" y="176984"/>
                  </a:lnTo>
                  <a:cubicBezTo>
                    <a:pt x="75534" y="182026"/>
                    <a:pt x="67358" y="182027"/>
                    <a:pt x="62315" y="176984"/>
                  </a:cubicBezTo>
                  <a:lnTo>
                    <a:pt x="49403" y="164072"/>
                  </a:lnTo>
                  <a:cubicBezTo>
                    <a:pt x="44361" y="159029"/>
                    <a:pt x="44361" y="150855"/>
                    <a:pt x="49403" y="145812"/>
                  </a:cubicBezTo>
                  <a:cubicBezTo>
                    <a:pt x="54445" y="140769"/>
                    <a:pt x="62621" y="140769"/>
                    <a:pt x="67663" y="145812"/>
                  </a:cubicBezTo>
                  <a:lnTo>
                    <a:pt x="71446" y="149593"/>
                  </a:lnTo>
                  <a:lnTo>
                    <a:pt x="87709" y="133331"/>
                  </a:lnTo>
                  <a:cubicBezTo>
                    <a:pt x="92751" y="128288"/>
                    <a:pt x="100927" y="128288"/>
                    <a:pt x="105969" y="133331"/>
                  </a:cubicBezTo>
                  <a:cubicBezTo>
                    <a:pt x="111011" y="138373"/>
                    <a:pt x="111011" y="146549"/>
                    <a:pt x="105969" y="1515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" name="Google Shape;384;p21"/>
            <p:cNvSpPr/>
            <p:nvPr/>
          </p:nvSpPr>
          <p:spPr>
            <a:xfrm>
              <a:off x="4628918" y="3839714"/>
              <a:ext cx="86079" cy="86079"/>
            </a:xfrm>
            <a:custGeom>
              <a:avLst/>
              <a:gdLst/>
              <a:ahLst/>
              <a:cxnLst/>
              <a:rect l="l" t="t" r="r" b="b"/>
              <a:pathLst>
                <a:path w="86079" h="86079" extrusionOk="0">
                  <a:moveTo>
                    <a:pt x="62929" y="4890"/>
                  </a:moveTo>
                  <a:cubicBezTo>
                    <a:pt x="56976" y="1773"/>
                    <a:pt x="50213" y="0"/>
                    <a:pt x="43040" y="0"/>
                  </a:cubicBezTo>
                  <a:cubicBezTo>
                    <a:pt x="19308" y="0"/>
                    <a:pt x="0" y="19308"/>
                    <a:pt x="0" y="43040"/>
                  </a:cubicBezTo>
                  <a:cubicBezTo>
                    <a:pt x="0" y="66772"/>
                    <a:pt x="19308" y="86079"/>
                    <a:pt x="43040" y="86079"/>
                  </a:cubicBezTo>
                  <a:cubicBezTo>
                    <a:pt x="66772" y="86079"/>
                    <a:pt x="86079" y="66772"/>
                    <a:pt x="86079" y="43040"/>
                  </a:cubicBezTo>
                  <a:cubicBezTo>
                    <a:pt x="86079" y="35867"/>
                    <a:pt x="84306" y="29103"/>
                    <a:pt x="81189" y="23150"/>
                  </a:cubicBezTo>
                  <a:lnTo>
                    <a:pt x="52169" y="52170"/>
                  </a:lnTo>
                  <a:cubicBezTo>
                    <a:pt x="47126" y="57212"/>
                    <a:pt x="38952" y="57212"/>
                    <a:pt x="33909" y="52170"/>
                  </a:cubicBezTo>
                  <a:cubicBezTo>
                    <a:pt x="28867" y="47128"/>
                    <a:pt x="28867" y="38953"/>
                    <a:pt x="33909" y="339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" name="Google Shape;385;p21"/>
            <p:cNvSpPr/>
            <p:nvPr/>
          </p:nvSpPr>
          <p:spPr>
            <a:xfrm>
              <a:off x="4547143" y="3757925"/>
              <a:ext cx="249629" cy="249643"/>
            </a:xfrm>
            <a:custGeom>
              <a:avLst/>
              <a:gdLst/>
              <a:ahLst/>
              <a:cxnLst/>
              <a:rect l="l" t="t" r="r" b="b"/>
              <a:pathLst>
                <a:path w="249629" h="249643" extrusionOk="0">
                  <a:moveTo>
                    <a:pt x="209428" y="113419"/>
                  </a:moveTo>
                  <a:lnTo>
                    <a:pt x="191445" y="107425"/>
                  </a:lnTo>
                  <a:cubicBezTo>
                    <a:pt x="202882" y="151178"/>
                    <a:pt x="169639" y="193692"/>
                    <a:pt x="124815" y="193692"/>
                  </a:cubicBezTo>
                  <a:cubicBezTo>
                    <a:pt x="86844" y="193692"/>
                    <a:pt x="55951" y="162800"/>
                    <a:pt x="55951" y="124829"/>
                  </a:cubicBezTo>
                  <a:cubicBezTo>
                    <a:pt x="55951" y="79971"/>
                    <a:pt x="98505" y="46772"/>
                    <a:pt x="142219" y="58199"/>
                  </a:cubicBezTo>
                  <a:lnTo>
                    <a:pt x="136228" y="40225"/>
                  </a:lnTo>
                  <a:cubicBezTo>
                    <a:pt x="131704" y="26656"/>
                    <a:pt x="134946" y="11992"/>
                    <a:pt x="144642" y="1596"/>
                  </a:cubicBezTo>
                  <a:cubicBezTo>
                    <a:pt x="69045" y="-10523"/>
                    <a:pt x="0" y="47921"/>
                    <a:pt x="0" y="124829"/>
                  </a:cubicBezTo>
                  <a:cubicBezTo>
                    <a:pt x="0" y="193652"/>
                    <a:pt x="55992" y="249644"/>
                    <a:pt x="124815" y="249644"/>
                  </a:cubicBezTo>
                  <a:cubicBezTo>
                    <a:pt x="193638" y="249644"/>
                    <a:pt x="249629" y="193652"/>
                    <a:pt x="249629" y="124829"/>
                  </a:cubicBezTo>
                  <a:cubicBezTo>
                    <a:pt x="249629" y="118088"/>
                    <a:pt x="249085" y="111473"/>
                    <a:pt x="248051" y="105019"/>
                  </a:cubicBezTo>
                  <a:cubicBezTo>
                    <a:pt x="237256" y="115082"/>
                    <a:pt x="222355" y="117724"/>
                    <a:pt x="209428" y="1134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" name="Google Shape;386;p21"/>
            <p:cNvSpPr/>
            <p:nvPr/>
          </p:nvSpPr>
          <p:spPr>
            <a:xfrm>
              <a:off x="4707205" y="3727337"/>
              <a:ext cx="120166" cy="120167"/>
            </a:xfrm>
            <a:custGeom>
              <a:avLst/>
              <a:gdLst/>
              <a:ahLst/>
              <a:cxnLst/>
              <a:rect l="l" t="t" r="r" b="b"/>
              <a:pathLst>
                <a:path w="120166" h="120167" extrusionOk="0">
                  <a:moveTo>
                    <a:pt x="111340" y="49356"/>
                  </a:moveTo>
                  <a:lnTo>
                    <a:pt x="80944" y="39225"/>
                  </a:lnTo>
                  <a:lnTo>
                    <a:pt x="70812" y="8828"/>
                  </a:lnTo>
                  <a:cubicBezTo>
                    <a:pt x="67783" y="-259"/>
                    <a:pt x="56218" y="-3003"/>
                    <a:pt x="49433" y="3781"/>
                  </a:cubicBezTo>
                  <a:lnTo>
                    <a:pt x="3782" y="49432"/>
                  </a:lnTo>
                  <a:cubicBezTo>
                    <a:pt x="324" y="52890"/>
                    <a:pt x="-883" y="58005"/>
                    <a:pt x="663" y="62645"/>
                  </a:cubicBezTo>
                  <a:lnTo>
                    <a:pt x="12836" y="99165"/>
                  </a:lnTo>
                  <a:cubicBezTo>
                    <a:pt x="14121" y="103020"/>
                    <a:pt x="17146" y="106046"/>
                    <a:pt x="21001" y="107331"/>
                  </a:cubicBezTo>
                  <a:cubicBezTo>
                    <a:pt x="59030" y="119772"/>
                    <a:pt x="57905" y="120167"/>
                    <a:pt x="61603" y="120167"/>
                  </a:cubicBezTo>
                  <a:cubicBezTo>
                    <a:pt x="64974" y="120167"/>
                    <a:pt x="68274" y="118847"/>
                    <a:pt x="70735" y="116385"/>
                  </a:cubicBezTo>
                  <a:lnTo>
                    <a:pt x="116385" y="70735"/>
                  </a:lnTo>
                  <a:cubicBezTo>
                    <a:pt x="123160" y="63963"/>
                    <a:pt x="120443" y="52390"/>
                    <a:pt x="111340" y="4935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87" name="Google Shape;387;p21"/>
          <p:cNvSpPr/>
          <p:nvPr/>
        </p:nvSpPr>
        <p:spPr>
          <a:xfrm rot="-7895613">
            <a:off x="1936055" y="1490025"/>
            <a:ext cx="624780" cy="1165628"/>
          </a:xfrm>
          <a:custGeom>
            <a:avLst/>
            <a:gdLst/>
            <a:ahLst/>
            <a:cxnLst/>
            <a:rect l="l" t="t" r="r" b="b"/>
            <a:pathLst>
              <a:path w="700009" h="1305980" extrusionOk="0">
                <a:moveTo>
                  <a:pt x="96211" y="1229104"/>
                </a:moveTo>
                <a:cubicBezTo>
                  <a:pt x="93763" y="1226447"/>
                  <a:pt x="93763" y="1223799"/>
                  <a:pt x="94115" y="1220532"/>
                </a:cubicBezTo>
                <a:cubicBezTo>
                  <a:pt x="94858" y="1213626"/>
                  <a:pt x="93829" y="1206539"/>
                  <a:pt x="94153" y="1199558"/>
                </a:cubicBezTo>
                <a:cubicBezTo>
                  <a:pt x="94401" y="1194090"/>
                  <a:pt x="94515" y="1188690"/>
                  <a:pt x="94220" y="1183213"/>
                </a:cubicBezTo>
                <a:cubicBezTo>
                  <a:pt x="94039" y="1179898"/>
                  <a:pt x="95049" y="1176517"/>
                  <a:pt x="95582" y="1172726"/>
                </a:cubicBezTo>
                <a:cubicBezTo>
                  <a:pt x="94982" y="1172288"/>
                  <a:pt x="93820" y="1171449"/>
                  <a:pt x="92496" y="1170487"/>
                </a:cubicBezTo>
                <a:cubicBezTo>
                  <a:pt x="92839" y="1167373"/>
                  <a:pt x="92515" y="1163925"/>
                  <a:pt x="93725" y="1161153"/>
                </a:cubicBezTo>
                <a:cubicBezTo>
                  <a:pt x="94839" y="1158591"/>
                  <a:pt x="89762" y="1155609"/>
                  <a:pt x="94572" y="1153857"/>
                </a:cubicBezTo>
                <a:cubicBezTo>
                  <a:pt x="90172" y="1150228"/>
                  <a:pt x="93391" y="1146808"/>
                  <a:pt x="94515" y="1143065"/>
                </a:cubicBezTo>
                <a:cubicBezTo>
                  <a:pt x="95087" y="1141160"/>
                  <a:pt x="93725" y="1138683"/>
                  <a:pt x="93239" y="1136502"/>
                </a:cubicBezTo>
                <a:cubicBezTo>
                  <a:pt x="94277" y="1136197"/>
                  <a:pt x="95039" y="1135978"/>
                  <a:pt x="95811" y="1135750"/>
                </a:cubicBezTo>
                <a:cubicBezTo>
                  <a:pt x="95906" y="1135178"/>
                  <a:pt x="96249" y="1134511"/>
                  <a:pt x="96068" y="1134054"/>
                </a:cubicBezTo>
                <a:cubicBezTo>
                  <a:pt x="94001" y="1128701"/>
                  <a:pt x="93810" y="1122967"/>
                  <a:pt x="92610" y="1117443"/>
                </a:cubicBezTo>
                <a:cubicBezTo>
                  <a:pt x="92486" y="1116871"/>
                  <a:pt x="92382" y="1116252"/>
                  <a:pt x="92477" y="1115690"/>
                </a:cubicBezTo>
                <a:cubicBezTo>
                  <a:pt x="93534" y="1109727"/>
                  <a:pt x="95382" y="1103803"/>
                  <a:pt x="95525" y="1097821"/>
                </a:cubicBezTo>
                <a:cubicBezTo>
                  <a:pt x="95658" y="1092020"/>
                  <a:pt x="95096" y="1086267"/>
                  <a:pt x="97030" y="1080638"/>
                </a:cubicBezTo>
                <a:cubicBezTo>
                  <a:pt x="97306" y="1079828"/>
                  <a:pt x="97449" y="1078809"/>
                  <a:pt x="97211" y="1078009"/>
                </a:cubicBezTo>
                <a:cubicBezTo>
                  <a:pt x="94734" y="1069732"/>
                  <a:pt x="98754" y="1061893"/>
                  <a:pt x="98935" y="1053749"/>
                </a:cubicBezTo>
                <a:cubicBezTo>
                  <a:pt x="99059" y="1048196"/>
                  <a:pt x="102097" y="1042814"/>
                  <a:pt x="99154" y="1036994"/>
                </a:cubicBezTo>
                <a:cubicBezTo>
                  <a:pt x="98592" y="1035880"/>
                  <a:pt x="101392" y="1033384"/>
                  <a:pt x="101135" y="1031765"/>
                </a:cubicBezTo>
                <a:cubicBezTo>
                  <a:pt x="99802" y="1023488"/>
                  <a:pt x="104459" y="1016116"/>
                  <a:pt x="104259" y="1008067"/>
                </a:cubicBezTo>
                <a:cubicBezTo>
                  <a:pt x="104212" y="1006314"/>
                  <a:pt x="104440" y="1004552"/>
                  <a:pt x="104373" y="1002800"/>
                </a:cubicBezTo>
                <a:cubicBezTo>
                  <a:pt x="104221" y="998761"/>
                  <a:pt x="104040" y="995161"/>
                  <a:pt x="106679" y="991217"/>
                </a:cubicBezTo>
                <a:cubicBezTo>
                  <a:pt x="108736" y="988160"/>
                  <a:pt x="108193" y="983283"/>
                  <a:pt x="108593" y="979197"/>
                </a:cubicBezTo>
                <a:cubicBezTo>
                  <a:pt x="109879" y="966052"/>
                  <a:pt x="111041" y="952898"/>
                  <a:pt x="112336" y="939763"/>
                </a:cubicBezTo>
                <a:cubicBezTo>
                  <a:pt x="112441" y="938658"/>
                  <a:pt x="113365" y="937658"/>
                  <a:pt x="113556" y="936544"/>
                </a:cubicBezTo>
                <a:cubicBezTo>
                  <a:pt x="114308" y="932229"/>
                  <a:pt x="117166" y="928333"/>
                  <a:pt x="115299" y="923428"/>
                </a:cubicBezTo>
                <a:cubicBezTo>
                  <a:pt x="114470" y="921247"/>
                  <a:pt x="114661" y="917808"/>
                  <a:pt x="115880" y="915884"/>
                </a:cubicBezTo>
                <a:cubicBezTo>
                  <a:pt x="119118" y="910741"/>
                  <a:pt x="118690" y="905311"/>
                  <a:pt x="118642" y="899777"/>
                </a:cubicBezTo>
                <a:cubicBezTo>
                  <a:pt x="118632" y="898387"/>
                  <a:pt x="118937" y="896844"/>
                  <a:pt x="119585" y="895634"/>
                </a:cubicBezTo>
                <a:cubicBezTo>
                  <a:pt x="121623" y="891814"/>
                  <a:pt x="124309" y="888214"/>
                  <a:pt x="121814" y="883547"/>
                </a:cubicBezTo>
                <a:cubicBezTo>
                  <a:pt x="121604" y="883156"/>
                  <a:pt x="121938" y="882394"/>
                  <a:pt x="122157" y="881861"/>
                </a:cubicBezTo>
                <a:cubicBezTo>
                  <a:pt x="123605" y="878365"/>
                  <a:pt x="125595" y="874993"/>
                  <a:pt x="126424" y="871364"/>
                </a:cubicBezTo>
                <a:cubicBezTo>
                  <a:pt x="127157" y="868145"/>
                  <a:pt x="125548" y="864116"/>
                  <a:pt x="126872" y="861353"/>
                </a:cubicBezTo>
                <a:cubicBezTo>
                  <a:pt x="129672" y="855534"/>
                  <a:pt x="129843" y="849028"/>
                  <a:pt x="132520" y="843304"/>
                </a:cubicBezTo>
                <a:cubicBezTo>
                  <a:pt x="134063" y="839998"/>
                  <a:pt x="134568" y="836693"/>
                  <a:pt x="134406" y="833036"/>
                </a:cubicBezTo>
                <a:cubicBezTo>
                  <a:pt x="134234" y="828959"/>
                  <a:pt x="134120" y="824692"/>
                  <a:pt x="137673" y="821491"/>
                </a:cubicBezTo>
                <a:cubicBezTo>
                  <a:pt x="138483" y="820767"/>
                  <a:pt x="139445" y="819091"/>
                  <a:pt x="139130" y="818424"/>
                </a:cubicBezTo>
                <a:cubicBezTo>
                  <a:pt x="135358" y="810480"/>
                  <a:pt x="144236" y="804861"/>
                  <a:pt x="142893" y="797403"/>
                </a:cubicBezTo>
                <a:cubicBezTo>
                  <a:pt x="142769" y="796736"/>
                  <a:pt x="143855" y="795926"/>
                  <a:pt x="144102" y="795098"/>
                </a:cubicBezTo>
                <a:cubicBezTo>
                  <a:pt x="146055" y="788649"/>
                  <a:pt x="152370" y="784487"/>
                  <a:pt x="151532" y="776105"/>
                </a:cubicBezTo>
                <a:cubicBezTo>
                  <a:pt x="150894" y="769694"/>
                  <a:pt x="155837" y="762884"/>
                  <a:pt x="156780" y="756416"/>
                </a:cubicBezTo>
                <a:cubicBezTo>
                  <a:pt x="158133" y="747168"/>
                  <a:pt x="164562" y="739395"/>
                  <a:pt x="163495" y="729746"/>
                </a:cubicBezTo>
                <a:cubicBezTo>
                  <a:pt x="169734" y="725994"/>
                  <a:pt x="166534" y="717936"/>
                  <a:pt x="171201" y="713040"/>
                </a:cubicBezTo>
                <a:cubicBezTo>
                  <a:pt x="173401" y="710725"/>
                  <a:pt x="172420" y="705658"/>
                  <a:pt x="173715" y="702153"/>
                </a:cubicBezTo>
                <a:cubicBezTo>
                  <a:pt x="177868" y="690999"/>
                  <a:pt x="181536" y="679769"/>
                  <a:pt x="183936" y="668072"/>
                </a:cubicBezTo>
                <a:cubicBezTo>
                  <a:pt x="184698" y="664319"/>
                  <a:pt x="187841" y="661081"/>
                  <a:pt x="189660" y="657490"/>
                </a:cubicBezTo>
                <a:cubicBezTo>
                  <a:pt x="190365" y="656099"/>
                  <a:pt x="190556" y="654404"/>
                  <a:pt x="190737" y="652813"/>
                </a:cubicBezTo>
                <a:cubicBezTo>
                  <a:pt x="190956" y="650879"/>
                  <a:pt x="190394" y="648708"/>
                  <a:pt x="191089" y="647012"/>
                </a:cubicBezTo>
                <a:cubicBezTo>
                  <a:pt x="193547" y="641050"/>
                  <a:pt x="194937" y="634830"/>
                  <a:pt x="196642" y="628658"/>
                </a:cubicBezTo>
                <a:cubicBezTo>
                  <a:pt x="198490" y="621990"/>
                  <a:pt x="201690" y="615704"/>
                  <a:pt x="204319" y="609265"/>
                </a:cubicBezTo>
                <a:cubicBezTo>
                  <a:pt x="205634" y="606026"/>
                  <a:pt x="207158" y="602854"/>
                  <a:pt x="208225" y="599540"/>
                </a:cubicBezTo>
                <a:cubicBezTo>
                  <a:pt x="208767" y="597844"/>
                  <a:pt x="209187" y="597158"/>
                  <a:pt x="211120" y="597501"/>
                </a:cubicBezTo>
                <a:cubicBezTo>
                  <a:pt x="211587" y="597587"/>
                  <a:pt x="212425" y="595625"/>
                  <a:pt x="213101" y="594596"/>
                </a:cubicBezTo>
                <a:cubicBezTo>
                  <a:pt x="212168" y="594139"/>
                  <a:pt x="211234" y="593691"/>
                  <a:pt x="210311" y="593234"/>
                </a:cubicBezTo>
                <a:cubicBezTo>
                  <a:pt x="210263" y="592682"/>
                  <a:pt x="210063" y="592101"/>
                  <a:pt x="210187" y="591596"/>
                </a:cubicBezTo>
                <a:cubicBezTo>
                  <a:pt x="211034" y="588253"/>
                  <a:pt x="216568" y="586919"/>
                  <a:pt x="214235" y="582195"/>
                </a:cubicBezTo>
                <a:cubicBezTo>
                  <a:pt x="221579" y="579899"/>
                  <a:pt x="218721" y="572565"/>
                  <a:pt x="221141" y="567821"/>
                </a:cubicBezTo>
                <a:cubicBezTo>
                  <a:pt x="222293" y="565555"/>
                  <a:pt x="222826" y="563250"/>
                  <a:pt x="224741" y="561135"/>
                </a:cubicBezTo>
                <a:cubicBezTo>
                  <a:pt x="226808" y="558858"/>
                  <a:pt x="230189" y="556496"/>
                  <a:pt x="228418" y="552096"/>
                </a:cubicBezTo>
                <a:cubicBezTo>
                  <a:pt x="228018" y="551096"/>
                  <a:pt x="229780" y="549153"/>
                  <a:pt x="230694" y="547733"/>
                </a:cubicBezTo>
                <a:cubicBezTo>
                  <a:pt x="231437" y="546571"/>
                  <a:pt x="232713" y="545666"/>
                  <a:pt x="233199" y="544438"/>
                </a:cubicBezTo>
                <a:cubicBezTo>
                  <a:pt x="234275" y="541742"/>
                  <a:pt x="238590" y="536113"/>
                  <a:pt x="241524" y="534236"/>
                </a:cubicBezTo>
                <a:cubicBezTo>
                  <a:pt x="240352" y="533751"/>
                  <a:pt x="239295" y="533313"/>
                  <a:pt x="237905" y="532731"/>
                </a:cubicBezTo>
                <a:cubicBezTo>
                  <a:pt x="241972" y="525026"/>
                  <a:pt x="246029" y="517349"/>
                  <a:pt x="250077" y="509662"/>
                </a:cubicBezTo>
                <a:cubicBezTo>
                  <a:pt x="250630" y="508614"/>
                  <a:pt x="251754" y="507290"/>
                  <a:pt x="251478" y="506481"/>
                </a:cubicBezTo>
                <a:cubicBezTo>
                  <a:pt x="249696" y="501223"/>
                  <a:pt x="256621" y="499775"/>
                  <a:pt x="256202" y="495232"/>
                </a:cubicBezTo>
                <a:cubicBezTo>
                  <a:pt x="261927" y="493527"/>
                  <a:pt x="260364" y="487678"/>
                  <a:pt x="262479" y="483925"/>
                </a:cubicBezTo>
                <a:cubicBezTo>
                  <a:pt x="263755" y="481649"/>
                  <a:pt x="262346" y="477772"/>
                  <a:pt x="266660" y="477391"/>
                </a:cubicBezTo>
                <a:cubicBezTo>
                  <a:pt x="267622" y="472905"/>
                  <a:pt x="274166" y="471219"/>
                  <a:pt x="272642" y="465418"/>
                </a:cubicBezTo>
                <a:cubicBezTo>
                  <a:pt x="272452" y="464694"/>
                  <a:pt x="272899" y="463523"/>
                  <a:pt x="273452" y="462942"/>
                </a:cubicBezTo>
                <a:cubicBezTo>
                  <a:pt x="277538" y="458655"/>
                  <a:pt x="279348" y="453131"/>
                  <a:pt x="281977" y="448026"/>
                </a:cubicBezTo>
                <a:cubicBezTo>
                  <a:pt x="283624" y="444835"/>
                  <a:pt x="284291" y="440644"/>
                  <a:pt x="288873" y="439615"/>
                </a:cubicBezTo>
                <a:cubicBezTo>
                  <a:pt x="289568" y="439463"/>
                  <a:pt x="290006" y="437824"/>
                  <a:pt x="290406" y="436824"/>
                </a:cubicBezTo>
                <a:cubicBezTo>
                  <a:pt x="291264" y="434700"/>
                  <a:pt x="292692" y="432538"/>
                  <a:pt x="292664" y="430404"/>
                </a:cubicBezTo>
                <a:cubicBezTo>
                  <a:pt x="292616" y="426718"/>
                  <a:pt x="298550" y="429223"/>
                  <a:pt x="297788" y="424556"/>
                </a:cubicBezTo>
                <a:cubicBezTo>
                  <a:pt x="297426" y="422337"/>
                  <a:pt x="299550" y="419422"/>
                  <a:pt x="301141" y="417269"/>
                </a:cubicBezTo>
                <a:cubicBezTo>
                  <a:pt x="302265" y="415755"/>
                  <a:pt x="304399" y="414993"/>
                  <a:pt x="306294" y="413745"/>
                </a:cubicBezTo>
                <a:cubicBezTo>
                  <a:pt x="305703" y="412907"/>
                  <a:pt x="304980" y="411888"/>
                  <a:pt x="304313" y="410954"/>
                </a:cubicBezTo>
                <a:cubicBezTo>
                  <a:pt x="306246" y="407354"/>
                  <a:pt x="307970" y="403696"/>
                  <a:pt x="310142" y="400343"/>
                </a:cubicBezTo>
                <a:cubicBezTo>
                  <a:pt x="310990" y="399039"/>
                  <a:pt x="313057" y="397438"/>
                  <a:pt x="314247" y="397657"/>
                </a:cubicBezTo>
                <a:cubicBezTo>
                  <a:pt x="317762" y="398324"/>
                  <a:pt x="319419" y="395409"/>
                  <a:pt x="318972" y="393895"/>
                </a:cubicBezTo>
                <a:cubicBezTo>
                  <a:pt x="317572" y="389180"/>
                  <a:pt x="321315" y="387028"/>
                  <a:pt x="323010" y="383999"/>
                </a:cubicBezTo>
                <a:cubicBezTo>
                  <a:pt x="324668" y="381027"/>
                  <a:pt x="326935" y="378207"/>
                  <a:pt x="329497" y="375979"/>
                </a:cubicBezTo>
                <a:cubicBezTo>
                  <a:pt x="331831" y="373950"/>
                  <a:pt x="330364" y="368892"/>
                  <a:pt x="335193" y="369130"/>
                </a:cubicBezTo>
                <a:cubicBezTo>
                  <a:pt x="336431" y="362548"/>
                  <a:pt x="343175" y="359014"/>
                  <a:pt x="344280" y="351414"/>
                </a:cubicBezTo>
                <a:cubicBezTo>
                  <a:pt x="345232" y="353490"/>
                  <a:pt x="345775" y="354671"/>
                  <a:pt x="346328" y="355871"/>
                </a:cubicBezTo>
                <a:cubicBezTo>
                  <a:pt x="348414" y="354681"/>
                  <a:pt x="348661" y="353319"/>
                  <a:pt x="348042" y="350833"/>
                </a:cubicBezTo>
                <a:cubicBezTo>
                  <a:pt x="347394" y="348232"/>
                  <a:pt x="347290" y="344651"/>
                  <a:pt x="352176" y="345270"/>
                </a:cubicBezTo>
                <a:cubicBezTo>
                  <a:pt x="352662" y="345337"/>
                  <a:pt x="354224" y="342917"/>
                  <a:pt x="353929" y="342174"/>
                </a:cubicBezTo>
                <a:cubicBezTo>
                  <a:pt x="352481" y="338441"/>
                  <a:pt x="356634" y="337069"/>
                  <a:pt x="356919" y="334173"/>
                </a:cubicBezTo>
                <a:cubicBezTo>
                  <a:pt x="357786" y="334307"/>
                  <a:pt x="358662" y="334440"/>
                  <a:pt x="360158" y="334669"/>
                </a:cubicBezTo>
                <a:cubicBezTo>
                  <a:pt x="358005" y="329811"/>
                  <a:pt x="359710" y="326096"/>
                  <a:pt x="364149" y="324505"/>
                </a:cubicBezTo>
                <a:cubicBezTo>
                  <a:pt x="367006" y="323477"/>
                  <a:pt x="367540" y="322477"/>
                  <a:pt x="367444" y="319629"/>
                </a:cubicBezTo>
                <a:cubicBezTo>
                  <a:pt x="367387" y="317952"/>
                  <a:pt x="368930" y="315704"/>
                  <a:pt x="370407" y="314580"/>
                </a:cubicBezTo>
                <a:cubicBezTo>
                  <a:pt x="375446" y="310751"/>
                  <a:pt x="377312" y="304846"/>
                  <a:pt x="380294" y="299788"/>
                </a:cubicBezTo>
                <a:cubicBezTo>
                  <a:pt x="382770" y="295597"/>
                  <a:pt x="385332" y="292768"/>
                  <a:pt x="390733" y="293092"/>
                </a:cubicBezTo>
                <a:cubicBezTo>
                  <a:pt x="390162" y="290787"/>
                  <a:pt x="389762" y="289149"/>
                  <a:pt x="389238" y="287053"/>
                </a:cubicBezTo>
                <a:cubicBezTo>
                  <a:pt x="391543" y="286605"/>
                  <a:pt x="393781" y="286167"/>
                  <a:pt x="396743" y="285586"/>
                </a:cubicBezTo>
                <a:cubicBezTo>
                  <a:pt x="395819" y="279271"/>
                  <a:pt x="399248" y="274975"/>
                  <a:pt x="404563" y="271718"/>
                </a:cubicBezTo>
                <a:cubicBezTo>
                  <a:pt x="405649" y="271051"/>
                  <a:pt x="407088" y="269575"/>
                  <a:pt x="407002" y="268584"/>
                </a:cubicBezTo>
                <a:cubicBezTo>
                  <a:pt x="406402" y="261917"/>
                  <a:pt x="411450" y="260364"/>
                  <a:pt x="415946" y="258288"/>
                </a:cubicBezTo>
                <a:cubicBezTo>
                  <a:pt x="417594" y="255059"/>
                  <a:pt x="417451" y="251325"/>
                  <a:pt x="421956" y="249220"/>
                </a:cubicBezTo>
                <a:cubicBezTo>
                  <a:pt x="424966" y="247820"/>
                  <a:pt x="426204" y="242648"/>
                  <a:pt x="428100" y="239419"/>
                </a:cubicBezTo>
                <a:cubicBezTo>
                  <a:pt x="428557" y="240019"/>
                  <a:pt x="429452" y="241219"/>
                  <a:pt x="430671" y="242828"/>
                </a:cubicBezTo>
                <a:cubicBezTo>
                  <a:pt x="432272" y="231579"/>
                  <a:pt x="436691" y="223483"/>
                  <a:pt x="449312" y="221893"/>
                </a:cubicBezTo>
                <a:cubicBezTo>
                  <a:pt x="447597" y="221235"/>
                  <a:pt x="446797" y="220921"/>
                  <a:pt x="445835" y="220549"/>
                </a:cubicBezTo>
                <a:cubicBezTo>
                  <a:pt x="447969" y="215949"/>
                  <a:pt x="449874" y="211129"/>
                  <a:pt x="454579" y="208443"/>
                </a:cubicBezTo>
                <a:cubicBezTo>
                  <a:pt x="457865" y="206567"/>
                  <a:pt x="455617" y="203852"/>
                  <a:pt x="455894" y="201623"/>
                </a:cubicBezTo>
                <a:cubicBezTo>
                  <a:pt x="460123" y="199356"/>
                  <a:pt x="460008" y="205100"/>
                  <a:pt x="463799" y="205205"/>
                </a:cubicBezTo>
                <a:cubicBezTo>
                  <a:pt x="463847" y="203319"/>
                  <a:pt x="464266" y="201385"/>
                  <a:pt x="463876" y="199642"/>
                </a:cubicBezTo>
                <a:cubicBezTo>
                  <a:pt x="462656" y="194299"/>
                  <a:pt x="463123" y="192727"/>
                  <a:pt x="467505" y="189860"/>
                </a:cubicBezTo>
                <a:cubicBezTo>
                  <a:pt x="470324" y="188022"/>
                  <a:pt x="473124" y="186145"/>
                  <a:pt x="476315" y="184040"/>
                </a:cubicBezTo>
                <a:cubicBezTo>
                  <a:pt x="478163" y="174334"/>
                  <a:pt x="486897" y="167857"/>
                  <a:pt x="491527" y="158970"/>
                </a:cubicBezTo>
                <a:cubicBezTo>
                  <a:pt x="497013" y="160313"/>
                  <a:pt x="496861" y="151750"/>
                  <a:pt x="502623" y="152770"/>
                </a:cubicBezTo>
                <a:cubicBezTo>
                  <a:pt x="503338" y="151246"/>
                  <a:pt x="503966" y="149350"/>
                  <a:pt x="505033" y="147750"/>
                </a:cubicBezTo>
                <a:cubicBezTo>
                  <a:pt x="507129" y="144616"/>
                  <a:pt x="509272" y="141502"/>
                  <a:pt x="514006" y="142435"/>
                </a:cubicBezTo>
                <a:cubicBezTo>
                  <a:pt x="514768" y="142587"/>
                  <a:pt x="516835" y="140149"/>
                  <a:pt x="516730" y="140006"/>
                </a:cubicBezTo>
                <a:cubicBezTo>
                  <a:pt x="514663" y="137063"/>
                  <a:pt x="517120" y="136015"/>
                  <a:pt x="518654" y="134244"/>
                </a:cubicBezTo>
                <a:cubicBezTo>
                  <a:pt x="521473" y="130986"/>
                  <a:pt x="523883" y="127376"/>
                  <a:pt x="526960" y="123252"/>
                </a:cubicBezTo>
                <a:cubicBezTo>
                  <a:pt x="528150" y="123928"/>
                  <a:pt x="529970" y="124947"/>
                  <a:pt x="532008" y="126100"/>
                </a:cubicBezTo>
                <a:cubicBezTo>
                  <a:pt x="532379" y="123109"/>
                  <a:pt x="533351" y="120842"/>
                  <a:pt x="535923" y="119175"/>
                </a:cubicBezTo>
                <a:cubicBezTo>
                  <a:pt x="539066" y="117146"/>
                  <a:pt x="542438" y="114908"/>
                  <a:pt x="541028" y="110088"/>
                </a:cubicBezTo>
                <a:cubicBezTo>
                  <a:pt x="540838" y="109450"/>
                  <a:pt x="541371" y="107945"/>
                  <a:pt x="541704" y="107897"/>
                </a:cubicBezTo>
                <a:cubicBezTo>
                  <a:pt x="546705" y="107240"/>
                  <a:pt x="546648" y="102116"/>
                  <a:pt x="549324" y="99439"/>
                </a:cubicBezTo>
                <a:cubicBezTo>
                  <a:pt x="553792" y="94981"/>
                  <a:pt x="557621" y="89552"/>
                  <a:pt x="565041" y="89876"/>
                </a:cubicBezTo>
                <a:cubicBezTo>
                  <a:pt x="565679" y="89905"/>
                  <a:pt x="566365" y="88857"/>
                  <a:pt x="567174" y="88190"/>
                </a:cubicBezTo>
                <a:cubicBezTo>
                  <a:pt x="566288" y="86752"/>
                  <a:pt x="565469" y="85409"/>
                  <a:pt x="564736" y="84199"/>
                </a:cubicBezTo>
                <a:cubicBezTo>
                  <a:pt x="566965" y="79627"/>
                  <a:pt x="571337" y="82123"/>
                  <a:pt x="575089" y="80351"/>
                </a:cubicBezTo>
                <a:cubicBezTo>
                  <a:pt x="574318" y="78932"/>
                  <a:pt x="573623" y="77675"/>
                  <a:pt x="572661" y="75912"/>
                </a:cubicBezTo>
                <a:cubicBezTo>
                  <a:pt x="573442" y="74798"/>
                  <a:pt x="574566" y="73179"/>
                  <a:pt x="575890" y="71293"/>
                </a:cubicBezTo>
                <a:cubicBezTo>
                  <a:pt x="576452" y="72464"/>
                  <a:pt x="576918" y="73426"/>
                  <a:pt x="577442" y="74512"/>
                </a:cubicBezTo>
                <a:cubicBezTo>
                  <a:pt x="579823" y="71217"/>
                  <a:pt x="582167" y="67978"/>
                  <a:pt x="585091" y="63930"/>
                </a:cubicBezTo>
                <a:cubicBezTo>
                  <a:pt x="586424" y="66197"/>
                  <a:pt x="587224" y="67559"/>
                  <a:pt x="588101" y="69054"/>
                </a:cubicBezTo>
                <a:cubicBezTo>
                  <a:pt x="593930" y="67178"/>
                  <a:pt x="585929" y="60768"/>
                  <a:pt x="591939" y="59063"/>
                </a:cubicBezTo>
                <a:cubicBezTo>
                  <a:pt x="592215" y="60244"/>
                  <a:pt x="592558" y="61711"/>
                  <a:pt x="593044" y="63759"/>
                </a:cubicBezTo>
                <a:cubicBezTo>
                  <a:pt x="596206" y="62720"/>
                  <a:pt x="597511" y="60510"/>
                  <a:pt x="598073" y="57529"/>
                </a:cubicBezTo>
                <a:cubicBezTo>
                  <a:pt x="599083" y="52148"/>
                  <a:pt x="603550" y="49481"/>
                  <a:pt x="607370" y="46566"/>
                </a:cubicBezTo>
                <a:cubicBezTo>
                  <a:pt x="609160" y="45194"/>
                  <a:pt x="612008" y="45204"/>
                  <a:pt x="614875" y="44451"/>
                </a:cubicBezTo>
                <a:cubicBezTo>
                  <a:pt x="615428" y="42899"/>
                  <a:pt x="611961" y="39956"/>
                  <a:pt x="616504" y="38108"/>
                </a:cubicBezTo>
                <a:cubicBezTo>
                  <a:pt x="616885" y="38765"/>
                  <a:pt x="617457" y="39736"/>
                  <a:pt x="617943" y="40565"/>
                </a:cubicBezTo>
                <a:cubicBezTo>
                  <a:pt x="618809" y="40260"/>
                  <a:pt x="619628" y="40222"/>
                  <a:pt x="619771" y="39879"/>
                </a:cubicBezTo>
                <a:cubicBezTo>
                  <a:pt x="620181" y="38917"/>
                  <a:pt x="620114" y="37717"/>
                  <a:pt x="620600" y="36812"/>
                </a:cubicBezTo>
                <a:cubicBezTo>
                  <a:pt x="622315" y="33593"/>
                  <a:pt x="627591" y="34698"/>
                  <a:pt x="628458" y="29545"/>
                </a:cubicBezTo>
                <a:cubicBezTo>
                  <a:pt x="628915" y="26801"/>
                  <a:pt x="634316" y="26278"/>
                  <a:pt x="635221" y="22163"/>
                </a:cubicBezTo>
                <a:cubicBezTo>
                  <a:pt x="635535" y="20744"/>
                  <a:pt x="642660" y="19610"/>
                  <a:pt x="646041" y="19905"/>
                </a:cubicBezTo>
                <a:cubicBezTo>
                  <a:pt x="647622" y="12857"/>
                  <a:pt x="653280" y="11209"/>
                  <a:pt x="659376" y="10704"/>
                </a:cubicBezTo>
                <a:cubicBezTo>
                  <a:pt x="659510" y="6142"/>
                  <a:pt x="659824" y="5913"/>
                  <a:pt x="664625" y="3313"/>
                </a:cubicBezTo>
                <a:cubicBezTo>
                  <a:pt x="667053" y="1998"/>
                  <a:pt x="668663" y="-1288"/>
                  <a:pt x="672416" y="541"/>
                </a:cubicBezTo>
                <a:cubicBezTo>
                  <a:pt x="672263" y="1913"/>
                  <a:pt x="672111" y="3218"/>
                  <a:pt x="671930" y="4789"/>
                </a:cubicBezTo>
                <a:cubicBezTo>
                  <a:pt x="676912" y="5370"/>
                  <a:pt x="682493" y="4513"/>
                  <a:pt x="685522" y="10257"/>
                </a:cubicBezTo>
                <a:cubicBezTo>
                  <a:pt x="685818" y="13162"/>
                  <a:pt x="686141" y="16305"/>
                  <a:pt x="686380" y="18667"/>
                </a:cubicBezTo>
                <a:cubicBezTo>
                  <a:pt x="688799" y="21220"/>
                  <a:pt x="689742" y="14362"/>
                  <a:pt x="692104" y="18981"/>
                </a:cubicBezTo>
                <a:cubicBezTo>
                  <a:pt x="692495" y="19743"/>
                  <a:pt x="695809" y="19010"/>
                  <a:pt x="698229" y="18962"/>
                </a:cubicBezTo>
                <a:cubicBezTo>
                  <a:pt x="699486" y="21972"/>
                  <a:pt x="694476" y="26516"/>
                  <a:pt x="700010" y="28583"/>
                </a:cubicBezTo>
                <a:cubicBezTo>
                  <a:pt x="697819" y="32917"/>
                  <a:pt x="692533" y="34831"/>
                  <a:pt x="692790" y="40203"/>
                </a:cubicBezTo>
                <a:cubicBezTo>
                  <a:pt x="686646" y="41003"/>
                  <a:pt x="686265" y="48166"/>
                  <a:pt x="681589" y="50385"/>
                </a:cubicBezTo>
                <a:cubicBezTo>
                  <a:pt x="679074" y="51576"/>
                  <a:pt x="678026" y="53186"/>
                  <a:pt x="677607" y="55700"/>
                </a:cubicBezTo>
                <a:cubicBezTo>
                  <a:pt x="677474" y="56510"/>
                  <a:pt x="676826" y="57891"/>
                  <a:pt x="676369" y="57901"/>
                </a:cubicBezTo>
                <a:cubicBezTo>
                  <a:pt x="670254" y="58120"/>
                  <a:pt x="669235" y="64892"/>
                  <a:pt x="664577" y="66911"/>
                </a:cubicBezTo>
                <a:cubicBezTo>
                  <a:pt x="664063" y="67140"/>
                  <a:pt x="663310" y="67197"/>
                  <a:pt x="663043" y="67588"/>
                </a:cubicBezTo>
                <a:cubicBezTo>
                  <a:pt x="661138" y="70464"/>
                  <a:pt x="659843" y="73988"/>
                  <a:pt x="657347" y="76160"/>
                </a:cubicBezTo>
                <a:cubicBezTo>
                  <a:pt x="655100" y="78122"/>
                  <a:pt x="651575" y="78637"/>
                  <a:pt x="648365" y="79894"/>
                </a:cubicBezTo>
                <a:cubicBezTo>
                  <a:pt x="648727" y="81970"/>
                  <a:pt x="649004" y="83628"/>
                  <a:pt x="649413" y="85999"/>
                </a:cubicBezTo>
                <a:cubicBezTo>
                  <a:pt x="646194" y="86590"/>
                  <a:pt x="642974" y="87180"/>
                  <a:pt x="639336" y="87857"/>
                </a:cubicBezTo>
                <a:cubicBezTo>
                  <a:pt x="639879" y="89600"/>
                  <a:pt x="640326" y="91067"/>
                  <a:pt x="640907" y="92924"/>
                </a:cubicBezTo>
                <a:cubicBezTo>
                  <a:pt x="639012" y="92267"/>
                  <a:pt x="637516" y="91743"/>
                  <a:pt x="637478" y="91724"/>
                </a:cubicBezTo>
                <a:cubicBezTo>
                  <a:pt x="631449" y="92057"/>
                  <a:pt x="637221" y="97858"/>
                  <a:pt x="632001" y="98753"/>
                </a:cubicBezTo>
                <a:cubicBezTo>
                  <a:pt x="630039" y="99096"/>
                  <a:pt x="628706" y="103106"/>
                  <a:pt x="626715" y="105964"/>
                </a:cubicBezTo>
                <a:cubicBezTo>
                  <a:pt x="624686" y="106002"/>
                  <a:pt x="621476" y="105135"/>
                  <a:pt x="619914" y="106364"/>
                </a:cubicBezTo>
                <a:cubicBezTo>
                  <a:pt x="618323" y="107621"/>
                  <a:pt x="618371" y="110936"/>
                  <a:pt x="617628" y="113612"/>
                </a:cubicBezTo>
                <a:cubicBezTo>
                  <a:pt x="615466" y="113860"/>
                  <a:pt x="613199" y="114127"/>
                  <a:pt x="610856" y="114393"/>
                </a:cubicBezTo>
                <a:cubicBezTo>
                  <a:pt x="608618" y="117194"/>
                  <a:pt x="610865" y="124080"/>
                  <a:pt x="603807" y="122213"/>
                </a:cubicBezTo>
                <a:cubicBezTo>
                  <a:pt x="603569" y="122147"/>
                  <a:pt x="602960" y="123490"/>
                  <a:pt x="602531" y="124176"/>
                </a:cubicBezTo>
                <a:cubicBezTo>
                  <a:pt x="601645" y="125595"/>
                  <a:pt x="601055" y="127443"/>
                  <a:pt x="599797" y="128348"/>
                </a:cubicBezTo>
                <a:cubicBezTo>
                  <a:pt x="598150" y="129529"/>
                  <a:pt x="595606" y="129548"/>
                  <a:pt x="594130" y="130843"/>
                </a:cubicBezTo>
                <a:cubicBezTo>
                  <a:pt x="592720" y="132081"/>
                  <a:pt x="592339" y="134415"/>
                  <a:pt x="591234" y="136082"/>
                </a:cubicBezTo>
                <a:cubicBezTo>
                  <a:pt x="588615" y="139987"/>
                  <a:pt x="585700" y="143683"/>
                  <a:pt x="580481" y="144035"/>
                </a:cubicBezTo>
                <a:cubicBezTo>
                  <a:pt x="575880" y="144340"/>
                  <a:pt x="575185" y="149103"/>
                  <a:pt x="572089" y="151093"/>
                </a:cubicBezTo>
                <a:cubicBezTo>
                  <a:pt x="573680" y="156808"/>
                  <a:pt x="568670" y="154237"/>
                  <a:pt x="566460" y="155332"/>
                </a:cubicBezTo>
                <a:cubicBezTo>
                  <a:pt x="566889" y="157056"/>
                  <a:pt x="567279" y="158647"/>
                  <a:pt x="567679" y="160285"/>
                </a:cubicBezTo>
                <a:cubicBezTo>
                  <a:pt x="564755" y="160761"/>
                  <a:pt x="562088" y="161190"/>
                  <a:pt x="559145" y="161666"/>
                </a:cubicBezTo>
                <a:cubicBezTo>
                  <a:pt x="559545" y="164276"/>
                  <a:pt x="559830" y="166095"/>
                  <a:pt x="560269" y="168943"/>
                </a:cubicBezTo>
                <a:cubicBezTo>
                  <a:pt x="558030" y="167629"/>
                  <a:pt x="556735" y="166867"/>
                  <a:pt x="554439" y="165514"/>
                </a:cubicBezTo>
                <a:cubicBezTo>
                  <a:pt x="554706" y="167991"/>
                  <a:pt x="554868" y="169553"/>
                  <a:pt x="555077" y="171515"/>
                </a:cubicBezTo>
                <a:cubicBezTo>
                  <a:pt x="553744" y="171543"/>
                  <a:pt x="552410" y="171572"/>
                  <a:pt x="550715" y="171610"/>
                </a:cubicBezTo>
                <a:cubicBezTo>
                  <a:pt x="550601" y="174839"/>
                  <a:pt x="549153" y="177087"/>
                  <a:pt x="546877" y="179716"/>
                </a:cubicBezTo>
                <a:cubicBezTo>
                  <a:pt x="542609" y="184650"/>
                  <a:pt x="535618" y="187364"/>
                  <a:pt x="534303" y="195042"/>
                </a:cubicBezTo>
                <a:cubicBezTo>
                  <a:pt x="533370" y="200518"/>
                  <a:pt x="528503" y="199509"/>
                  <a:pt x="523874" y="198594"/>
                </a:cubicBezTo>
                <a:cubicBezTo>
                  <a:pt x="524598" y="200795"/>
                  <a:pt x="525093" y="202319"/>
                  <a:pt x="525721" y="204224"/>
                </a:cubicBezTo>
                <a:cubicBezTo>
                  <a:pt x="523102" y="204281"/>
                  <a:pt x="520692" y="204329"/>
                  <a:pt x="517892" y="204386"/>
                </a:cubicBezTo>
                <a:cubicBezTo>
                  <a:pt x="517301" y="208167"/>
                  <a:pt x="518549" y="212034"/>
                  <a:pt x="514053" y="214473"/>
                </a:cubicBezTo>
                <a:cubicBezTo>
                  <a:pt x="511444" y="215892"/>
                  <a:pt x="511891" y="220997"/>
                  <a:pt x="508614" y="222988"/>
                </a:cubicBezTo>
                <a:cubicBezTo>
                  <a:pt x="505462" y="224912"/>
                  <a:pt x="502261" y="226750"/>
                  <a:pt x="499385" y="228446"/>
                </a:cubicBezTo>
                <a:cubicBezTo>
                  <a:pt x="499280" y="230941"/>
                  <a:pt x="499699" y="233332"/>
                  <a:pt x="498975" y="235294"/>
                </a:cubicBezTo>
                <a:cubicBezTo>
                  <a:pt x="498108" y="237618"/>
                  <a:pt x="495308" y="236294"/>
                  <a:pt x="493717" y="236904"/>
                </a:cubicBezTo>
                <a:cubicBezTo>
                  <a:pt x="491108" y="237895"/>
                  <a:pt x="487269" y="239038"/>
                  <a:pt x="488431" y="243676"/>
                </a:cubicBezTo>
                <a:cubicBezTo>
                  <a:pt x="488736" y="244886"/>
                  <a:pt x="488364" y="246981"/>
                  <a:pt x="487507" y="247629"/>
                </a:cubicBezTo>
                <a:cubicBezTo>
                  <a:pt x="480487" y="252963"/>
                  <a:pt x="476668" y="261783"/>
                  <a:pt x="468076" y="265403"/>
                </a:cubicBezTo>
                <a:cubicBezTo>
                  <a:pt x="467076" y="265822"/>
                  <a:pt x="465619" y="267117"/>
                  <a:pt x="465714" y="267841"/>
                </a:cubicBezTo>
                <a:cubicBezTo>
                  <a:pt x="466123" y="271070"/>
                  <a:pt x="465247" y="273804"/>
                  <a:pt x="462647" y="275461"/>
                </a:cubicBezTo>
                <a:cubicBezTo>
                  <a:pt x="460285" y="276957"/>
                  <a:pt x="457456" y="277709"/>
                  <a:pt x="454817" y="278785"/>
                </a:cubicBezTo>
                <a:cubicBezTo>
                  <a:pt x="456475" y="284939"/>
                  <a:pt x="455646" y="288034"/>
                  <a:pt x="450360" y="289787"/>
                </a:cubicBezTo>
                <a:cubicBezTo>
                  <a:pt x="446016" y="291225"/>
                  <a:pt x="443187" y="293063"/>
                  <a:pt x="442282" y="297769"/>
                </a:cubicBezTo>
                <a:cubicBezTo>
                  <a:pt x="441901" y="299769"/>
                  <a:pt x="441254" y="301874"/>
                  <a:pt x="437777" y="301912"/>
                </a:cubicBezTo>
                <a:cubicBezTo>
                  <a:pt x="435967" y="301941"/>
                  <a:pt x="434215" y="305465"/>
                  <a:pt x="432310" y="307551"/>
                </a:cubicBezTo>
                <a:cubicBezTo>
                  <a:pt x="433043" y="308161"/>
                  <a:pt x="433881" y="308846"/>
                  <a:pt x="435015" y="309789"/>
                </a:cubicBezTo>
                <a:cubicBezTo>
                  <a:pt x="432710" y="313104"/>
                  <a:pt x="430395" y="316438"/>
                  <a:pt x="427804" y="320171"/>
                </a:cubicBezTo>
                <a:cubicBezTo>
                  <a:pt x="425318" y="320305"/>
                  <a:pt x="421480" y="317705"/>
                  <a:pt x="420051" y="323391"/>
                </a:cubicBezTo>
                <a:cubicBezTo>
                  <a:pt x="420594" y="324048"/>
                  <a:pt x="421613" y="325286"/>
                  <a:pt x="422623" y="326525"/>
                </a:cubicBezTo>
                <a:cubicBezTo>
                  <a:pt x="422328" y="327001"/>
                  <a:pt x="422118" y="327763"/>
                  <a:pt x="421708" y="327896"/>
                </a:cubicBezTo>
                <a:cubicBezTo>
                  <a:pt x="417832" y="329154"/>
                  <a:pt x="415289" y="331087"/>
                  <a:pt x="414031" y="335535"/>
                </a:cubicBezTo>
                <a:cubicBezTo>
                  <a:pt x="413279" y="338183"/>
                  <a:pt x="409602" y="339260"/>
                  <a:pt x="408554" y="343260"/>
                </a:cubicBezTo>
                <a:cubicBezTo>
                  <a:pt x="407364" y="347842"/>
                  <a:pt x="402744" y="351528"/>
                  <a:pt x="399668" y="355633"/>
                </a:cubicBezTo>
                <a:cubicBezTo>
                  <a:pt x="398125" y="357691"/>
                  <a:pt x="396781" y="359910"/>
                  <a:pt x="395181" y="361920"/>
                </a:cubicBezTo>
                <a:cubicBezTo>
                  <a:pt x="394143" y="363224"/>
                  <a:pt x="392972" y="364901"/>
                  <a:pt x="391533" y="365339"/>
                </a:cubicBezTo>
                <a:cubicBezTo>
                  <a:pt x="383856" y="367692"/>
                  <a:pt x="383008" y="373226"/>
                  <a:pt x="384180" y="379912"/>
                </a:cubicBezTo>
                <a:cubicBezTo>
                  <a:pt x="384228" y="380160"/>
                  <a:pt x="383989" y="380446"/>
                  <a:pt x="383885" y="380712"/>
                </a:cubicBezTo>
                <a:cubicBezTo>
                  <a:pt x="378017" y="382751"/>
                  <a:pt x="375769" y="388085"/>
                  <a:pt x="372740" y="392761"/>
                </a:cubicBezTo>
                <a:cubicBezTo>
                  <a:pt x="370854" y="395676"/>
                  <a:pt x="368892" y="398648"/>
                  <a:pt x="366435" y="401029"/>
                </a:cubicBezTo>
                <a:cubicBezTo>
                  <a:pt x="365435" y="402001"/>
                  <a:pt x="363006" y="401496"/>
                  <a:pt x="360329" y="401744"/>
                </a:cubicBezTo>
                <a:cubicBezTo>
                  <a:pt x="362082" y="403868"/>
                  <a:pt x="363282" y="405316"/>
                  <a:pt x="364339" y="406592"/>
                </a:cubicBezTo>
                <a:cubicBezTo>
                  <a:pt x="365063" y="410469"/>
                  <a:pt x="358091" y="408278"/>
                  <a:pt x="359920" y="412754"/>
                </a:cubicBezTo>
                <a:cubicBezTo>
                  <a:pt x="357357" y="413974"/>
                  <a:pt x="354795" y="415202"/>
                  <a:pt x="351671" y="416698"/>
                </a:cubicBezTo>
                <a:cubicBezTo>
                  <a:pt x="351833" y="418936"/>
                  <a:pt x="352519" y="421556"/>
                  <a:pt x="352052" y="423965"/>
                </a:cubicBezTo>
                <a:cubicBezTo>
                  <a:pt x="351585" y="426394"/>
                  <a:pt x="349976" y="428614"/>
                  <a:pt x="348547" y="431585"/>
                </a:cubicBezTo>
                <a:cubicBezTo>
                  <a:pt x="347432" y="429404"/>
                  <a:pt x="346823" y="428204"/>
                  <a:pt x="345470" y="425556"/>
                </a:cubicBezTo>
                <a:cubicBezTo>
                  <a:pt x="345556" y="429899"/>
                  <a:pt x="345623" y="432709"/>
                  <a:pt x="345651" y="434491"/>
                </a:cubicBezTo>
                <a:cubicBezTo>
                  <a:pt x="343384" y="436243"/>
                  <a:pt x="341260" y="437053"/>
                  <a:pt x="340670" y="438491"/>
                </a:cubicBezTo>
                <a:cubicBezTo>
                  <a:pt x="338555" y="443663"/>
                  <a:pt x="337403" y="445825"/>
                  <a:pt x="333116" y="449921"/>
                </a:cubicBezTo>
                <a:cubicBezTo>
                  <a:pt x="332697" y="450321"/>
                  <a:pt x="331897" y="450693"/>
                  <a:pt x="331888" y="451102"/>
                </a:cubicBezTo>
                <a:cubicBezTo>
                  <a:pt x="331735" y="454617"/>
                  <a:pt x="331659" y="457874"/>
                  <a:pt x="328906" y="460865"/>
                </a:cubicBezTo>
                <a:cubicBezTo>
                  <a:pt x="326592" y="463389"/>
                  <a:pt x="325392" y="466933"/>
                  <a:pt x="323677" y="470067"/>
                </a:cubicBezTo>
                <a:cubicBezTo>
                  <a:pt x="322639" y="469933"/>
                  <a:pt x="321486" y="469790"/>
                  <a:pt x="320324" y="469647"/>
                </a:cubicBezTo>
                <a:cubicBezTo>
                  <a:pt x="320000" y="470143"/>
                  <a:pt x="319400" y="470647"/>
                  <a:pt x="319419" y="471124"/>
                </a:cubicBezTo>
                <a:cubicBezTo>
                  <a:pt x="319743" y="478372"/>
                  <a:pt x="316171" y="484640"/>
                  <a:pt x="312657" y="490164"/>
                </a:cubicBezTo>
                <a:cubicBezTo>
                  <a:pt x="309399" y="495279"/>
                  <a:pt x="306751" y="500651"/>
                  <a:pt x="303703" y="505833"/>
                </a:cubicBezTo>
                <a:cubicBezTo>
                  <a:pt x="302265" y="508271"/>
                  <a:pt x="300912" y="510767"/>
                  <a:pt x="299455" y="513358"/>
                </a:cubicBezTo>
                <a:cubicBezTo>
                  <a:pt x="294702" y="513339"/>
                  <a:pt x="294702" y="513339"/>
                  <a:pt x="294931" y="517472"/>
                </a:cubicBezTo>
                <a:cubicBezTo>
                  <a:pt x="295274" y="523778"/>
                  <a:pt x="291587" y="528493"/>
                  <a:pt x="288406" y="533313"/>
                </a:cubicBezTo>
                <a:cubicBezTo>
                  <a:pt x="287796" y="534236"/>
                  <a:pt x="285749" y="534208"/>
                  <a:pt x="283958" y="534732"/>
                </a:cubicBezTo>
                <a:cubicBezTo>
                  <a:pt x="283710" y="537799"/>
                  <a:pt x="283453" y="540990"/>
                  <a:pt x="283158" y="544695"/>
                </a:cubicBezTo>
                <a:cubicBezTo>
                  <a:pt x="281148" y="544733"/>
                  <a:pt x="279376" y="544771"/>
                  <a:pt x="277233" y="544819"/>
                </a:cubicBezTo>
                <a:cubicBezTo>
                  <a:pt x="281824" y="551543"/>
                  <a:pt x="280148" y="555744"/>
                  <a:pt x="271375" y="558868"/>
                </a:cubicBezTo>
                <a:cubicBezTo>
                  <a:pt x="270575" y="563345"/>
                  <a:pt x="270337" y="568003"/>
                  <a:pt x="268813" y="572194"/>
                </a:cubicBezTo>
                <a:cubicBezTo>
                  <a:pt x="267241" y="576518"/>
                  <a:pt x="265194" y="581080"/>
                  <a:pt x="259593" y="581995"/>
                </a:cubicBezTo>
                <a:cubicBezTo>
                  <a:pt x="259869" y="584204"/>
                  <a:pt x="260088" y="585909"/>
                  <a:pt x="260364" y="588053"/>
                </a:cubicBezTo>
                <a:cubicBezTo>
                  <a:pt x="258698" y="588729"/>
                  <a:pt x="256202" y="588967"/>
                  <a:pt x="255469" y="590234"/>
                </a:cubicBezTo>
                <a:cubicBezTo>
                  <a:pt x="254630" y="591663"/>
                  <a:pt x="255764" y="594101"/>
                  <a:pt x="255345" y="595949"/>
                </a:cubicBezTo>
                <a:cubicBezTo>
                  <a:pt x="254526" y="599606"/>
                  <a:pt x="253402" y="603226"/>
                  <a:pt x="251973" y="606683"/>
                </a:cubicBezTo>
                <a:cubicBezTo>
                  <a:pt x="251697" y="607360"/>
                  <a:pt x="249449" y="607217"/>
                  <a:pt x="248096" y="607465"/>
                </a:cubicBezTo>
                <a:cubicBezTo>
                  <a:pt x="247372" y="616399"/>
                  <a:pt x="245001" y="624733"/>
                  <a:pt x="238895" y="631763"/>
                </a:cubicBezTo>
                <a:cubicBezTo>
                  <a:pt x="237952" y="632849"/>
                  <a:pt x="238076" y="634878"/>
                  <a:pt x="237790" y="636478"/>
                </a:cubicBezTo>
                <a:cubicBezTo>
                  <a:pt x="237647" y="637240"/>
                  <a:pt x="238009" y="638497"/>
                  <a:pt x="237628" y="638745"/>
                </a:cubicBezTo>
                <a:cubicBezTo>
                  <a:pt x="232790" y="641859"/>
                  <a:pt x="232675" y="647222"/>
                  <a:pt x="231504" y="651946"/>
                </a:cubicBezTo>
                <a:cubicBezTo>
                  <a:pt x="231104" y="653575"/>
                  <a:pt x="230923" y="654461"/>
                  <a:pt x="229227" y="654899"/>
                </a:cubicBezTo>
                <a:cubicBezTo>
                  <a:pt x="227094" y="655452"/>
                  <a:pt x="227141" y="657128"/>
                  <a:pt x="227056" y="659081"/>
                </a:cubicBezTo>
                <a:cubicBezTo>
                  <a:pt x="226798" y="665319"/>
                  <a:pt x="224998" y="670930"/>
                  <a:pt x="219035" y="674397"/>
                </a:cubicBezTo>
                <a:cubicBezTo>
                  <a:pt x="220083" y="675864"/>
                  <a:pt x="221045" y="677226"/>
                  <a:pt x="222255" y="678912"/>
                </a:cubicBezTo>
                <a:cubicBezTo>
                  <a:pt x="220550" y="679550"/>
                  <a:pt x="219226" y="680045"/>
                  <a:pt x="217902" y="680550"/>
                </a:cubicBezTo>
                <a:cubicBezTo>
                  <a:pt x="218578" y="681417"/>
                  <a:pt x="219245" y="682284"/>
                  <a:pt x="219921" y="683160"/>
                </a:cubicBezTo>
                <a:cubicBezTo>
                  <a:pt x="219759" y="683703"/>
                  <a:pt x="219759" y="684522"/>
                  <a:pt x="219407" y="684731"/>
                </a:cubicBezTo>
                <a:cubicBezTo>
                  <a:pt x="213216" y="688380"/>
                  <a:pt x="213740" y="694990"/>
                  <a:pt x="212349" y="700724"/>
                </a:cubicBezTo>
                <a:cubicBezTo>
                  <a:pt x="212168" y="701448"/>
                  <a:pt x="213044" y="702838"/>
                  <a:pt x="212768" y="703058"/>
                </a:cubicBezTo>
                <a:cubicBezTo>
                  <a:pt x="207253" y="707334"/>
                  <a:pt x="208510" y="714211"/>
                  <a:pt x="206253" y="719698"/>
                </a:cubicBezTo>
                <a:cubicBezTo>
                  <a:pt x="204510" y="723917"/>
                  <a:pt x="204938" y="729194"/>
                  <a:pt x="200252" y="732013"/>
                </a:cubicBezTo>
                <a:cubicBezTo>
                  <a:pt x="199881" y="732232"/>
                  <a:pt x="199824" y="733090"/>
                  <a:pt x="199747" y="733661"/>
                </a:cubicBezTo>
                <a:cubicBezTo>
                  <a:pt x="197938" y="747196"/>
                  <a:pt x="192680" y="759617"/>
                  <a:pt x="187355" y="772009"/>
                </a:cubicBezTo>
                <a:cubicBezTo>
                  <a:pt x="187012" y="772809"/>
                  <a:pt x="185841" y="773943"/>
                  <a:pt x="186022" y="774171"/>
                </a:cubicBezTo>
                <a:cubicBezTo>
                  <a:pt x="189889" y="779162"/>
                  <a:pt x="185298" y="783563"/>
                  <a:pt x="184774" y="788125"/>
                </a:cubicBezTo>
                <a:cubicBezTo>
                  <a:pt x="184269" y="792535"/>
                  <a:pt x="180307" y="796536"/>
                  <a:pt x="179754" y="800955"/>
                </a:cubicBezTo>
                <a:cubicBezTo>
                  <a:pt x="179040" y="806747"/>
                  <a:pt x="173773" y="811128"/>
                  <a:pt x="175982" y="818043"/>
                </a:cubicBezTo>
                <a:cubicBezTo>
                  <a:pt x="177002" y="821234"/>
                  <a:pt x="173944" y="825816"/>
                  <a:pt x="173354" y="830054"/>
                </a:cubicBezTo>
                <a:cubicBezTo>
                  <a:pt x="172534" y="835979"/>
                  <a:pt x="170429" y="841722"/>
                  <a:pt x="168877" y="847542"/>
                </a:cubicBezTo>
                <a:cubicBezTo>
                  <a:pt x="167705" y="851943"/>
                  <a:pt x="166619" y="856372"/>
                  <a:pt x="165362" y="860744"/>
                </a:cubicBezTo>
                <a:cubicBezTo>
                  <a:pt x="164152" y="864954"/>
                  <a:pt x="162676" y="869088"/>
                  <a:pt x="161523" y="873317"/>
                </a:cubicBezTo>
                <a:cubicBezTo>
                  <a:pt x="161085" y="874908"/>
                  <a:pt x="160695" y="876870"/>
                  <a:pt x="161247" y="878289"/>
                </a:cubicBezTo>
                <a:cubicBezTo>
                  <a:pt x="162209" y="880775"/>
                  <a:pt x="161952" y="882318"/>
                  <a:pt x="160419" y="884671"/>
                </a:cubicBezTo>
                <a:cubicBezTo>
                  <a:pt x="159018" y="886823"/>
                  <a:pt x="159514" y="890167"/>
                  <a:pt x="159037" y="892957"/>
                </a:cubicBezTo>
                <a:cubicBezTo>
                  <a:pt x="158533" y="895862"/>
                  <a:pt x="159714" y="899968"/>
                  <a:pt x="154732" y="899692"/>
                </a:cubicBezTo>
                <a:cubicBezTo>
                  <a:pt x="154580" y="902644"/>
                  <a:pt x="154723" y="905511"/>
                  <a:pt x="154237" y="908274"/>
                </a:cubicBezTo>
                <a:cubicBezTo>
                  <a:pt x="151103" y="926104"/>
                  <a:pt x="147912" y="943916"/>
                  <a:pt x="144550" y="961699"/>
                </a:cubicBezTo>
                <a:cubicBezTo>
                  <a:pt x="143912" y="965081"/>
                  <a:pt x="141492" y="968167"/>
                  <a:pt x="143331" y="971862"/>
                </a:cubicBezTo>
                <a:cubicBezTo>
                  <a:pt x="143521" y="972244"/>
                  <a:pt x="143369" y="973129"/>
                  <a:pt x="143045" y="973396"/>
                </a:cubicBezTo>
                <a:cubicBezTo>
                  <a:pt x="137749" y="977901"/>
                  <a:pt x="140045" y="983454"/>
                  <a:pt x="140826" y="988808"/>
                </a:cubicBezTo>
                <a:cubicBezTo>
                  <a:pt x="140997" y="989970"/>
                  <a:pt x="141683" y="991760"/>
                  <a:pt x="141188" y="992217"/>
                </a:cubicBezTo>
                <a:cubicBezTo>
                  <a:pt x="136463" y="996561"/>
                  <a:pt x="139435" y="1001857"/>
                  <a:pt x="138902" y="1006733"/>
                </a:cubicBezTo>
                <a:cubicBezTo>
                  <a:pt x="138330" y="1011944"/>
                  <a:pt x="136225" y="1016973"/>
                  <a:pt x="135120" y="1022145"/>
                </a:cubicBezTo>
                <a:cubicBezTo>
                  <a:pt x="134587" y="1024660"/>
                  <a:pt x="134825" y="1027346"/>
                  <a:pt x="134692" y="1029955"/>
                </a:cubicBezTo>
                <a:cubicBezTo>
                  <a:pt x="134625" y="1031346"/>
                  <a:pt x="134606" y="1032756"/>
                  <a:pt x="134377" y="1034118"/>
                </a:cubicBezTo>
                <a:cubicBezTo>
                  <a:pt x="133272" y="1040719"/>
                  <a:pt x="130062" y="1047253"/>
                  <a:pt x="133787" y="1053997"/>
                </a:cubicBezTo>
                <a:cubicBezTo>
                  <a:pt x="133930" y="1054244"/>
                  <a:pt x="134063" y="1054616"/>
                  <a:pt x="133977" y="1054854"/>
                </a:cubicBezTo>
                <a:cubicBezTo>
                  <a:pt x="132834" y="1058169"/>
                  <a:pt x="131758" y="1061521"/>
                  <a:pt x="130443" y="1064769"/>
                </a:cubicBezTo>
                <a:cubicBezTo>
                  <a:pt x="129062" y="1068160"/>
                  <a:pt x="133234" y="1070875"/>
                  <a:pt x="130853" y="1074923"/>
                </a:cubicBezTo>
                <a:cubicBezTo>
                  <a:pt x="128967" y="1078133"/>
                  <a:pt x="129405" y="1082810"/>
                  <a:pt x="129138" y="1086858"/>
                </a:cubicBezTo>
                <a:cubicBezTo>
                  <a:pt x="128881" y="1090668"/>
                  <a:pt x="129367" y="1094545"/>
                  <a:pt x="128948" y="1098326"/>
                </a:cubicBezTo>
                <a:cubicBezTo>
                  <a:pt x="128510" y="1102365"/>
                  <a:pt x="127386" y="1106327"/>
                  <a:pt x="126586" y="1110337"/>
                </a:cubicBezTo>
                <a:cubicBezTo>
                  <a:pt x="126414" y="1111175"/>
                  <a:pt x="126138" y="1112090"/>
                  <a:pt x="126310" y="1112880"/>
                </a:cubicBezTo>
                <a:cubicBezTo>
                  <a:pt x="127976" y="1120338"/>
                  <a:pt x="127862" y="1120291"/>
                  <a:pt x="125071" y="1129149"/>
                </a:cubicBezTo>
                <a:cubicBezTo>
                  <a:pt x="124395" y="1131292"/>
                  <a:pt x="124138" y="1135254"/>
                  <a:pt x="125252" y="1135959"/>
                </a:cubicBezTo>
                <a:cubicBezTo>
                  <a:pt x="129586" y="1138750"/>
                  <a:pt x="126376" y="1142703"/>
                  <a:pt x="127500" y="1145913"/>
                </a:cubicBezTo>
                <a:cubicBezTo>
                  <a:pt x="128596" y="1149056"/>
                  <a:pt x="128662" y="1152676"/>
                  <a:pt x="128596" y="1156076"/>
                </a:cubicBezTo>
                <a:cubicBezTo>
                  <a:pt x="128548" y="1158352"/>
                  <a:pt x="128053" y="1161000"/>
                  <a:pt x="126786" y="1162810"/>
                </a:cubicBezTo>
                <a:cubicBezTo>
                  <a:pt x="123576" y="1167420"/>
                  <a:pt x="123947" y="1172078"/>
                  <a:pt x="125357" y="1177022"/>
                </a:cubicBezTo>
                <a:cubicBezTo>
                  <a:pt x="126557" y="1181232"/>
                  <a:pt x="127976" y="1185423"/>
                  <a:pt x="128596" y="1189728"/>
                </a:cubicBezTo>
                <a:cubicBezTo>
                  <a:pt x="128938" y="1192138"/>
                  <a:pt x="128176" y="1194881"/>
                  <a:pt x="127272" y="1197224"/>
                </a:cubicBezTo>
                <a:cubicBezTo>
                  <a:pt x="126891" y="1198215"/>
                  <a:pt x="124852" y="1198577"/>
                  <a:pt x="123395" y="1199310"/>
                </a:cubicBezTo>
                <a:cubicBezTo>
                  <a:pt x="124805" y="1200367"/>
                  <a:pt x="126148" y="1201377"/>
                  <a:pt x="128053" y="1202796"/>
                </a:cubicBezTo>
                <a:cubicBezTo>
                  <a:pt x="127586" y="1204272"/>
                  <a:pt x="127062" y="1205863"/>
                  <a:pt x="126595" y="1207473"/>
                </a:cubicBezTo>
                <a:cubicBezTo>
                  <a:pt x="126300" y="1208502"/>
                  <a:pt x="125595" y="1210283"/>
                  <a:pt x="125910" y="1210502"/>
                </a:cubicBezTo>
                <a:cubicBezTo>
                  <a:pt x="130615" y="1213693"/>
                  <a:pt x="126700" y="1216741"/>
                  <a:pt x="125900" y="1219808"/>
                </a:cubicBezTo>
                <a:cubicBezTo>
                  <a:pt x="125681" y="1220636"/>
                  <a:pt x="125471" y="1221465"/>
                  <a:pt x="125243" y="1222351"/>
                </a:cubicBezTo>
                <a:cubicBezTo>
                  <a:pt x="132291" y="1221627"/>
                  <a:pt x="134396" y="1220655"/>
                  <a:pt x="134911" y="1215150"/>
                </a:cubicBezTo>
                <a:cubicBezTo>
                  <a:pt x="135263" y="1211321"/>
                  <a:pt x="138073" y="1211512"/>
                  <a:pt x="140378" y="1209568"/>
                </a:cubicBezTo>
                <a:cubicBezTo>
                  <a:pt x="138625" y="1202491"/>
                  <a:pt x="143340" y="1197824"/>
                  <a:pt x="148112" y="1193471"/>
                </a:cubicBezTo>
                <a:cubicBezTo>
                  <a:pt x="149951" y="1191795"/>
                  <a:pt x="151903" y="1190509"/>
                  <a:pt x="151494" y="1187842"/>
                </a:cubicBezTo>
                <a:cubicBezTo>
                  <a:pt x="150655" y="1182365"/>
                  <a:pt x="153408" y="1178307"/>
                  <a:pt x="156294" y="1174164"/>
                </a:cubicBezTo>
                <a:cubicBezTo>
                  <a:pt x="157895" y="1171859"/>
                  <a:pt x="159095" y="1169278"/>
                  <a:pt x="160504" y="1166773"/>
                </a:cubicBezTo>
                <a:cubicBezTo>
                  <a:pt x="160866" y="1167611"/>
                  <a:pt x="161314" y="1168630"/>
                  <a:pt x="161962" y="1170097"/>
                </a:cubicBezTo>
                <a:cubicBezTo>
                  <a:pt x="163114" y="1166382"/>
                  <a:pt x="164162" y="1162991"/>
                  <a:pt x="165362" y="1159105"/>
                </a:cubicBezTo>
                <a:cubicBezTo>
                  <a:pt x="166686" y="1159143"/>
                  <a:pt x="167943" y="1159181"/>
                  <a:pt x="169906" y="1159238"/>
                </a:cubicBezTo>
                <a:cubicBezTo>
                  <a:pt x="169372" y="1157752"/>
                  <a:pt x="168934" y="1156505"/>
                  <a:pt x="168486" y="1155257"/>
                </a:cubicBezTo>
                <a:cubicBezTo>
                  <a:pt x="168839" y="1154952"/>
                  <a:pt x="169286" y="1154314"/>
                  <a:pt x="169515" y="1154390"/>
                </a:cubicBezTo>
                <a:cubicBezTo>
                  <a:pt x="171582" y="1155066"/>
                  <a:pt x="172773" y="1154685"/>
                  <a:pt x="173287" y="1152285"/>
                </a:cubicBezTo>
                <a:cubicBezTo>
                  <a:pt x="173963" y="1149132"/>
                  <a:pt x="180031" y="1140074"/>
                  <a:pt x="182145" y="1138741"/>
                </a:cubicBezTo>
                <a:cubicBezTo>
                  <a:pt x="185507" y="1136626"/>
                  <a:pt x="188708" y="1134969"/>
                  <a:pt x="193156" y="1136483"/>
                </a:cubicBezTo>
                <a:cubicBezTo>
                  <a:pt x="197499" y="1137969"/>
                  <a:pt x="202281" y="1138198"/>
                  <a:pt x="207329" y="1139045"/>
                </a:cubicBezTo>
                <a:cubicBezTo>
                  <a:pt x="208396" y="1141084"/>
                  <a:pt x="209844" y="1143598"/>
                  <a:pt x="211044" y="1146227"/>
                </a:cubicBezTo>
                <a:cubicBezTo>
                  <a:pt x="211644" y="1147532"/>
                  <a:pt x="212587" y="1149647"/>
                  <a:pt x="212035" y="1150371"/>
                </a:cubicBezTo>
                <a:cubicBezTo>
                  <a:pt x="208444" y="1155038"/>
                  <a:pt x="211206" y="1160486"/>
                  <a:pt x="209844" y="1165525"/>
                </a:cubicBezTo>
                <a:cubicBezTo>
                  <a:pt x="208425" y="1170764"/>
                  <a:pt x="206386" y="1175459"/>
                  <a:pt x="203862" y="1180146"/>
                </a:cubicBezTo>
                <a:cubicBezTo>
                  <a:pt x="202786" y="1182156"/>
                  <a:pt x="202814" y="1184727"/>
                  <a:pt x="202119" y="1186975"/>
                </a:cubicBezTo>
                <a:cubicBezTo>
                  <a:pt x="201519" y="1188909"/>
                  <a:pt x="201128" y="1191700"/>
                  <a:pt x="199747" y="1192452"/>
                </a:cubicBezTo>
                <a:cubicBezTo>
                  <a:pt x="196128" y="1194433"/>
                  <a:pt x="195613" y="1198072"/>
                  <a:pt x="194128" y="1201091"/>
                </a:cubicBezTo>
                <a:cubicBezTo>
                  <a:pt x="189575" y="1210330"/>
                  <a:pt x="184479" y="1219189"/>
                  <a:pt x="178221" y="1227409"/>
                </a:cubicBezTo>
                <a:cubicBezTo>
                  <a:pt x="176583" y="1229561"/>
                  <a:pt x="173849" y="1231685"/>
                  <a:pt x="175449" y="1235295"/>
                </a:cubicBezTo>
                <a:cubicBezTo>
                  <a:pt x="175716" y="1235896"/>
                  <a:pt x="174763" y="1237477"/>
                  <a:pt x="173973" y="1238020"/>
                </a:cubicBezTo>
                <a:cubicBezTo>
                  <a:pt x="168677" y="1241620"/>
                  <a:pt x="165534" y="1246649"/>
                  <a:pt x="162838" y="1252364"/>
                </a:cubicBezTo>
                <a:cubicBezTo>
                  <a:pt x="161152" y="1255927"/>
                  <a:pt x="157828" y="1258717"/>
                  <a:pt x="155228" y="1261851"/>
                </a:cubicBezTo>
                <a:cubicBezTo>
                  <a:pt x="153589" y="1263823"/>
                  <a:pt x="151446" y="1265566"/>
                  <a:pt x="150436" y="1267823"/>
                </a:cubicBezTo>
                <a:cubicBezTo>
                  <a:pt x="149455" y="1270014"/>
                  <a:pt x="149874" y="1272805"/>
                  <a:pt x="149198" y="1275186"/>
                </a:cubicBezTo>
                <a:cubicBezTo>
                  <a:pt x="148846" y="1276424"/>
                  <a:pt x="147512" y="1277415"/>
                  <a:pt x="146522" y="1278415"/>
                </a:cubicBezTo>
                <a:cubicBezTo>
                  <a:pt x="145569" y="1279377"/>
                  <a:pt x="143855" y="1280044"/>
                  <a:pt x="143550" y="1281139"/>
                </a:cubicBezTo>
                <a:cubicBezTo>
                  <a:pt x="142026" y="1286645"/>
                  <a:pt x="134920" y="1288302"/>
                  <a:pt x="134501" y="1294522"/>
                </a:cubicBezTo>
                <a:cubicBezTo>
                  <a:pt x="134473" y="1295008"/>
                  <a:pt x="133196" y="1295646"/>
                  <a:pt x="132415" y="1295817"/>
                </a:cubicBezTo>
                <a:cubicBezTo>
                  <a:pt x="124357" y="1297637"/>
                  <a:pt x="123490" y="1298170"/>
                  <a:pt x="119956" y="1303390"/>
                </a:cubicBezTo>
                <a:cubicBezTo>
                  <a:pt x="115203" y="1304295"/>
                  <a:pt x="111165" y="1305057"/>
                  <a:pt x="106336" y="1305981"/>
                </a:cubicBezTo>
                <a:cubicBezTo>
                  <a:pt x="103526" y="1302247"/>
                  <a:pt x="99240" y="1298951"/>
                  <a:pt x="93315" y="1298294"/>
                </a:cubicBezTo>
                <a:cubicBezTo>
                  <a:pt x="92220" y="1298170"/>
                  <a:pt x="90838" y="1297503"/>
                  <a:pt x="90248" y="1296646"/>
                </a:cubicBezTo>
                <a:cubicBezTo>
                  <a:pt x="88210" y="1293646"/>
                  <a:pt x="86381" y="1290550"/>
                  <a:pt x="82352" y="1289940"/>
                </a:cubicBezTo>
                <a:cubicBezTo>
                  <a:pt x="78685" y="1281311"/>
                  <a:pt x="69064" y="1276691"/>
                  <a:pt x="66940" y="1266976"/>
                </a:cubicBezTo>
                <a:cubicBezTo>
                  <a:pt x="66693" y="1265823"/>
                  <a:pt x="65264" y="1264956"/>
                  <a:pt x="64454" y="1263899"/>
                </a:cubicBezTo>
                <a:cubicBezTo>
                  <a:pt x="63711" y="1262927"/>
                  <a:pt x="62616" y="1261946"/>
                  <a:pt x="62444" y="1260842"/>
                </a:cubicBezTo>
                <a:cubicBezTo>
                  <a:pt x="61444" y="1254593"/>
                  <a:pt x="56682" y="1251050"/>
                  <a:pt x="52672" y="1246992"/>
                </a:cubicBezTo>
                <a:cubicBezTo>
                  <a:pt x="52291" y="1246602"/>
                  <a:pt x="50986" y="1247135"/>
                  <a:pt x="50205" y="1247230"/>
                </a:cubicBezTo>
                <a:cubicBezTo>
                  <a:pt x="49005" y="1243201"/>
                  <a:pt x="47871" y="1239115"/>
                  <a:pt x="46528" y="1235095"/>
                </a:cubicBezTo>
                <a:cubicBezTo>
                  <a:pt x="46204" y="1234124"/>
                  <a:pt x="45338" y="1233162"/>
                  <a:pt x="44471" y="1232562"/>
                </a:cubicBezTo>
                <a:cubicBezTo>
                  <a:pt x="42299" y="1231076"/>
                  <a:pt x="36956" y="1225551"/>
                  <a:pt x="35803" y="1223399"/>
                </a:cubicBezTo>
                <a:cubicBezTo>
                  <a:pt x="34993" y="1221875"/>
                  <a:pt x="34441" y="1219703"/>
                  <a:pt x="33155" y="1219036"/>
                </a:cubicBezTo>
                <a:cubicBezTo>
                  <a:pt x="30117" y="1217474"/>
                  <a:pt x="29364" y="1214645"/>
                  <a:pt x="28135" y="1212026"/>
                </a:cubicBezTo>
                <a:cubicBezTo>
                  <a:pt x="25430" y="1206282"/>
                  <a:pt x="24106" y="1199024"/>
                  <a:pt x="19763" y="1195119"/>
                </a:cubicBezTo>
                <a:cubicBezTo>
                  <a:pt x="14324" y="1190223"/>
                  <a:pt x="13086" y="1183137"/>
                  <a:pt x="7933" y="1178355"/>
                </a:cubicBezTo>
                <a:cubicBezTo>
                  <a:pt x="4704" y="1175364"/>
                  <a:pt x="2599" y="1171030"/>
                  <a:pt x="494" y="1167030"/>
                </a:cubicBezTo>
                <a:cubicBezTo>
                  <a:pt x="-59" y="1165982"/>
                  <a:pt x="2008" y="1163601"/>
                  <a:pt x="1494" y="1162458"/>
                </a:cubicBezTo>
                <a:cubicBezTo>
                  <a:pt x="627" y="1160553"/>
                  <a:pt x="-811" y="1159057"/>
                  <a:pt x="580" y="1156857"/>
                </a:cubicBezTo>
                <a:cubicBezTo>
                  <a:pt x="894" y="1156362"/>
                  <a:pt x="970" y="1155714"/>
                  <a:pt x="1294" y="1155228"/>
                </a:cubicBezTo>
                <a:cubicBezTo>
                  <a:pt x="3228" y="1152399"/>
                  <a:pt x="1075" y="1147913"/>
                  <a:pt x="5333" y="1145941"/>
                </a:cubicBezTo>
                <a:cubicBezTo>
                  <a:pt x="8390" y="1144522"/>
                  <a:pt x="11200" y="1142579"/>
                  <a:pt x="14200" y="1140826"/>
                </a:cubicBezTo>
                <a:cubicBezTo>
                  <a:pt x="14115" y="1139931"/>
                  <a:pt x="14000" y="1138845"/>
                  <a:pt x="13857" y="1137512"/>
                </a:cubicBezTo>
                <a:cubicBezTo>
                  <a:pt x="16848" y="1138055"/>
                  <a:pt x="19639" y="1138569"/>
                  <a:pt x="22325" y="1139055"/>
                </a:cubicBezTo>
                <a:cubicBezTo>
                  <a:pt x="22573" y="1140217"/>
                  <a:pt x="22725" y="1141360"/>
                  <a:pt x="23078" y="1142427"/>
                </a:cubicBezTo>
                <a:cubicBezTo>
                  <a:pt x="24221" y="1145837"/>
                  <a:pt x="29307" y="1142684"/>
                  <a:pt x="30431" y="1147161"/>
                </a:cubicBezTo>
                <a:cubicBezTo>
                  <a:pt x="31155" y="1150018"/>
                  <a:pt x="34250" y="1152190"/>
                  <a:pt x="35717" y="1154971"/>
                </a:cubicBezTo>
                <a:cubicBezTo>
                  <a:pt x="39556" y="1162267"/>
                  <a:pt x="47814" y="1166401"/>
                  <a:pt x="49900" y="1174936"/>
                </a:cubicBezTo>
                <a:cubicBezTo>
                  <a:pt x="50091" y="1175726"/>
                  <a:pt x="50700" y="1176650"/>
                  <a:pt x="51386" y="1177060"/>
                </a:cubicBezTo>
                <a:cubicBezTo>
                  <a:pt x="57815" y="1180879"/>
                  <a:pt x="61340" y="1187023"/>
                  <a:pt x="64883" y="1193252"/>
                </a:cubicBezTo>
                <a:cubicBezTo>
                  <a:pt x="66016" y="1195243"/>
                  <a:pt x="68131" y="1196643"/>
                  <a:pt x="69607" y="1198462"/>
                </a:cubicBezTo>
                <a:cubicBezTo>
                  <a:pt x="70836" y="1199986"/>
                  <a:pt x="71855" y="1201701"/>
                  <a:pt x="72827" y="1203415"/>
                </a:cubicBezTo>
                <a:cubicBezTo>
                  <a:pt x="73389" y="1204415"/>
                  <a:pt x="73360" y="1205892"/>
                  <a:pt x="74122" y="1206606"/>
                </a:cubicBezTo>
                <a:cubicBezTo>
                  <a:pt x="81066" y="1213140"/>
                  <a:pt x="86247" y="1221160"/>
                  <a:pt x="92448" y="1228314"/>
                </a:cubicBezTo>
                <a:cubicBezTo>
                  <a:pt x="92972" y="1228923"/>
                  <a:pt x="93772" y="1229295"/>
                  <a:pt x="94448" y="1229771"/>
                </a:cubicBezTo>
                <a:cubicBezTo>
                  <a:pt x="94991" y="1229542"/>
                  <a:pt x="95601" y="1229323"/>
                  <a:pt x="96211" y="122910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8" name="Google Shape;388;p21"/>
          <p:cNvSpPr/>
          <p:nvPr/>
        </p:nvSpPr>
        <p:spPr>
          <a:xfrm rot="-2904387" flipH="1">
            <a:off x="4368515" y="1270649"/>
            <a:ext cx="624780" cy="1165628"/>
          </a:xfrm>
          <a:custGeom>
            <a:avLst/>
            <a:gdLst/>
            <a:ahLst/>
            <a:cxnLst/>
            <a:rect l="l" t="t" r="r" b="b"/>
            <a:pathLst>
              <a:path w="700009" h="1305980" extrusionOk="0">
                <a:moveTo>
                  <a:pt x="96211" y="1229104"/>
                </a:moveTo>
                <a:cubicBezTo>
                  <a:pt x="93763" y="1226447"/>
                  <a:pt x="93763" y="1223799"/>
                  <a:pt x="94115" y="1220532"/>
                </a:cubicBezTo>
                <a:cubicBezTo>
                  <a:pt x="94858" y="1213626"/>
                  <a:pt x="93829" y="1206539"/>
                  <a:pt x="94153" y="1199558"/>
                </a:cubicBezTo>
                <a:cubicBezTo>
                  <a:pt x="94401" y="1194090"/>
                  <a:pt x="94515" y="1188690"/>
                  <a:pt x="94220" y="1183213"/>
                </a:cubicBezTo>
                <a:cubicBezTo>
                  <a:pt x="94039" y="1179898"/>
                  <a:pt x="95049" y="1176517"/>
                  <a:pt x="95582" y="1172726"/>
                </a:cubicBezTo>
                <a:cubicBezTo>
                  <a:pt x="94982" y="1172288"/>
                  <a:pt x="93820" y="1171449"/>
                  <a:pt x="92496" y="1170487"/>
                </a:cubicBezTo>
                <a:cubicBezTo>
                  <a:pt x="92839" y="1167373"/>
                  <a:pt x="92515" y="1163925"/>
                  <a:pt x="93725" y="1161153"/>
                </a:cubicBezTo>
                <a:cubicBezTo>
                  <a:pt x="94839" y="1158591"/>
                  <a:pt x="89762" y="1155609"/>
                  <a:pt x="94572" y="1153857"/>
                </a:cubicBezTo>
                <a:cubicBezTo>
                  <a:pt x="90172" y="1150228"/>
                  <a:pt x="93391" y="1146808"/>
                  <a:pt x="94515" y="1143065"/>
                </a:cubicBezTo>
                <a:cubicBezTo>
                  <a:pt x="95087" y="1141160"/>
                  <a:pt x="93725" y="1138683"/>
                  <a:pt x="93239" y="1136502"/>
                </a:cubicBezTo>
                <a:cubicBezTo>
                  <a:pt x="94277" y="1136197"/>
                  <a:pt x="95039" y="1135978"/>
                  <a:pt x="95811" y="1135750"/>
                </a:cubicBezTo>
                <a:cubicBezTo>
                  <a:pt x="95906" y="1135178"/>
                  <a:pt x="96249" y="1134511"/>
                  <a:pt x="96068" y="1134054"/>
                </a:cubicBezTo>
                <a:cubicBezTo>
                  <a:pt x="94001" y="1128701"/>
                  <a:pt x="93810" y="1122967"/>
                  <a:pt x="92610" y="1117443"/>
                </a:cubicBezTo>
                <a:cubicBezTo>
                  <a:pt x="92486" y="1116871"/>
                  <a:pt x="92382" y="1116252"/>
                  <a:pt x="92477" y="1115690"/>
                </a:cubicBezTo>
                <a:cubicBezTo>
                  <a:pt x="93534" y="1109727"/>
                  <a:pt x="95382" y="1103803"/>
                  <a:pt x="95525" y="1097821"/>
                </a:cubicBezTo>
                <a:cubicBezTo>
                  <a:pt x="95658" y="1092020"/>
                  <a:pt x="95096" y="1086267"/>
                  <a:pt x="97030" y="1080638"/>
                </a:cubicBezTo>
                <a:cubicBezTo>
                  <a:pt x="97306" y="1079828"/>
                  <a:pt x="97449" y="1078809"/>
                  <a:pt x="97211" y="1078009"/>
                </a:cubicBezTo>
                <a:cubicBezTo>
                  <a:pt x="94734" y="1069732"/>
                  <a:pt x="98754" y="1061893"/>
                  <a:pt x="98935" y="1053749"/>
                </a:cubicBezTo>
                <a:cubicBezTo>
                  <a:pt x="99059" y="1048196"/>
                  <a:pt x="102097" y="1042814"/>
                  <a:pt x="99154" y="1036994"/>
                </a:cubicBezTo>
                <a:cubicBezTo>
                  <a:pt x="98592" y="1035880"/>
                  <a:pt x="101392" y="1033384"/>
                  <a:pt x="101135" y="1031765"/>
                </a:cubicBezTo>
                <a:cubicBezTo>
                  <a:pt x="99802" y="1023488"/>
                  <a:pt x="104459" y="1016116"/>
                  <a:pt x="104259" y="1008067"/>
                </a:cubicBezTo>
                <a:cubicBezTo>
                  <a:pt x="104212" y="1006314"/>
                  <a:pt x="104440" y="1004552"/>
                  <a:pt x="104373" y="1002800"/>
                </a:cubicBezTo>
                <a:cubicBezTo>
                  <a:pt x="104221" y="998761"/>
                  <a:pt x="104040" y="995161"/>
                  <a:pt x="106679" y="991217"/>
                </a:cubicBezTo>
                <a:cubicBezTo>
                  <a:pt x="108736" y="988160"/>
                  <a:pt x="108193" y="983283"/>
                  <a:pt x="108593" y="979197"/>
                </a:cubicBezTo>
                <a:cubicBezTo>
                  <a:pt x="109879" y="966052"/>
                  <a:pt x="111041" y="952898"/>
                  <a:pt x="112336" y="939763"/>
                </a:cubicBezTo>
                <a:cubicBezTo>
                  <a:pt x="112441" y="938658"/>
                  <a:pt x="113365" y="937658"/>
                  <a:pt x="113556" y="936544"/>
                </a:cubicBezTo>
                <a:cubicBezTo>
                  <a:pt x="114308" y="932229"/>
                  <a:pt x="117166" y="928333"/>
                  <a:pt x="115299" y="923428"/>
                </a:cubicBezTo>
                <a:cubicBezTo>
                  <a:pt x="114470" y="921247"/>
                  <a:pt x="114661" y="917808"/>
                  <a:pt x="115880" y="915884"/>
                </a:cubicBezTo>
                <a:cubicBezTo>
                  <a:pt x="119118" y="910741"/>
                  <a:pt x="118690" y="905311"/>
                  <a:pt x="118642" y="899777"/>
                </a:cubicBezTo>
                <a:cubicBezTo>
                  <a:pt x="118632" y="898387"/>
                  <a:pt x="118937" y="896844"/>
                  <a:pt x="119585" y="895634"/>
                </a:cubicBezTo>
                <a:cubicBezTo>
                  <a:pt x="121623" y="891814"/>
                  <a:pt x="124309" y="888214"/>
                  <a:pt x="121814" y="883547"/>
                </a:cubicBezTo>
                <a:cubicBezTo>
                  <a:pt x="121604" y="883156"/>
                  <a:pt x="121938" y="882394"/>
                  <a:pt x="122157" y="881861"/>
                </a:cubicBezTo>
                <a:cubicBezTo>
                  <a:pt x="123605" y="878365"/>
                  <a:pt x="125595" y="874993"/>
                  <a:pt x="126424" y="871364"/>
                </a:cubicBezTo>
                <a:cubicBezTo>
                  <a:pt x="127157" y="868145"/>
                  <a:pt x="125548" y="864116"/>
                  <a:pt x="126872" y="861353"/>
                </a:cubicBezTo>
                <a:cubicBezTo>
                  <a:pt x="129672" y="855534"/>
                  <a:pt x="129843" y="849028"/>
                  <a:pt x="132520" y="843304"/>
                </a:cubicBezTo>
                <a:cubicBezTo>
                  <a:pt x="134063" y="839998"/>
                  <a:pt x="134568" y="836693"/>
                  <a:pt x="134406" y="833036"/>
                </a:cubicBezTo>
                <a:cubicBezTo>
                  <a:pt x="134234" y="828959"/>
                  <a:pt x="134120" y="824692"/>
                  <a:pt x="137673" y="821491"/>
                </a:cubicBezTo>
                <a:cubicBezTo>
                  <a:pt x="138483" y="820767"/>
                  <a:pt x="139445" y="819091"/>
                  <a:pt x="139130" y="818424"/>
                </a:cubicBezTo>
                <a:cubicBezTo>
                  <a:pt x="135358" y="810480"/>
                  <a:pt x="144236" y="804861"/>
                  <a:pt x="142893" y="797403"/>
                </a:cubicBezTo>
                <a:cubicBezTo>
                  <a:pt x="142769" y="796736"/>
                  <a:pt x="143855" y="795926"/>
                  <a:pt x="144102" y="795098"/>
                </a:cubicBezTo>
                <a:cubicBezTo>
                  <a:pt x="146055" y="788649"/>
                  <a:pt x="152370" y="784487"/>
                  <a:pt x="151532" y="776105"/>
                </a:cubicBezTo>
                <a:cubicBezTo>
                  <a:pt x="150894" y="769694"/>
                  <a:pt x="155837" y="762884"/>
                  <a:pt x="156780" y="756416"/>
                </a:cubicBezTo>
                <a:cubicBezTo>
                  <a:pt x="158133" y="747168"/>
                  <a:pt x="164562" y="739395"/>
                  <a:pt x="163495" y="729746"/>
                </a:cubicBezTo>
                <a:cubicBezTo>
                  <a:pt x="169734" y="725994"/>
                  <a:pt x="166534" y="717936"/>
                  <a:pt x="171201" y="713040"/>
                </a:cubicBezTo>
                <a:cubicBezTo>
                  <a:pt x="173401" y="710725"/>
                  <a:pt x="172420" y="705658"/>
                  <a:pt x="173715" y="702153"/>
                </a:cubicBezTo>
                <a:cubicBezTo>
                  <a:pt x="177868" y="690999"/>
                  <a:pt x="181536" y="679769"/>
                  <a:pt x="183936" y="668072"/>
                </a:cubicBezTo>
                <a:cubicBezTo>
                  <a:pt x="184698" y="664319"/>
                  <a:pt x="187841" y="661081"/>
                  <a:pt x="189660" y="657490"/>
                </a:cubicBezTo>
                <a:cubicBezTo>
                  <a:pt x="190365" y="656099"/>
                  <a:pt x="190556" y="654404"/>
                  <a:pt x="190737" y="652813"/>
                </a:cubicBezTo>
                <a:cubicBezTo>
                  <a:pt x="190956" y="650879"/>
                  <a:pt x="190394" y="648708"/>
                  <a:pt x="191089" y="647012"/>
                </a:cubicBezTo>
                <a:cubicBezTo>
                  <a:pt x="193547" y="641050"/>
                  <a:pt x="194937" y="634830"/>
                  <a:pt x="196642" y="628658"/>
                </a:cubicBezTo>
                <a:cubicBezTo>
                  <a:pt x="198490" y="621990"/>
                  <a:pt x="201690" y="615704"/>
                  <a:pt x="204319" y="609265"/>
                </a:cubicBezTo>
                <a:cubicBezTo>
                  <a:pt x="205634" y="606026"/>
                  <a:pt x="207158" y="602854"/>
                  <a:pt x="208225" y="599540"/>
                </a:cubicBezTo>
                <a:cubicBezTo>
                  <a:pt x="208767" y="597844"/>
                  <a:pt x="209187" y="597158"/>
                  <a:pt x="211120" y="597501"/>
                </a:cubicBezTo>
                <a:cubicBezTo>
                  <a:pt x="211587" y="597587"/>
                  <a:pt x="212425" y="595625"/>
                  <a:pt x="213101" y="594596"/>
                </a:cubicBezTo>
                <a:cubicBezTo>
                  <a:pt x="212168" y="594139"/>
                  <a:pt x="211234" y="593691"/>
                  <a:pt x="210311" y="593234"/>
                </a:cubicBezTo>
                <a:cubicBezTo>
                  <a:pt x="210263" y="592682"/>
                  <a:pt x="210063" y="592101"/>
                  <a:pt x="210187" y="591596"/>
                </a:cubicBezTo>
                <a:cubicBezTo>
                  <a:pt x="211034" y="588253"/>
                  <a:pt x="216568" y="586919"/>
                  <a:pt x="214235" y="582195"/>
                </a:cubicBezTo>
                <a:cubicBezTo>
                  <a:pt x="221579" y="579899"/>
                  <a:pt x="218721" y="572565"/>
                  <a:pt x="221141" y="567821"/>
                </a:cubicBezTo>
                <a:cubicBezTo>
                  <a:pt x="222293" y="565555"/>
                  <a:pt x="222826" y="563250"/>
                  <a:pt x="224741" y="561135"/>
                </a:cubicBezTo>
                <a:cubicBezTo>
                  <a:pt x="226808" y="558858"/>
                  <a:pt x="230189" y="556496"/>
                  <a:pt x="228418" y="552096"/>
                </a:cubicBezTo>
                <a:cubicBezTo>
                  <a:pt x="228018" y="551096"/>
                  <a:pt x="229780" y="549153"/>
                  <a:pt x="230694" y="547733"/>
                </a:cubicBezTo>
                <a:cubicBezTo>
                  <a:pt x="231437" y="546571"/>
                  <a:pt x="232713" y="545666"/>
                  <a:pt x="233199" y="544438"/>
                </a:cubicBezTo>
                <a:cubicBezTo>
                  <a:pt x="234275" y="541742"/>
                  <a:pt x="238590" y="536113"/>
                  <a:pt x="241524" y="534236"/>
                </a:cubicBezTo>
                <a:cubicBezTo>
                  <a:pt x="240352" y="533751"/>
                  <a:pt x="239295" y="533313"/>
                  <a:pt x="237905" y="532731"/>
                </a:cubicBezTo>
                <a:cubicBezTo>
                  <a:pt x="241972" y="525026"/>
                  <a:pt x="246029" y="517349"/>
                  <a:pt x="250077" y="509662"/>
                </a:cubicBezTo>
                <a:cubicBezTo>
                  <a:pt x="250630" y="508614"/>
                  <a:pt x="251754" y="507290"/>
                  <a:pt x="251478" y="506481"/>
                </a:cubicBezTo>
                <a:cubicBezTo>
                  <a:pt x="249696" y="501223"/>
                  <a:pt x="256621" y="499775"/>
                  <a:pt x="256202" y="495232"/>
                </a:cubicBezTo>
                <a:cubicBezTo>
                  <a:pt x="261927" y="493527"/>
                  <a:pt x="260364" y="487678"/>
                  <a:pt x="262479" y="483925"/>
                </a:cubicBezTo>
                <a:cubicBezTo>
                  <a:pt x="263755" y="481649"/>
                  <a:pt x="262346" y="477772"/>
                  <a:pt x="266660" y="477391"/>
                </a:cubicBezTo>
                <a:cubicBezTo>
                  <a:pt x="267622" y="472905"/>
                  <a:pt x="274166" y="471219"/>
                  <a:pt x="272642" y="465418"/>
                </a:cubicBezTo>
                <a:cubicBezTo>
                  <a:pt x="272452" y="464694"/>
                  <a:pt x="272899" y="463523"/>
                  <a:pt x="273452" y="462942"/>
                </a:cubicBezTo>
                <a:cubicBezTo>
                  <a:pt x="277538" y="458655"/>
                  <a:pt x="279348" y="453131"/>
                  <a:pt x="281977" y="448026"/>
                </a:cubicBezTo>
                <a:cubicBezTo>
                  <a:pt x="283624" y="444835"/>
                  <a:pt x="284291" y="440644"/>
                  <a:pt x="288873" y="439615"/>
                </a:cubicBezTo>
                <a:cubicBezTo>
                  <a:pt x="289568" y="439463"/>
                  <a:pt x="290006" y="437824"/>
                  <a:pt x="290406" y="436824"/>
                </a:cubicBezTo>
                <a:cubicBezTo>
                  <a:pt x="291264" y="434700"/>
                  <a:pt x="292692" y="432538"/>
                  <a:pt x="292664" y="430404"/>
                </a:cubicBezTo>
                <a:cubicBezTo>
                  <a:pt x="292616" y="426718"/>
                  <a:pt x="298550" y="429223"/>
                  <a:pt x="297788" y="424556"/>
                </a:cubicBezTo>
                <a:cubicBezTo>
                  <a:pt x="297426" y="422337"/>
                  <a:pt x="299550" y="419422"/>
                  <a:pt x="301141" y="417269"/>
                </a:cubicBezTo>
                <a:cubicBezTo>
                  <a:pt x="302265" y="415755"/>
                  <a:pt x="304399" y="414993"/>
                  <a:pt x="306294" y="413745"/>
                </a:cubicBezTo>
                <a:cubicBezTo>
                  <a:pt x="305703" y="412907"/>
                  <a:pt x="304980" y="411888"/>
                  <a:pt x="304313" y="410954"/>
                </a:cubicBezTo>
                <a:cubicBezTo>
                  <a:pt x="306246" y="407354"/>
                  <a:pt x="307970" y="403696"/>
                  <a:pt x="310142" y="400343"/>
                </a:cubicBezTo>
                <a:cubicBezTo>
                  <a:pt x="310990" y="399039"/>
                  <a:pt x="313057" y="397438"/>
                  <a:pt x="314247" y="397657"/>
                </a:cubicBezTo>
                <a:cubicBezTo>
                  <a:pt x="317762" y="398324"/>
                  <a:pt x="319419" y="395409"/>
                  <a:pt x="318972" y="393895"/>
                </a:cubicBezTo>
                <a:cubicBezTo>
                  <a:pt x="317572" y="389180"/>
                  <a:pt x="321315" y="387028"/>
                  <a:pt x="323010" y="383999"/>
                </a:cubicBezTo>
                <a:cubicBezTo>
                  <a:pt x="324668" y="381027"/>
                  <a:pt x="326935" y="378207"/>
                  <a:pt x="329497" y="375979"/>
                </a:cubicBezTo>
                <a:cubicBezTo>
                  <a:pt x="331831" y="373950"/>
                  <a:pt x="330364" y="368892"/>
                  <a:pt x="335193" y="369130"/>
                </a:cubicBezTo>
                <a:cubicBezTo>
                  <a:pt x="336431" y="362548"/>
                  <a:pt x="343175" y="359014"/>
                  <a:pt x="344280" y="351414"/>
                </a:cubicBezTo>
                <a:cubicBezTo>
                  <a:pt x="345232" y="353490"/>
                  <a:pt x="345775" y="354671"/>
                  <a:pt x="346328" y="355871"/>
                </a:cubicBezTo>
                <a:cubicBezTo>
                  <a:pt x="348414" y="354681"/>
                  <a:pt x="348661" y="353319"/>
                  <a:pt x="348042" y="350833"/>
                </a:cubicBezTo>
                <a:cubicBezTo>
                  <a:pt x="347394" y="348232"/>
                  <a:pt x="347290" y="344651"/>
                  <a:pt x="352176" y="345270"/>
                </a:cubicBezTo>
                <a:cubicBezTo>
                  <a:pt x="352662" y="345337"/>
                  <a:pt x="354224" y="342917"/>
                  <a:pt x="353929" y="342174"/>
                </a:cubicBezTo>
                <a:cubicBezTo>
                  <a:pt x="352481" y="338441"/>
                  <a:pt x="356634" y="337069"/>
                  <a:pt x="356919" y="334173"/>
                </a:cubicBezTo>
                <a:cubicBezTo>
                  <a:pt x="357786" y="334307"/>
                  <a:pt x="358662" y="334440"/>
                  <a:pt x="360158" y="334669"/>
                </a:cubicBezTo>
                <a:cubicBezTo>
                  <a:pt x="358005" y="329811"/>
                  <a:pt x="359710" y="326096"/>
                  <a:pt x="364149" y="324505"/>
                </a:cubicBezTo>
                <a:cubicBezTo>
                  <a:pt x="367006" y="323477"/>
                  <a:pt x="367540" y="322477"/>
                  <a:pt x="367444" y="319629"/>
                </a:cubicBezTo>
                <a:cubicBezTo>
                  <a:pt x="367387" y="317952"/>
                  <a:pt x="368930" y="315704"/>
                  <a:pt x="370407" y="314580"/>
                </a:cubicBezTo>
                <a:cubicBezTo>
                  <a:pt x="375446" y="310751"/>
                  <a:pt x="377312" y="304846"/>
                  <a:pt x="380294" y="299788"/>
                </a:cubicBezTo>
                <a:cubicBezTo>
                  <a:pt x="382770" y="295597"/>
                  <a:pt x="385332" y="292768"/>
                  <a:pt x="390733" y="293092"/>
                </a:cubicBezTo>
                <a:cubicBezTo>
                  <a:pt x="390162" y="290787"/>
                  <a:pt x="389762" y="289149"/>
                  <a:pt x="389238" y="287053"/>
                </a:cubicBezTo>
                <a:cubicBezTo>
                  <a:pt x="391543" y="286605"/>
                  <a:pt x="393781" y="286167"/>
                  <a:pt x="396743" y="285586"/>
                </a:cubicBezTo>
                <a:cubicBezTo>
                  <a:pt x="395819" y="279271"/>
                  <a:pt x="399248" y="274975"/>
                  <a:pt x="404563" y="271718"/>
                </a:cubicBezTo>
                <a:cubicBezTo>
                  <a:pt x="405649" y="271051"/>
                  <a:pt x="407088" y="269575"/>
                  <a:pt x="407002" y="268584"/>
                </a:cubicBezTo>
                <a:cubicBezTo>
                  <a:pt x="406402" y="261917"/>
                  <a:pt x="411450" y="260364"/>
                  <a:pt x="415946" y="258288"/>
                </a:cubicBezTo>
                <a:cubicBezTo>
                  <a:pt x="417594" y="255059"/>
                  <a:pt x="417451" y="251325"/>
                  <a:pt x="421956" y="249220"/>
                </a:cubicBezTo>
                <a:cubicBezTo>
                  <a:pt x="424966" y="247820"/>
                  <a:pt x="426204" y="242648"/>
                  <a:pt x="428100" y="239419"/>
                </a:cubicBezTo>
                <a:cubicBezTo>
                  <a:pt x="428557" y="240019"/>
                  <a:pt x="429452" y="241219"/>
                  <a:pt x="430671" y="242828"/>
                </a:cubicBezTo>
                <a:cubicBezTo>
                  <a:pt x="432272" y="231579"/>
                  <a:pt x="436691" y="223483"/>
                  <a:pt x="449312" y="221893"/>
                </a:cubicBezTo>
                <a:cubicBezTo>
                  <a:pt x="447597" y="221235"/>
                  <a:pt x="446797" y="220921"/>
                  <a:pt x="445835" y="220549"/>
                </a:cubicBezTo>
                <a:cubicBezTo>
                  <a:pt x="447969" y="215949"/>
                  <a:pt x="449874" y="211129"/>
                  <a:pt x="454579" y="208443"/>
                </a:cubicBezTo>
                <a:cubicBezTo>
                  <a:pt x="457865" y="206567"/>
                  <a:pt x="455617" y="203852"/>
                  <a:pt x="455894" y="201623"/>
                </a:cubicBezTo>
                <a:cubicBezTo>
                  <a:pt x="460123" y="199356"/>
                  <a:pt x="460008" y="205100"/>
                  <a:pt x="463799" y="205205"/>
                </a:cubicBezTo>
                <a:cubicBezTo>
                  <a:pt x="463847" y="203319"/>
                  <a:pt x="464266" y="201385"/>
                  <a:pt x="463876" y="199642"/>
                </a:cubicBezTo>
                <a:cubicBezTo>
                  <a:pt x="462656" y="194299"/>
                  <a:pt x="463123" y="192727"/>
                  <a:pt x="467505" y="189860"/>
                </a:cubicBezTo>
                <a:cubicBezTo>
                  <a:pt x="470324" y="188022"/>
                  <a:pt x="473124" y="186145"/>
                  <a:pt x="476315" y="184040"/>
                </a:cubicBezTo>
                <a:cubicBezTo>
                  <a:pt x="478163" y="174334"/>
                  <a:pt x="486897" y="167857"/>
                  <a:pt x="491527" y="158970"/>
                </a:cubicBezTo>
                <a:cubicBezTo>
                  <a:pt x="497013" y="160313"/>
                  <a:pt x="496861" y="151750"/>
                  <a:pt x="502623" y="152770"/>
                </a:cubicBezTo>
                <a:cubicBezTo>
                  <a:pt x="503338" y="151246"/>
                  <a:pt x="503966" y="149350"/>
                  <a:pt x="505033" y="147750"/>
                </a:cubicBezTo>
                <a:cubicBezTo>
                  <a:pt x="507129" y="144616"/>
                  <a:pt x="509272" y="141502"/>
                  <a:pt x="514006" y="142435"/>
                </a:cubicBezTo>
                <a:cubicBezTo>
                  <a:pt x="514768" y="142587"/>
                  <a:pt x="516835" y="140149"/>
                  <a:pt x="516730" y="140006"/>
                </a:cubicBezTo>
                <a:cubicBezTo>
                  <a:pt x="514663" y="137063"/>
                  <a:pt x="517120" y="136015"/>
                  <a:pt x="518654" y="134244"/>
                </a:cubicBezTo>
                <a:cubicBezTo>
                  <a:pt x="521473" y="130986"/>
                  <a:pt x="523883" y="127376"/>
                  <a:pt x="526960" y="123252"/>
                </a:cubicBezTo>
                <a:cubicBezTo>
                  <a:pt x="528150" y="123928"/>
                  <a:pt x="529970" y="124947"/>
                  <a:pt x="532008" y="126100"/>
                </a:cubicBezTo>
                <a:cubicBezTo>
                  <a:pt x="532379" y="123109"/>
                  <a:pt x="533351" y="120842"/>
                  <a:pt x="535923" y="119175"/>
                </a:cubicBezTo>
                <a:cubicBezTo>
                  <a:pt x="539066" y="117146"/>
                  <a:pt x="542438" y="114908"/>
                  <a:pt x="541028" y="110088"/>
                </a:cubicBezTo>
                <a:cubicBezTo>
                  <a:pt x="540838" y="109450"/>
                  <a:pt x="541371" y="107945"/>
                  <a:pt x="541704" y="107897"/>
                </a:cubicBezTo>
                <a:cubicBezTo>
                  <a:pt x="546705" y="107240"/>
                  <a:pt x="546648" y="102116"/>
                  <a:pt x="549324" y="99439"/>
                </a:cubicBezTo>
                <a:cubicBezTo>
                  <a:pt x="553792" y="94981"/>
                  <a:pt x="557621" y="89552"/>
                  <a:pt x="565041" y="89876"/>
                </a:cubicBezTo>
                <a:cubicBezTo>
                  <a:pt x="565679" y="89905"/>
                  <a:pt x="566365" y="88857"/>
                  <a:pt x="567174" y="88190"/>
                </a:cubicBezTo>
                <a:cubicBezTo>
                  <a:pt x="566288" y="86752"/>
                  <a:pt x="565469" y="85409"/>
                  <a:pt x="564736" y="84199"/>
                </a:cubicBezTo>
                <a:cubicBezTo>
                  <a:pt x="566965" y="79627"/>
                  <a:pt x="571337" y="82123"/>
                  <a:pt x="575089" y="80351"/>
                </a:cubicBezTo>
                <a:cubicBezTo>
                  <a:pt x="574318" y="78932"/>
                  <a:pt x="573623" y="77675"/>
                  <a:pt x="572661" y="75912"/>
                </a:cubicBezTo>
                <a:cubicBezTo>
                  <a:pt x="573442" y="74798"/>
                  <a:pt x="574566" y="73179"/>
                  <a:pt x="575890" y="71293"/>
                </a:cubicBezTo>
                <a:cubicBezTo>
                  <a:pt x="576452" y="72464"/>
                  <a:pt x="576918" y="73426"/>
                  <a:pt x="577442" y="74512"/>
                </a:cubicBezTo>
                <a:cubicBezTo>
                  <a:pt x="579823" y="71217"/>
                  <a:pt x="582167" y="67978"/>
                  <a:pt x="585091" y="63930"/>
                </a:cubicBezTo>
                <a:cubicBezTo>
                  <a:pt x="586424" y="66197"/>
                  <a:pt x="587224" y="67559"/>
                  <a:pt x="588101" y="69054"/>
                </a:cubicBezTo>
                <a:cubicBezTo>
                  <a:pt x="593930" y="67178"/>
                  <a:pt x="585929" y="60768"/>
                  <a:pt x="591939" y="59063"/>
                </a:cubicBezTo>
                <a:cubicBezTo>
                  <a:pt x="592215" y="60244"/>
                  <a:pt x="592558" y="61711"/>
                  <a:pt x="593044" y="63759"/>
                </a:cubicBezTo>
                <a:cubicBezTo>
                  <a:pt x="596206" y="62720"/>
                  <a:pt x="597511" y="60510"/>
                  <a:pt x="598073" y="57529"/>
                </a:cubicBezTo>
                <a:cubicBezTo>
                  <a:pt x="599083" y="52148"/>
                  <a:pt x="603550" y="49481"/>
                  <a:pt x="607370" y="46566"/>
                </a:cubicBezTo>
                <a:cubicBezTo>
                  <a:pt x="609160" y="45194"/>
                  <a:pt x="612008" y="45204"/>
                  <a:pt x="614875" y="44451"/>
                </a:cubicBezTo>
                <a:cubicBezTo>
                  <a:pt x="615428" y="42899"/>
                  <a:pt x="611961" y="39956"/>
                  <a:pt x="616504" y="38108"/>
                </a:cubicBezTo>
                <a:cubicBezTo>
                  <a:pt x="616885" y="38765"/>
                  <a:pt x="617457" y="39736"/>
                  <a:pt x="617943" y="40565"/>
                </a:cubicBezTo>
                <a:cubicBezTo>
                  <a:pt x="618809" y="40260"/>
                  <a:pt x="619628" y="40222"/>
                  <a:pt x="619771" y="39879"/>
                </a:cubicBezTo>
                <a:cubicBezTo>
                  <a:pt x="620181" y="38917"/>
                  <a:pt x="620114" y="37717"/>
                  <a:pt x="620600" y="36812"/>
                </a:cubicBezTo>
                <a:cubicBezTo>
                  <a:pt x="622315" y="33593"/>
                  <a:pt x="627591" y="34698"/>
                  <a:pt x="628458" y="29545"/>
                </a:cubicBezTo>
                <a:cubicBezTo>
                  <a:pt x="628915" y="26801"/>
                  <a:pt x="634316" y="26278"/>
                  <a:pt x="635221" y="22163"/>
                </a:cubicBezTo>
                <a:cubicBezTo>
                  <a:pt x="635535" y="20744"/>
                  <a:pt x="642660" y="19610"/>
                  <a:pt x="646041" y="19905"/>
                </a:cubicBezTo>
                <a:cubicBezTo>
                  <a:pt x="647622" y="12857"/>
                  <a:pt x="653280" y="11209"/>
                  <a:pt x="659376" y="10704"/>
                </a:cubicBezTo>
                <a:cubicBezTo>
                  <a:pt x="659510" y="6142"/>
                  <a:pt x="659824" y="5913"/>
                  <a:pt x="664625" y="3313"/>
                </a:cubicBezTo>
                <a:cubicBezTo>
                  <a:pt x="667053" y="1998"/>
                  <a:pt x="668663" y="-1288"/>
                  <a:pt x="672416" y="541"/>
                </a:cubicBezTo>
                <a:cubicBezTo>
                  <a:pt x="672263" y="1913"/>
                  <a:pt x="672111" y="3218"/>
                  <a:pt x="671930" y="4789"/>
                </a:cubicBezTo>
                <a:cubicBezTo>
                  <a:pt x="676912" y="5370"/>
                  <a:pt x="682493" y="4513"/>
                  <a:pt x="685522" y="10257"/>
                </a:cubicBezTo>
                <a:cubicBezTo>
                  <a:pt x="685818" y="13162"/>
                  <a:pt x="686141" y="16305"/>
                  <a:pt x="686380" y="18667"/>
                </a:cubicBezTo>
                <a:cubicBezTo>
                  <a:pt x="688799" y="21220"/>
                  <a:pt x="689742" y="14362"/>
                  <a:pt x="692104" y="18981"/>
                </a:cubicBezTo>
                <a:cubicBezTo>
                  <a:pt x="692495" y="19743"/>
                  <a:pt x="695809" y="19010"/>
                  <a:pt x="698229" y="18962"/>
                </a:cubicBezTo>
                <a:cubicBezTo>
                  <a:pt x="699486" y="21972"/>
                  <a:pt x="694476" y="26516"/>
                  <a:pt x="700010" y="28583"/>
                </a:cubicBezTo>
                <a:cubicBezTo>
                  <a:pt x="697819" y="32917"/>
                  <a:pt x="692533" y="34831"/>
                  <a:pt x="692790" y="40203"/>
                </a:cubicBezTo>
                <a:cubicBezTo>
                  <a:pt x="686646" y="41003"/>
                  <a:pt x="686265" y="48166"/>
                  <a:pt x="681589" y="50385"/>
                </a:cubicBezTo>
                <a:cubicBezTo>
                  <a:pt x="679074" y="51576"/>
                  <a:pt x="678026" y="53186"/>
                  <a:pt x="677607" y="55700"/>
                </a:cubicBezTo>
                <a:cubicBezTo>
                  <a:pt x="677474" y="56510"/>
                  <a:pt x="676826" y="57891"/>
                  <a:pt x="676369" y="57901"/>
                </a:cubicBezTo>
                <a:cubicBezTo>
                  <a:pt x="670254" y="58120"/>
                  <a:pt x="669235" y="64892"/>
                  <a:pt x="664577" y="66911"/>
                </a:cubicBezTo>
                <a:cubicBezTo>
                  <a:pt x="664063" y="67140"/>
                  <a:pt x="663310" y="67197"/>
                  <a:pt x="663043" y="67588"/>
                </a:cubicBezTo>
                <a:cubicBezTo>
                  <a:pt x="661138" y="70464"/>
                  <a:pt x="659843" y="73988"/>
                  <a:pt x="657347" y="76160"/>
                </a:cubicBezTo>
                <a:cubicBezTo>
                  <a:pt x="655100" y="78122"/>
                  <a:pt x="651575" y="78637"/>
                  <a:pt x="648365" y="79894"/>
                </a:cubicBezTo>
                <a:cubicBezTo>
                  <a:pt x="648727" y="81970"/>
                  <a:pt x="649004" y="83628"/>
                  <a:pt x="649413" y="85999"/>
                </a:cubicBezTo>
                <a:cubicBezTo>
                  <a:pt x="646194" y="86590"/>
                  <a:pt x="642974" y="87180"/>
                  <a:pt x="639336" y="87857"/>
                </a:cubicBezTo>
                <a:cubicBezTo>
                  <a:pt x="639879" y="89600"/>
                  <a:pt x="640326" y="91067"/>
                  <a:pt x="640907" y="92924"/>
                </a:cubicBezTo>
                <a:cubicBezTo>
                  <a:pt x="639012" y="92267"/>
                  <a:pt x="637516" y="91743"/>
                  <a:pt x="637478" y="91724"/>
                </a:cubicBezTo>
                <a:cubicBezTo>
                  <a:pt x="631449" y="92057"/>
                  <a:pt x="637221" y="97858"/>
                  <a:pt x="632001" y="98753"/>
                </a:cubicBezTo>
                <a:cubicBezTo>
                  <a:pt x="630039" y="99096"/>
                  <a:pt x="628706" y="103106"/>
                  <a:pt x="626715" y="105964"/>
                </a:cubicBezTo>
                <a:cubicBezTo>
                  <a:pt x="624686" y="106002"/>
                  <a:pt x="621476" y="105135"/>
                  <a:pt x="619914" y="106364"/>
                </a:cubicBezTo>
                <a:cubicBezTo>
                  <a:pt x="618323" y="107621"/>
                  <a:pt x="618371" y="110936"/>
                  <a:pt x="617628" y="113612"/>
                </a:cubicBezTo>
                <a:cubicBezTo>
                  <a:pt x="615466" y="113860"/>
                  <a:pt x="613199" y="114127"/>
                  <a:pt x="610856" y="114393"/>
                </a:cubicBezTo>
                <a:cubicBezTo>
                  <a:pt x="608618" y="117194"/>
                  <a:pt x="610865" y="124080"/>
                  <a:pt x="603807" y="122213"/>
                </a:cubicBezTo>
                <a:cubicBezTo>
                  <a:pt x="603569" y="122147"/>
                  <a:pt x="602960" y="123490"/>
                  <a:pt x="602531" y="124176"/>
                </a:cubicBezTo>
                <a:cubicBezTo>
                  <a:pt x="601645" y="125595"/>
                  <a:pt x="601055" y="127443"/>
                  <a:pt x="599797" y="128348"/>
                </a:cubicBezTo>
                <a:cubicBezTo>
                  <a:pt x="598150" y="129529"/>
                  <a:pt x="595606" y="129548"/>
                  <a:pt x="594130" y="130843"/>
                </a:cubicBezTo>
                <a:cubicBezTo>
                  <a:pt x="592720" y="132081"/>
                  <a:pt x="592339" y="134415"/>
                  <a:pt x="591234" y="136082"/>
                </a:cubicBezTo>
                <a:cubicBezTo>
                  <a:pt x="588615" y="139987"/>
                  <a:pt x="585700" y="143683"/>
                  <a:pt x="580481" y="144035"/>
                </a:cubicBezTo>
                <a:cubicBezTo>
                  <a:pt x="575880" y="144340"/>
                  <a:pt x="575185" y="149103"/>
                  <a:pt x="572089" y="151093"/>
                </a:cubicBezTo>
                <a:cubicBezTo>
                  <a:pt x="573680" y="156808"/>
                  <a:pt x="568670" y="154237"/>
                  <a:pt x="566460" y="155332"/>
                </a:cubicBezTo>
                <a:cubicBezTo>
                  <a:pt x="566889" y="157056"/>
                  <a:pt x="567279" y="158647"/>
                  <a:pt x="567679" y="160285"/>
                </a:cubicBezTo>
                <a:cubicBezTo>
                  <a:pt x="564755" y="160761"/>
                  <a:pt x="562088" y="161190"/>
                  <a:pt x="559145" y="161666"/>
                </a:cubicBezTo>
                <a:cubicBezTo>
                  <a:pt x="559545" y="164276"/>
                  <a:pt x="559830" y="166095"/>
                  <a:pt x="560269" y="168943"/>
                </a:cubicBezTo>
                <a:cubicBezTo>
                  <a:pt x="558030" y="167629"/>
                  <a:pt x="556735" y="166867"/>
                  <a:pt x="554439" y="165514"/>
                </a:cubicBezTo>
                <a:cubicBezTo>
                  <a:pt x="554706" y="167991"/>
                  <a:pt x="554868" y="169553"/>
                  <a:pt x="555077" y="171515"/>
                </a:cubicBezTo>
                <a:cubicBezTo>
                  <a:pt x="553744" y="171543"/>
                  <a:pt x="552410" y="171572"/>
                  <a:pt x="550715" y="171610"/>
                </a:cubicBezTo>
                <a:cubicBezTo>
                  <a:pt x="550601" y="174839"/>
                  <a:pt x="549153" y="177087"/>
                  <a:pt x="546877" y="179716"/>
                </a:cubicBezTo>
                <a:cubicBezTo>
                  <a:pt x="542609" y="184650"/>
                  <a:pt x="535618" y="187364"/>
                  <a:pt x="534303" y="195042"/>
                </a:cubicBezTo>
                <a:cubicBezTo>
                  <a:pt x="533370" y="200518"/>
                  <a:pt x="528503" y="199509"/>
                  <a:pt x="523874" y="198594"/>
                </a:cubicBezTo>
                <a:cubicBezTo>
                  <a:pt x="524598" y="200795"/>
                  <a:pt x="525093" y="202319"/>
                  <a:pt x="525721" y="204224"/>
                </a:cubicBezTo>
                <a:cubicBezTo>
                  <a:pt x="523102" y="204281"/>
                  <a:pt x="520692" y="204329"/>
                  <a:pt x="517892" y="204386"/>
                </a:cubicBezTo>
                <a:cubicBezTo>
                  <a:pt x="517301" y="208167"/>
                  <a:pt x="518549" y="212034"/>
                  <a:pt x="514053" y="214473"/>
                </a:cubicBezTo>
                <a:cubicBezTo>
                  <a:pt x="511444" y="215892"/>
                  <a:pt x="511891" y="220997"/>
                  <a:pt x="508614" y="222988"/>
                </a:cubicBezTo>
                <a:cubicBezTo>
                  <a:pt x="505462" y="224912"/>
                  <a:pt x="502261" y="226750"/>
                  <a:pt x="499385" y="228446"/>
                </a:cubicBezTo>
                <a:cubicBezTo>
                  <a:pt x="499280" y="230941"/>
                  <a:pt x="499699" y="233332"/>
                  <a:pt x="498975" y="235294"/>
                </a:cubicBezTo>
                <a:cubicBezTo>
                  <a:pt x="498108" y="237618"/>
                  <a:pt x="495308" y="236294"/>
                  <a:pt x="493717" y="236904"/>
                </a:cubicBezTo>
                <a:cubicBezTo>
                  <a:pt x="491108" y="237895"/>
                  <a:pt x="487269" y="239038"/>
                  <a:pt x="488431" y="243676"/>
                </a:cubicBezTo>
                <a:cubicBezTo>
                  <a:pt x="488736" y="244886"/>
                  <a:pt x="488364" y="246981"/>
                  <a:pt x="487507" y="247629"/>
                </a:cubicBezTo>
                <a:cubicBezTo>
                  <a:pt x="480487" y="252963"/>
                  <a:pt x="476668" y="261783"/>
                  <a:pt x="468076" y="265403"/>
                </a:cubicBezTo>
                <a:cubicBezTo>
                  <a:pt x="467076" y="265822"/>
                  <a:pt x="465619" y="267117"/>
                  <a:pt x="465714" y="267841"/>
                </a:cubicBezTo>
                <a:cubicBezTo>
                  <a:pt x="466123" y="271070"/>
                  <a:pt x="465247" y="273804"/>
                  <a:pt x="462647" y="275461"/>
                </a:cubicBezTo>
                <a:cubicBezTo>
                  <a:pt x="460285" y="276957"/>
                  <a:pt x="457456" y="277709"/>
                  <a:pt x="454817" y="278785"/>
                </a:cubicBezTo>
                <a:cubicBezTo>
                  <a:pt x="456475" y="284939"/>
                  <a:pt x="455646" y="288034"/>
                  <a:pt x="450360" y="289787"/>
                </a:cubicBezTo>
                <a:cubicBezTo>
                  <a:pt x="446016" y="291225"/>
                  <a:pt x="443187" y="293063"/>
                  <a:pt x="442282" y="297769"/>
                </a:cubicBezTo>
                <a:cubicBezTo>
                  <a:pt x="441901" y="299769"/>
                  <a:pt x="441254" y="301874"/>
                  <a:pt x="437777" y="301912"/>
                </a:cubicBezTo>
                <a:cubicBezTo>
                  <a:pt x="435967" y="301941"/>
                  <a:pt x="434215" y="305465"/>
                  <a:pt x="432310" y="307551"/>
                </a:cubicBezTo>
                <a:cubicBezTo>
                  <a:pt x="433043" y="308161"/>
                  <a:pt x="433881" y="308846"/>
                  <a:pt x="435015" y="309789"/>
                </a:cubicBezTo>
                <a:cubicBezTo>
                  <a:pt x="432710" y="313104"/>
                  <a:pt x="430395" y="316438"/>
                  <a:pt x="427804" y="320171"/>
                </a:cubicBezTo>
                <a:cubicBezTo>
                  <a:pt x="425318" y="320305"/>
                  <a:pt x="421480" y="317705"/>
                  <a:pt x="420051" y="323391"/>
                </a:cubicBezTo>
                <a:cubicBezTo>
                  <a:pt x="420594" y="324048"/>
                  <a:pt x="421613" y="325286"/>
                  <a:pt x="422623" y="326525"/>
                </a:cubicBezTo>
                <a:cubicBezTo>
                  <a:pt x="422328" y="327001"/>
                  <a:pt x="422118" y="327763"/>
                  <a:pt x="421708" y="327896"/>
                </a:cubicBezTo>
                <a:cubicBezTo>
                  <a:pt x="417832" y="329154"/>
                  <a:pt x="415289" y="331087"/>
                  <a:pt x="414031" y="335535"/>
                </a:cubicBezTo>
                <a:cubicBezTo>
                  <a:pt x="413279" y="338183"/>
                  <a:pt x="409602" y="339260"/>
                  <a:pt x="408554" y="343260"/>
                </a:cubicBezTo>
                <a:cubicBezTo>
                  <a:pt x="407364" y="347842"/>
                  <a:pt x="402744" y="351528"/>
                  <a:pt x="399668" y="355633"/>
                </a:cubicBezTo>
                <a:cubicBezTo>
                  <a:pt x="398125" y="357691"/>
                  <a:pt x="396781" y="359910"/>
                  <a:pt x="395181" y="361920"/>
                </a:cubicBezTo>
                <a:cubicBezTo>
                  <a:pt x="394143" y="363224"/>
                  <a:pt x="392972" y="364901"/>
                  <a:pt x="391533" y="365339"/>
                </a:cubicBezTo>
                <a:cubicBezTo>
                  <a:pt x="383856" y="367692"/>
                  <a:pt x="383008" y="373226"/>
                  <a:pt x="384180" y="379912"/>
                </a:cubicBezTo>
                <a:cubicBezTo>
                  <a:pt x="384228" y="380160"/>
                  <a:pt x="383989" y="380446"/>
                  <a:pt x="383885" y="380712"/>
                </a:cubicBezTo>
                <a:cubicBezTo>
                  <a:pt x="378017" y="382751"/>
                  <a:pt x="375769" y="388085"/>
                  <a:pt x="372740" y="392761"/>
                </a:cubicBezTo>
                <a:cubicBezTo>
                  <a:pt x="370854" y="395676"/>
                  <a:pt x="368892" y="398648"/>
                  <a:pt x="366435" y="401029"/>
                </a:cubicBezTo>
                <a:cubicBezTo>
                  <a:pt x="365435" y="402001"/>
                  <a:pt x="363006" y="401496"/>
                  <a:pt x="360329" y="401744"/>
                </a:cubicBezTo>
                <a:cubicBezTo>
                  <a:pt x="362082" y="403868"/>
                  <a:pt x="363282" y="405316"/>
                  <a:pt x="364339" y="406592"/>
                </a:cubicBezTo>
                <a:cubicBezTo>
                  <a:pt x="365063" y="410469"/>
                  <a:pt x="358091" y="408278"/>
                  <a:pt x="359920" y="412754"/>
                </a:cubicBezTo>
                <a:cubicBezTo>
                  <a:pt x="357357" y="413974"/>
                  <a:pt x="354795" y="415202"/>
                  <a:pt x="351671" y="416698"/>
                </a:cubicBezTo>
                <a:cubicBezTo>
                  <a:pt x="351833" y="418936"/>
                  <a:pt x="352519" y="421556"/>
                  <a:pt x="352052" y="423965"/>
                </a:cubicBezTo>
                <a:cubicBezTo>
                  <a:pt x="351585" y="426394"/>
                  <a:pt x="349976" y="428614"/>
                  <a:pt x="348547" y="431585"/>
                </a:cubicBezTo>
                <a:cubicBezTo>
                  <a:pt x="347432" y="429404"/>
                  <a:pt x="346823" y="428204"/>
                  <a:pt x="345470" y="425556"/>
                </a:cubicBezTo>
                <a:cubicBezTo>
                  <a:pt x="345556" y="429899"/>
                  <a:pt x="345623" y="432709"/>
                  <a:pt x="345651" y="434491"/>
                </a:cubicBezTo>
                <a:cubicBezTo>
                  <a:pt x="343384" y="436243"/>
                  <a:pt x="341260" y="437053"/>
                  <a:pt x="340670" y="438491"/>
                </a:cubicBezTo>
                <a:cubicBezTo>
                  <a:pt x="338555" y="443663"/>
                  <a:pt x="337403" y="445825"/>
                  <a:pt x="333116" y="449921"/>
                </a:cubicBezTo>
                <a:cubicBezTo>
                  <a:pt x="332697" y="450321"/>
                  <a:pt x="331897" y="450693"/>
                  <a:pt x="331888" y="451102"/>
                </a:cubicBezTo>
                <a:cubicBezTo>
                  <a:pt x="331735" y="454617"/>
                  <a:pt x="331659" y="457874"/>
                  <a:pt x="328906" y="460865"/>
                </a:cubicBezTo>
                <a:cubicBezTo>
                  <a:pt x="326592" y="463389"/>
                  <a:pt x="325392" y="466933"/>
                  <a:pt x="323677" y="470067"/>
                </a:cubicBezTo>
                <a:cubicBezTo>
                  <a:pt x="322639" y="469933"/>
                  <a:pt x="321486" y="469790"/>
                  <a:pt x="320324" y="469647"/>
                </a:cubicBezTo>
                <a:cubicBezTo>
                  <a:pt x="320000" y="470143"/>
                  <a:pt x="319400" y="470647"/>
                  <a:pt x="319419" y="471124"/>
                </a:cubicBezTo>
                <a:cubicBezTo>
                  <a:pt x="319743" y="478372"/>
                  <a:pt x="316171" y="484640"/>
                  <a:pt x="312657" y="490164"/>
                </a:cubicBezTo>
                <a:cubicBezTo>
                  <a:pt x="309399" y="495279"/>
                  <a:pt x="306751" y="500651"/>
                  <a:pt x="303703" y="505833"/>
                </a:cubicBezTo>
                <a:cubicBezTo>
                  <a:pt x="302265" y="508271"/>
                  <a:pt x="300912" y="510767"/>
                  <a:pt x="299455" y="513358"/>
                </a:cubicBezTo>
                <a:cubicBezTo>
                  <a:pt x="294702" y="513339"/>
                  <a:pt x="294702" y="513339"/>
                  <a:pt x="294931" y="517472"/>
                </a:cubicBezTo>
                <a:cubicBezTo>
                  <a:pt x="295274" y="523778"/>
                  <a:pt x="291587" y="528493"/>
                  <a:pt x="288406" y="533313"/>
                </a:cubicBezTo>
                <a:cubicBezTo>
                  <a:pt x="287796" y="534236"/>
                  <a:pt x="285749" y="534208"/>
                  <a:pt x="283958" y="534732"/>
                </a:cubicBezTo>
                <a:cubicBezTo>
                  <a:pt x="283710" y="537799"/>
                  <a:pt x="283453" y="540990"/>
                  <a:pt x="283158" y="544695"/>
                </a:cubicBezTo>
                <a:cubicBezTo>
                  <a:pt x="281148" y="544733"/>
                  <a:pt x="279376" y="544771"/>
                  <a:pt x="277233" y="544819"/>
                </a:cubicBezTo>
                <a:cubicBezTo>
                  <a:pt x="281824" y="551543"/>
                  <a:pt x="280148" y="555744"/>
                  <a:pt x="271375" y="558868"/>
                </a:cubicBezTo>
                <a:cubicBezTo>
                  <a:pt x="270575" y="563345"/>
                  <a:pt x="270337" y="568003"/>
                  <a:pt x="268813" y="572194"/>
                </a:cubicBezTo>
                <a:cubicBezTo>
                  <a:pt x="267241" y="576518"/>
                  <a:pt x="265194" y="581080"/>
                  <a:pt x="259593" y="581995"/>
                </a:cubicBezTo>
                <a:cubicBezTo>
                  <a:pt x="259869" y="584204"/>
                  <a:pt x="260088" y="585909"/>
                  <a:pt x="260364" y="588053"/>
                </a:cubicBezTo>
                <a:cubicBezTo>
                  <a:pt x="258698" y="588729"/>
                  <a:pt x="256202" y="588967"/>
                  <a:pt x="255469" y="590234"/>
                </a:cubicBezTo>
                <a:cubicBezTo>
                  <a:pt x="254630" y="591663"/>
                  <a:pt x="255764" y="594101"/>
                  <a:pt x="255345" y="595949"/>
                </a:cubicBezTo>
                <a:cubicBezTo>
                  <a:pt x="254526" y="599606"/>
                  <a:pt x="253402" y="603226"/>
                  <a:pt x="251973" y="606683"/>
                </a:cubicBezTo>
                <a:cubicBezTo>
                  <a:pt x="251697" y="607360"/>
                  <a:pt x="249449" y="607217"/>
                  <a:pt x="248096" y="607465"/>
                </a:cubicBezTo>
                <a:cubicBezTo>
                  <a:pt x="247372" y="616399"/>
                  <a:pt x="245001" y="624733"/>
                  <a:pt x="238895" y="631763"/>
                </a:cubicBezTo>
                <a:cubicBezTo>
                  <a:pt x="237952" y="632849"/>
                  <a:pt x="238076" y="634878"/>
                  <a:pt x="237790" y="636478"/>
                </a:cubicBezTo>
                <a:cubicBezTo>
                  <a:pt x="237647" y="637240"/>
                  <a:pt x="238009" y="638497"/>
                  <a:pt x="237628" y="638745"/>
                </a:cubicBezTo>
                <a:cubicBezTo>
                  <a:pt x="232790" y="641859"/>
                  <a:pt x="232675" y="647222"/>
                  <a:pt x="231504" y="651946"/>
                </a:cubicBezTo>
                <a:cubicBezTo>
                  <a:pt x="231104" y="653575"/>
                  <a:pt x="230923" y="654461"/>
                  <a:pt x="229227" y="654899"/>
                </a:cubicBezTo>
                <a:cubicBezTo>
                  <a:pt x="227094" y="655452"/>
                  <a:pt x="227141" y="657128"/>
                  <a:pt x="227056" y="659081"/>
                </a:cubicBezTo>
                <a:cubicBezTo>
                  <a:pt x="226798" y="665319"/>
                  <a:pt x="224998" y="670930"/>
                  <a:pt x="219035" y="674397"/>
                </a:cubicBezTo>
                <a:cubicBezTo>
                  <a:pt x="220083" y="675864"/>
                  <a:pt x="221045" y="677226"/>
                  <a:pt x="222255" y="678912"/>
                </a:cubicBezTo>
                <a:cubicBezTo>
                  <a:pt x="220550" y="679550"/>
                  <a:pt x="219226" y="680045"/>
                  <a:pt x="217902" y="680550"/>
                </a:cubicBezTo>
                <a:cubicBezTo>
                  <a:pt x="218578" y="681417"/>
                  <a:pt x="219245" y="682284"/>
                  <a:pt x="219921" y="683160"/>
                </a:cubicBezTo>
                <a:cubicBezTo>
                  <a:pt x="219759" y="683703"/>
                  <a:pt x="219759" y="684522"/>
                  <a:pt x="219407" y="684731"/>
                </a:cubicBezTo>
                <a:cubicBezTo>
                  <a:pt x="213216" y="688380"/>
                  <a:pt x="213740" y="694990"/>
                  <a:pt x="212349" y="700724"/>
                </a:cubicBezTo>
                <a:cubicBezTo>
                  <a:pt x="212168" y="701448"/>
                  <a:pt x="213044" y="702838"/>
                  <a:pt x="212768" y="703058"/>
                </a:cubicBezTo>
                <a:cubicBezTo>
                  <a:pt x="207253" y="707334"/>
                  <a:pt x="208510" y="714211"/>
                  <a:pt x="206253" y="719698"/>
                </a:cubicBezTo>
                <a:cubicBezTo>
                  <a:pt x="204510" y="723917"/>
                  <a:pt x="204938" y="729194"/>
                  <a:pt x="200252" y="732013"/>
                </a:cubicBezTo>
                <a:cubicBezTo>
                  <a:pt x="199881" y="732232"/>
                  <a:pt x="199824" y="733090"/>
                  <a:pt x="199747" y="733661"/>
                </a:cubicBezTo>
                <a:cubicBezTo>
                  <a:pt x="197938" y="747196"/>
                  <a:pt x="192680" y="759617"/>
                  <a:pt x="187355" y="772009"/>
                </a:cubicBezTo>
                <a:cubicBezTo>
                  <a:pt x="187012" y="772809"/>
                  <a:pt x="185841" y="773943"/>
                  <a:pt x="186022" y="774171"/>
                </a:cubicBezTo>
                <a:cubicBezTo>
                  <a:pt x="189889" y="779162"/>
                  <a:pt x="185298" y="783563"/>
                  <a:pt x="184774" y="788125"/>
                </a:cubicBezTo>
                <a:cubicBezTo>
                  <a:pt x="184269" y="792535"/>
                  <a:pt x="180307" y="796536"/>
                  <a:pt x="179754" y="800955"/>
                </a:cubicBezTo>
                <a:cubicBezTo>
                  <a:pt x="179040" y="806747"/>
                  <a:pt x="173773" y="811128"/>
                  <a:pt x="175982" y="818043"/>
                </a:cubicBezTo>
                <a:cubicBezTo>
                  <a:pt x="177002" y="821234"/>
                  <a:pt x="173944" y="825816"/>
                  <a:pt x="173354" y="830054"/>
                </a:cubicBezTo>
                <a:cubicBezTo>
                  <a:pt x="172534" y="835979"/>
                  <a:pt x="170429" y="841722"/>
                  <a:pt x="168877" y="847542"/>
                </a:cubicBezTo>
                <a:cubicBezTo>
                  <a:pt x="167705" y="851943"/>
                  <a:pt x="166619" y="856372"/>
                  <a:pt x="165362" y="860744"/>
                </a:cubicBezTo>
                <a:cubicBezTo>
                  <a:pt x="164152" y="864954"/>
                  <a:pt x="162676" y="869088"/>
                  <a:pt x="161523" y="873317"/>
                </a:cubicBezTo>
                <a:cubicBezTo>
                  <a:pt x="161085" y="874908"/>
                  <a:pt x="160695" y="876870"/>
                  <a:pt x="161247" y="878289"/>
                </a:cubicBezTo>
                <a:cubicBezTo>
                  <a:pt x="162209" y="880775"/>
                  <a:pt x="161952" y="882318"/>
                  <a:pt x="160419" y="884671"/>
                </a:cubicBezTo>
                <a:cubicBezTo>
                  <a:pt x="159018" y="886823"/>
                  <a:pt x="159514" y="890167"/>
                  <a:pt x="159037" y="892957"/>
                </a:cubicBezTo>
                <a:cubicBezTo>
                  <a:pt x="158533" y="895862"/>
                  <a:pt x="159714" y="899968"/>
                  <a:pt x="154732" y="899692"/>
                </a:cubicBezTo>
                <a:cubicBezTo>
                  <a:pt x="154580" y="902644"/>
                  <a:pt x="154723" y="905511"/>
                  <a:pt x="154237" y="908274"/>
                </a:cubicBezTo>
                <a:cubicBezTo>
                  <a:pt x="151103" y="926104"/>
                  <a:pt x="147912" y="943916"/>
                  <a:pt x="144550" y="961699"/>
                </a:cubicBezTo>
                <a:cubicBezTo>
                  <a:pt x="143912" y="965081"/>
                  <a:pt x="141492" y="968167"/>
                  <a:pt x="143331" y="971862"/>
                </a:cubicBezTo>
                <a:cubicBezTo>
                  <a:pt x="143521" y="972244"/>
                  <a:pt x="143369" y="973129"/>
                  <a:pt x="143045" y="973396"/>
                </a:cubicBezTo>
                <a:cubicBezTo>
                  <a:pt x="137749" y="977901"/>
                  <a:pt x="140045" y="983454"/>
                  <a:pt x="140826" y="988808"/>
                </a:cubicBezTo>
                <a:cubicBezTo>
                  <a:pt x="140997" y="989970"/>
                  <a:pt x="141683" y="991760"/>
                  <a:pt x="141188" y="992217"/>
                </a:cubicBezTo>
                <a:cubicBezTo>
                  <a:pt x="136463" y="996561"/>
                  <a:pt x="139435" y="1001857"/>
                  <a:pt x="138902" y="1006733"/>
                </a:cubicBezTo>
                <a:cubicBezTo>
                  <a:pt x="138330" y="1011944"/>
                  <a:pt x="136225" y="1016973"/>
                  <a:pt x="135120" y="1022145"/>
                </a:cubicBezTo>
                <a:cubicBezTo>
                  <a:pt x="134587" y="1024660"/>
                  <a:pt x="134825" y="1027346"/>
                  <a:pt x="134692" y="1029955"/>
                </a:cubicBezTo>
                <a:cubicBezTo>
                  <a:pt x="134625" y="1031346"/>
                  <a:pt x="134606" y="1032756"/>
                  <a:pt x="134377" y="1034118"/>
                </a:cubicBezTo>
                <a:cubicBezTo>
                  <a:pt x="133272" y="1040719"/>
                  <a:pt x="130062" y="1047253"/>
                  <a:pt x="133787" y="1053997"/>
                </a:cubicBezTo>
                <a:cubicBezTo>
                  <a:pt x="133930" y="1054244"/>
                  <a:pt x="134063" y="1054616"/>
                  <a:pt x="133977" y="1054854"/>
                </a:cubicBezTo>
                <a:cubicBezTo>
                  <a:pt x="132834" y="1058169"/>
                  <a:pt x="131758" y="1061521"/>
                  <a:pt x="130443" y="1064769"/>
                </a:cubicBezTo>
                <a:cubicBezTo>
                  <a:pt x="129062" y="1068160"/>
                  <a:pt x="133234" y="1070875"/>
                  <a:pt x="130853" y="1074923"/>
                </a:cubicBezTo>
                <a:cubicBezTo>
                  <a:pt x="128967" y="1078133"/>
                  <a:pt x="129405" y="1082810"/>
                  <a:pt x="129138" y="1086858"/>
                </a:cubicBezTo>
                <a:cubicBezTo>
                  <a:pt x="128881" y="1090668"/>
                  <a:pt x="129367" y="1094545"/>
                  <a:pt x="128948" y="1098326"/>
                </a:cubicBezTo>
                <a:cubicBezTo>
                  <a:pt x="128510" y="1102365"/>
                  <a:pt x="127386" y="1106327"/>
                  <a:pt x="126586" y="1110337"/>
                </a:cubicBezTo>
                <a:cubicBezTo>
                  <a:pt x="126414" y="1111175"/>
                  <a:pt x="126138" y="1112090"/>
                  <a:pt x="126310" y="1112880"/>
                </a:cubicBezTo>
                <a:cubicBezTo>
                  <a:pt x="127976" y="1120338"/>
                  <a:pt x="127862" y="1120291"/>
                  <a:pt x="125071" y="1129149"/>
                </a:cubicBezTo>
                <a:cubicBezTo>
                  <a:pt x="124395" y="1131292"/>
                  <a:pt x="124138" y="1135254"/>
                  <a:pt x="125252" y="1135959"/>
                </a:cubicBezTo>
                <a:cubicBezTo>
                  <a:pt x="129586" y="1138750"/>
                  <a:pt x="126376" y="1142703"/>
                  <a:pt x="127500" y="1145913"/>
                </a:cubicBezTo>
                <a:cubicBezTo>
                  <a:pt x="128596" y="1149056"/>
                  <a:pt x="128662" y="1152676"/>
                  <a:pt x="128596" y="1156076"/>
                </a:cubicBezTo>
                <a:cubicBezTo>
                  <a:pt x="128548" y="1158352"/>
                  <a:pt x="128053" y="1161000"/>
                  <a:pt x="126786" y="1162810"/>
                </a:cubicBezTo>
                <a:cubicBezTo>
                  <a:pt x="123576" y="1167420"/>
                  <a:pt x="123947" y="1172078"/>
                  <a:pt x="125357" y="1177022"/>
                </a:cubicBezTo>
                <a:cubicBezTo>
                  <a:pt x="126557" y="1181232"/>
                  <a:pt x="127976" y="1185423"/>
                  <a:pt x="128596" y="1189728"/>
                </a:cubicBezTo>
                <a:cubicBezTo>
                  <a:pt x="128938" y="1192138"/>
                  <a:pt x="128176" y="1194881"/>
                  <a:pt x="127272" y="1197224"/>
                </a:cubicBezTo>
                <a:cubicBezTo>
                  <a:pt x="126891" y="1198215"/>
                  <a:pt x="124852" y="1198577"/>
                  <a:pt x="123395" y="1199310"/>
                </a:cubicBezTo>
                <a:cubicBezTo>
                  <a:pt x="124805" y="1200367"/>
                  <a:pt x="126148" y="1201377"/>
                  <a:pt x="128053" y="1202796"/>
                </a:cubicBezTo>
                <a:cubicBezTo>
                  <a:pt x="127586" y="1204272"/>
                  <a:pt x="127062" y="1205863"/>
                  <a:pt x="126595" y="1207473"/>
                </a:cubicBezTo>
                <a:cubicBezTo>
                  <a:pt x="126300" y="1208502"/>
                  <a:pt x="125595" y="1210283"/>
                  <a:pt x="125910" y="1210502"/>
                </a:cubicBezTo>
                <a:cubicBezTo>
                  <a:pt x="130615" y="1213693"/>
                  <a:pt x="126700" y="1216741"/>
                  <a:pt x="125900" y="1219808"/>
                </a:cubicBezTo>
                <a:cubicBezTo>
                  <a:pt x="125681" y="1220636"/>
                  <a:pt x="125471" y="1221465"/>
                  <a:pt x="125243" y="1222351"/>
                </a:cubicBezTo>
                <a:cubicBezTo>
                  <a:pt x="132291" y="1221627"/>
                  <a:pt x="134396" y="1220655"/>
                  <a:pt x="134911" y="1215150"/>
                </a:cubicBezTo>
                <a:cubicBezTo>
                  <a:pt x="135263" y="1211321"/>
                  <a:pt x="138073" y="1211512"/>
                  <a:pt x="140378" y="1209568"/>
                </a:cubicBezTo>
                <a:cubicBezTo>
                  <a:pt x="138625" y="1202491"/>
                  <a:pt x="143340" y="1197824"/>
                  <a:pt x="148112" y="1193471"/>
                </a:cubicBezTo>
                <a:cubicBezTo>
                  <a:pt x="149951" y="1191795"/>
                  <a:pt x="151903" y="1190509"/>
                  <a:pt x="151494" y="1187842"/>
                </a:cubicBezTo>
                <a:cubicBezTo>
                  <a:pt x="150655" y="1182365"/>
                  <a:pt x="153408" y="1178307"/>
                  <a:pt x="156294" y="1174164"/>
                </a:cubicBezTo>
                <a:cubicBezTo>
                  <a:pt x="157895" y="1171859"/>
                  <a:pt x="159095" y="1169278"/>
                  <a:pt x="160504" y="1166773"/>
                </a:cubicBezTo>
                <a:cubicBezTo>
                  <a:pt x="160866" y="1167611"/>
                  <a:pt x="161314" y="1168630"/>
                  <a:pt x="161962" y="1170097"/>
                </a:cubicBezTo>
                <a:cubicBezTo>
                  <a:pt x="163114" y="1166382"/>
                  <a:pt x="164162" y="1162991"/>
                  <a:pt x="165362" y="1159105"/>
                </a:cubicBezTo>
                <a:cubicBezTo>
                  <a:pt x="166686" y="1159143"/>
                  <a:pt x="167943" y="1159181"/>
                  <a:pt x="169906" y="1159238"/>
                </a:cubicBezTo>
                <a:cubicBezTo>
                  <a:pt x="169372" y="1157752"/>
                  <a:pt x="168934" y="1156505"/>
                  <a:pt x="168486" y="1155257"/>
                </a:cubicBezTo>
                <a:cubicBezTo>
                  <a:pt x="168839" y="1154952"/>
                  <a:pt x="169286" y="1154314"/>
                  <a:pt x="169515" y="1154390"/>
                </a:cubicBezTo>
                <a:cubicBezTo>
                  <a:pt x="171582" y="1155066"/>
                  <a:pt x="172773" y="1154685"/>
                  <a:pt x="173287" y="1152285"/>
                </a:cubicBezTo>
                <a:cubicBezTo>
                  <a:pt x="173963" y="1149132"/>
                  <a:pt x="180031" y="1140074"/>
                  <a:pt x="182145" y="1138741"/>
                </a:cubicBezTo>
                <a:cubicBezTo>
                  <a:pt x="185507" y="1136626"/>
                  <a:pt x="188708" y="1134969"/>
                  <a:pt x="193156" y="1136483"/>
                </a:cubicBezTo>
                <a:cubicBezTo>
                  <a:pt x="197499" y="1137969"/>
                  <a:pt x="202281" y="1138198"/>
                  <a:pt x="207329" y="1139045"/>
                </a:cubicBezTo>
                <a:cubicBezTo>
                  <a:pt x="208396" y="1141084"/>
                  <a:pt x="209844" y="1143598"/>
                  <a:pt x="211044" y="1146227"/>
                </a:cubicBezTo>
                <a:cubicBezTo>
                  <a:pt x="211644" y="1147532"/>
                  <a:pt x="212587" y="1149647"/>
                  <a:pt x="212035" y="1150371"/>
                </a:cubicBezTo>
                <a:cubicBezTo>
                  <a:pt x="208444" y="1155038"/>
                  <a:pt x="211206" y="1160486"/>
                  <a:pt x="209844" y="1165525"/>
                </a:cubicBezTo>
                <a:cubicBezTo>
                  <a:pt x="208425" y="1170764"/>
                  <a:pt x="206386" y="1175459"/>
                  <a:pt x="203862" y="1180146"/>
                </a:cubicBezTo>
                <a:cubicBezTo>
                  <a:pt x="202786" y="1182156"/>
                  <a:pt x="202814" y="1184727"/>
                  <a:pt x="202119" y="1186975"/>
                </a:cubicBezTo>
                <a:cubicBezTo>
                  <a:pt x="201519" y="1188909"/>
                  <a:pt x="201128" y="1191700"/>
                  <a:pt x="199747" y="1192452"/>
                </a:cubicBezTo>
                <a:cubicBezTo>
                  <a:pt x="196128" y="1194433"/>
                  <a:pt x="195613" y="1198072"/>
                  <a:pt x="194128" y="1201091"/>
                </a:cubicBezTo>
                <a:cubicBezTo>
                  <a:pt x="189575" y="1210330"/>
                  <a:pt x="184479" y="1219189"/>
                  <a:pt x="178221" y="1227409"/>
                </a:cubicBezTo>
                <a:cubicBezTo>
                  <a:pt x="176583" y="1229561"/>
                  <a:pt x="173849" y="1231685"/>
                  <a:pt x="175449" y="1235295"/>
                </a:cubicBezTo>
                <a:cubicBezTo>
                  <a:pt x="175716" y="1235896"/>
                  <a:pt x="174763" y="1237477"/>
                  <a:pt x="173973" y="1238020"/>
                </a:cubicBezTo>
                <a:cubicBezTo>
                  <a:pt x="168677" y="1241620"/>
                  <a:pt x="165534" y="1246649"/>
                  <a:pt x="162838" y="1252364"/>
                </a:cubicBezTo>
                <a:cubicBezTo>
                  <a:pt x="161152" y="1255927"/>
                  <a:pt x="157828" y="1258717"/>
                  <a:pt x="155228" y="1261851"/>
                </a:cubicBezTo>
                <a:cubicBezTo>
                  <a:pt x="153589" y="1263823"/>
                  <a:pt x="151446" y="1265566"/>
                  <a:pt x="150436" y="1267823"/>
                </a:cubicBezTo>
                <a:cubicBezTo>
                  <a:pt x="149455" y="1270014"/>
                  <a:pt x="149874" y="1272805"/>
                  <a:pt x="149198" y="1275186"/>
                </a:cubicBezTo>
                <a:cubicBezTo>
                  <a:pt x="148846" y="1276424"/>
                  <a:pt x="147512" y="1277415"/>
                  <a:pt x="146522" y="1278415"/>
                </a:cubicBezTo>
                <a:cubicBezTo>
                  <a:pt x="145569" y="1279377"/>
                  <a:pt x="143855" y="1280044"/>
                  <a:pt x="143550" y="1281139"/>
                </a:cubicBezTo>
                <a:cubicBezTo>
                  <a:pt x="142026" y="1286645"/>
                  <a:pt x="134920" y="1288302"/>
                  <a:pt x="134501" y="1294522"/>
                </a:cubicBezTo>
                <a:cubicBezTo>
                  <a:pt x="134473" y="1295008"/>
                  <a:pt x="133196" y="1295646"/>
                  <a:pt x="132415" y="1295817"/>
                </a:cubicBezTo>
                <a:cubicBezTo>
                  <a:pt x="124357" y="1297637"/>
                  <a:pt x="123490" y="1298170"/>
                  <a:pt x="119956" y="1303390"/>
                </a:cubicBezTo>
                <a:cubicBezTo>
                  <a:pt x="115203" y="1304295"/>
                  <a:pt x="111165" y="1305057"/>
                  <a:pt x="106336" y="1305981"/>
                </a:cubicBezTo>
                <a:cubicBezTo>
                  <a:pt x="103526" y="1302247"/>
                  <a:pt x="99240" y="1298951"/>
                  <a:pt x="93315" y="1298294"/>
                </a:cubicBezTo>
                <a:cubicBezTo>
                  <a:pt x="92220" y="1298170"/>
                  <a:pt x="90838" y="1297503"/>
                  <a:pt x="90248" y="1296646"/>
                </a:cubicBezTo>
                <a:cubicBezTo>
                  <a:pt x="88210" y="1293646"/>
                  <a:pt x="86381" y="1290550"/>
                  <a:pt x="82352" y="1289940"/>
                </a:cubicBezTo>
                <a:cubicBezTo>
                  <a:pt x="78685" y="1281311"/>
                  <a:pt x="69064" y="1276691"/>
                  <a:pt x="66940" y="1266976"/>
                </a:cubicBezTo>
                <a:cubicBezTo>
                  <a:pt x="66693" y="1265823"/>
                  <a:pt x="65264" y="1264956"/>
                  <a:pt x="64454" y="1263899"/>
                </a:cubicBezTo>
                <a:cubicBezTo>
                  <a:pt x="63711" y="1262927"/>
                  <a:pt x="62616" y="1261946"/>
                  <a:pt x="62444" y="1260842"/>
                </a:cubicBezTo>
                <a:cubicBezTo>
                  <a:pt x="61444" y="1254593"/>
                  <a:pt x="56682" y="1251050"/>
                  <a:pt x="52672" y="1246992"/>
                </a:cubicBezTo>
                <a:cubicBezTo>
                  <a:pt x="52291" y="1246602"/>
                  <a:pt x="50986" y="1247135"/>
                  <a:pt x="50205" y="1247230"/>
                </a:cubicBezTo>
                <a:cubicBezTo>
                  <a:pt x="49005" y="1243201"/>
                  <a:pt x="47871" y="1239115"/>
                  <a:pt x="46528" y="1235095"/>
                </a:cubicBezTo>
                <a:cubicBezTo>
                  <a:pt x="46204" y="1234124"/>
                  <a:pt x="45338" y="1233162"/>
                  <a:pt x="44471" y="1232562"/>
                </a:cubicBezTo>
                <a:cubicBezTo>
                  <a:pt x="42299" y="1231076"/>
                  <a:pt x="36956" y="1225551"/>
                  <a:pt x="35803" y="1223399"/>
                </a:cubicBezTo>
                <a:cubicBezTo>
                  <a:pt x="34993" y="1221875"/>
                  <a:pt x="34441" y="1219703"/>
                  <a:pt x="33155" y="1219036"/>
                </a:cubicBezTo>
                <a:cubicBezTo>
                  <a:pt x="30117" y="1217474"/>
                  <a:pt x="29364" y="1214645"/>
                  <a:pt x="28135" y="1212026"/>
                </a:cubicBezTo>
                <a:cubicBezTo>
                  <a:pt x="25430" y="1206282"/>
                  <a:pt x="24106" y="1199024"/>
                  <a:pt x="19763" y="1195119"/>
                </a:cubicBezTo>
                <a:cubicBezTo>
                  <a:pt x="14324" y="1190223"/>
                  <a:pt x="13086" y="1183137"/>
                  <a:pt x="7933" y="1178355"/>
                </a:cubicBezTo>
                <a:cubicBezTo>
                  <a:pt x="4704" y="1175364"/>
                  <a:pt x="2599" y="1171030"/>
                  <a:pt x="494" y="1167030"/>
                </a:cubicBezTo>
                <a:cubicBezTo>
                  <a:pt x="-59" y="1165982"/>
                  <a:pt x="2008" y="1163601"/>
                  <a:pt x="1494" y="1162458"/>
                </a:cubicBezTo>
                <a:cubicBezTo>
                  <a:pt x="627" y="1160553"/>
                  <a:pt x="-811" y="1159057"/>
                  <a:pt x="580" y="1156857"/>
                </a:cubicBezTo>
                <a:cubicBezTo>
                  <a:pt x="894" y="1156362"/>
                  <a:pt x="970" y="1155714"/>
                  <a:pt x="1294" y="1155228"/>
                </a:cubicBezTo>
                <a:cubicBezTo>
                  <a:pt x="3228" y="1152399"/>
                  <a:pt x="1075" y="1147913"/>
                  <a:pt x="5333" y="1145941"/>
                </a:cubicBezTo>
                <a:cubicBezTo>
                  <a:pt x="8390" y="1144522"/>
                  <a:pt x="11200" y="1142579"/>
                  <a:pt x="14200" y="1140826"/>
                </a:cubicBezTo>
                <a:cubicBezTo>
                  <a:pt x="14115" y="1139931"/>
                  <a:pt x="14000" y="1138845"/>
                  <a:pt x="13857" y="1137512"/>
                </a:cubicBezTo>
                <a:cubicBezTo>
                  <a:pt x="16848" y="1138055"/>
                  <a:pt x="19639" y="1138569"/>
                  <a:pt x="22325" y="1139055"/>
                </a:cubicBezTo>
                <a:cubicBezTo>
                  <a:pt x="22573" y="1140217"/>
                  <a:pt x="22725" y="1141360"/>
                  <a:pt x="23078" y="1142427"/>
                </a:cubicBezTo>
                <a:cubicBezTo>
                  <a:pt x="24221" y="1145837"/>
                  <a:pt x="29307" y="1142684"/>
                  <a:pt x="30431" y="1147161"/>
                </a:cubicBezTo>
                <a:cubicBezTo>
                  <a:pt x="31155" y="1150018"/>
                  <a:pt x="34250" y="1152190"/>
                  <a:pt x="35717" y="1154971"/>
                </a:cubicBezTo>
                <a:cubicBezTo>
                  <a:pt x="39556" y="1162267"/>
                  <a:pt x="47814" y="1166401"/>
                  <a:pt x="49900" y="1174936"/>
                </a:cubicBezTo>
                <a:cubicBezTo>
                  <a:pt x="50091" y="1175726"/>
                  <a:pt x="50700" y="1176650"/>
                  <a:pt x="51386" y="1177060"/>
                </a:cubicBezTo>
                <a:cubicBezTo>
                  <a:pt x="57815" y="1180879"/>
                  <a:pt x="61340" y="1187023"/>
                  <a:pt x="64883" y="1193252"/>
                </a:cubicBezTo>
                <a:cubicBezTo>
                  <a:pt x="66016" y="1195243"/>
                  <a:pt x="68131" y="1196643"/>
                  <a:pt x="69607" y="1198462"/>
                </a:cubicBezTo>
                <a:cubicBezTo>
                  <a:pt x="70836" y="1199986"/>
                  <a:pt x="71855" y="1201701"/>
                  <a:pt x="72827" y="1203415"/>
                </a:cubicBezTo>
                <a:cubicBezTo>
                  <a:pt x="73389" y="1204415"/>
                  <a:pt x="73360" y="1205892"/>
                  <a:pt x="74122" y="1206606"/>
                </a:cubicBezTo>
                <a:cubicBezTo>
                  <a:pt x="81066" y="1213140"/>
                  <a:pt x="86247" y="1221160"/>
                  <a:pt x="92448" y="1228314"/>
                </a:cubicBezTo>
                <a:cubicBezTo>
                  <a:pt x="92972" y="1228923"/>
                  <a:pt x="93772" y="1229295"/>
                  <a:pt x="94448" y="1229771"/>
                </a:cubicBezTo>
                <a:cubicBezTo>
                  <a:pt x="94991" y="1229542"/>
                  <a:pt x="95601" y="1229323"/>
                  <a:pt x="96211" y="122910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9" name="Google Shape;389;p21"/>
          <p:cNvSpPr/>
          <p:nvPr/>
        </p:nvSpPr>
        <p:spPr>
          <a:xfrm rot="-7895613">
            <a:off x="6728936" y="1665656"/>
            <a:ext cx="624780" cy="1165628"/>
          </a:xfrm>
          <a:custGeom>
            <a:avLst/>
            <a:gdLst/>
            <a:ahLst/>
            <a:cxnLst/>
            <a:rect l="l" t="t" r="r" b="b"/>
            <a:pathLst>
              <a:path w="700009" h="1305980" extrusionOk="0">
                <a:moveTo>
                  <a:pt x="96211" y="1229104"/>
                </a:moveTo>
                <a:cubicBezTo>
                  <a:pt x="93763" y="1226447"/>
                  <a:pt x="93763" y="1223799"/>
                  <a:pt x="94115" y="1220532"/>
                </a:cubicBezTo>
                <a:cubicBezTo>
                  <a:pt x="94858" y="1213626"/>
                  <a:pt x="93829" y="1206539"/>
                  <a:pt x="94153" y="1199558"/>
                </a:cubicBezTo>
                <a:cubicBezTo>
                  <a:pt x="94401" y="1194090"/>
                  <a:pt x="94515" y="1188690"/>
                  <a:pt x="94220" y="1183213"/>
                </a:cubicBezTo>
                <a:cubicBezTo>
                  <a:pt x="94039" y="1179898"/>
                  <a:pt x="95049" y="1176517"/>
                  <a:pt x="95582" y="1172726"/>
                </a:cubicBezTo>
                <a:cubicBezTo>
                  <a:pt x="94982" y="1172288"/>
                  <a:pt x="93820" y="1171449"/>
                  <a:pt x="92496" y="1170487"/>
                </a:cubicBezTo>
                <a:cubicBezTo>
                  <a:pt x="92839" y="1167373"/>
                  <a:pt x="92515" y="1163925"/>
                  <a:pt x="93725" y="1161153"/>
                </a:cubicBezTo>
                <a:cubicBezTo>
                  <a:pt x="94839" y="1158591"/>
                  <a:pt x="89762" y="1155609"/>
                  <a:pt x="94572" y="1153857"/>
                </a:cubicBezTo>
                <a:cubicBezTo>
                  <a:pt x="90172" y="1150228"/>
                  <a:pt x="93391" y="1146808"/>
                  <a:pt x="94515" y="1143065"/>
                </a:cubicBezTo>
                <a:cubicBezTo>
                  <a:pt x="95087" y="1141160"/>
                  <a:pt x="93725" y="1138683"/>
                  <a:pt x="93239" y="1136502"/>
                </a:cubicBezTo>
                <a:cubicBezTo>
                  <a:pt x="94277" y="1136197"/>
                  <a:pt x="95039" y="1135978"/>
                  <a:pt x="95811" y="1135750"/>
                </a:cubicBezTo>
                <a:cubicBezTo>
                  <a:pt x="95906" y="1135178"/>
                  <a:pt x="96249" y="1134511"/>
                  <a:pt x="96068" y="1134054"/>
                </a:cubicBezTo>
                <a:cubicBezTo>
                  <a:pt x="94001" y="1128701"/>
                  <a:pt x="93810" y="1122967"/>
                  <a:pt x="92610" y="1117443"/>
                </a:cubicBezTo>
                <a:cubicBezTo>
                  <a:pt x="92486" y="1116871"/>
                  <a:pt x="92382" y="1116252"/>
                  <a:pt x="92477" y="1115690"/>
                </a:cubicBezTo>
                <a:cubicBezTo>
                  <a:pt x="93534" y="1109727"/>
                  <a:pt x="95382" y="1103803"/>
                  <a:pt x="95525" y="1097821"/>
                </a:cubicBezTo>
                <a:cubicBezTo>
                  <a:pt x="95658" y="1092020"/>
                  <a:pt x="95096" y="1086267"/>
                  <a:pt x="97030" y="1080638"/>
                </a:cubicBezTo>
                <a:cubicBezTo>
                  <a:pt x="97306" y="1079828"/>
                  <a:pt x="97449" y="1078809"/>
                  <a:pt x="97211" y="1078009"/>
                </a:cubicBezTo>
                <a:cubicBezTo>
                  <a:pt x="94734" y="1069732"/>
                  <a:pt x="98754" y="1061893"/>
                  <a:pt x="98935" y="1053749"/>
                </a:cubicBezTo>
                <a:cubicBezTo>
                  <a:pt x="99059" y="1048196"/>
                  <a:pt x="102097" y="1042814"/>
                  <a:pt x="99154" y="1036994"/>
                </a:cubicBezTo>
                <a:cubicBezTo>
                  <a:pt x="98592" y="1035880"/>
                  <a:pt x="101392" y="1033384"/>
                  <a:pt x="101135" y="1031765"/>
                </a:cubicBezTo>
                <a:cubicBezTo>
                  <a:pt x="99802" y="1023488"/>
                  <a:pt x="104459" y="1016116"/>
                  <a:pt x="104259" y="1008067"/>
                </a:cubicBezTo>
                <a:cubicBezTo>
                  <a:pt x="104212" y="1006314"/>
                  <a:pt x="104440" y="1004552"/>
                  <a:pt x="104373" y="1002800"/>
                </a:cubicBezTo>
                <a:cubicBezTo>
                  <a:pt x="104221" y="998761"/>
                  <a:pt x="104040" y="995161"/>
                  <a:pt x="106679" y="991217"/>
                </a:cubicBezTo>
                <a:cubicBezTo>
                  <a:pt x="108736" y="988160"/>
                  <a:pt x="108193" y="983283"/>
                  <a:pt x="108593" y="979197"/>
                </a:cubicBezTo>
                <a:cubicBezTo>
                  <a:pt x="109879" y="966052"/>
                  <a:pt x="111041" y="952898"/>
                  <a:pt x="112336" y="939763"/>
                </a:cubicBezTo>
                <a:cubicBezTo>
                  <a:pt x="112441" y="938658"/>
                  <a:pt x="113365" y="937658"/>
                  <a:pt x="113556" y="936544"/>
                </a:cubicBezTo>
                <a:cubicBezTo>
                  <a:pt x="114308" y="932229"/>
                  <a:pt x="117166" y="928333"/>
                  <a:pt x="115299" y="923428"/>
                </a:cubicBezTo>
                <a:cubicBezTo>
                  <a:pt x="114470" y="921247"/>
                  <a:pt x="114661" y="917808"/>
                  <a:pt x="115880" y="915884"/>
                </a:cubicBezTo>
                <a:cubicBezTo>
                  <a:pt x="119118" y="910741"/>
                  <a:pt x="118690" y="905311"/>
                  <a:pt x="118642" y="899777"/>
                </a:cubicBezTo>
                <a:cubicBezTo>
                  <a:pt x="118632" y="898387"/>
                  <a:pt x="118937" y="896844"/>
                  <a:pt x="119585" y="895634"/>
                </a:cubicBezTo>
                <a:cubicBezTo>
                  <a:pt x="121623" y="891814"/>
                  <a:pt x="124309" y="888214"/>
                  <a:pt x="121814" y="883547"/>
                </a:cubicBezTo>
                <a:cubicBezTo>
                  <a:pt x="121604" y="883156"/>
                  <a:pt x="121938" y="882394"/>
                  <a:pt x="122157" y="881861"/>
                </a:cubicBezTo>
                <a:cubicBezTo>
                  <a:pt x="123605" y="878365"/>
                  <a:pt x="125595" y="874993"/>
                  <a:pt x="126424" y="871364"/>
                </a:cubicBezTo>
                <a:cubicBezTo>
                  <a:pt x="127157" y="868145"/>
                  <a:pt x="125548" y="864116"/>
                  <a:pt x="126872" y="861353"/>
                </a:cubicBezTo>
                <a:cubicBezTo>
                  <a:pt x="129672" y="855534"/>
                  <a:pt x="129843" y="849028"/>
                  <a:pt x="132520" y="843304"/>
                </a:cubicBezTo>
                <a:cubicBezTo>
                  <a:pt x="134063" y="839998"/>
                  <a:pt x="134568" y="836693"/>
                  <a:pt x="134406" y="833036"/>
                </a:cubicBezTo>
                <a:cubicBezTo>
                  <a:pt x="134234" y="828959"/>
                  <a:pt x="134120" y="824692"/>
                  <a:pt x="137673" y="821491"/>
                </a:cubicBezTo>
                <a:cubicBezTo>
                  <a:pt x="138483" y="820767"/>
                  <a:pt x="139445" y="819091"/>
                  <a:pt x="139130" y="818424"/>
                </a:cubicBezTo>
                <a:cubicBezTo>
                  <a:pt x="135358" y="810480"/>
                  <a:pt x="144236" y="804861"/>
                  <a:pt x="142893" y="797403"/>
                </a:cubicBezTo>
                <a:cubicBezTo>
                  <a:pt x="142769" y="796736"/>
                  <a:pt x="143855" y="795926"/>
                  <a:pt x="144102" y="795098"/>
                </a:cubicBezTo>
                <a:cubicBezTo>
                  <a:pt x="146055" y="788649"/>
                  <a:pt x="152370" y="784487"/>
                  <a:pt x="151532" y="776105"/>
                </a:cubicBezTo>
                <a:cubicBezTo>
                  <a:pt x="150894" y="769694"/>
                  <a:pt x="155837" y="762884"/>
                  <a:pt x="156780" y="756416"/>
                </a:cubicBezTo>
                <a:cubicBezTo>
                  <a:pt x="158133" y="747168"/>
                  <a:pt x="164562" y="739395"/>
                  <a:pt x="163495" y="729746"/>
                </a:cubicBezTo>
                <a:cubicBezTo>
                  <a:pt x="169734" y="725994"/>
                  <a:pt x="166534" y="717936"/>
                  <a:pt x="171201" y="713040"/>
                </a:cubicBezTo>
                <a:cubicBezTo>
                  <a:pt x="173401" y="710725"/>
                  <a:pt x="172420" y="705658"/>
                  <a:pt x="173715" y="702153"/>
                </a:cubicBezTo>
                <a:cubicBezTo>
                  <a:pt x="177868" y="690999"/>
                  <a:pt x="181536" y="679769"/>
                  <a:pt x="183936" y="668072"/>
                </a:cubicBezTo>
                <a:cubicBezTo>
                  <a:pt x="184698" y="664319"/>
                  <a:pt x="187841" y="661081"/>
                  <a:pt x="189660" y="657490"/>
                </a:cubicBezTo>
                <a:cubicBezTo>
                  <a:pt x="190365" y="656099"/>
                  <a:pt x="190556" y="654404"/>
                  <a:pt x="190737" y="652813"/>
                </a:cubicBezTo>
                <a:cubicBezTo>
                  <a:pt x="190956" y="650879"/>
                  <a:pt x="190394" y="648708"/>
                  <a:pt x="191089" y="647012"/>
                </a:cubicBezTo>
                <a:cubicBezTo>
                  <a:pt x="193547" y="641050"/>
                  <a:pt x="194937" y="634830"/>
                  <a:pt x="196642" y="628658"/>
                </a:cubicBezTo>
                <a:cubicBezTo>
                  <a:pt x="198490" y="621990"/>
                  <a:pt x="201690" y="615704"/>
                  <a:pt x="204319" y="609265"/>
                </a:cubicBezTo>
                <a:cubicBezTo>
                  <a:pt x="205634" y="606026"/>
                  <a:pt x="207158" y="602854"/>
                  <a:pt x="208225" y="599540"/>
                </a:cubicBezTo>
                <a:cubicBezTo>
                  <a:pt x="208767" y="597844"/>
                  <a:pt x="209187" y="597158"/>
                  <a:pt x="211120" y="597501"/>
                </a:cubicBezTo>
                <a:cubicBezTo>
                  <a:pt x="211587" y="597587"/>
                  <a:pt x="212425" y="595625"/>
                  <a:pt x="213101" y="594596"/>
                </a:cubicBezTo>
                <a:cubicBezTo>
                  <a:pt x="212168" y="594139"/>
                  <a:pt x="211234" y="593691"/>
                  <a:pt x="210311" y="593234"/>
                </a:cubicBezTo>
                <a:cubicBezTo>
                  <a:pt x="210263" y="592682"/>
                  <a:pt x="210063" y="592101"/>
                  <a:pt x="210187" y="591596"/>
                </a:cubicBezTo>
                <a:cubicBezTo>
                  <a:pt x="211034" y="588253"/>
                  <a:pt x="216568" y="586919"/>
                  <a:pt x="214235" y="582195"/>
                </a:cubicBezTo>
                <a:cubicBezTo>
                  <a:pt x="221579" y="579899"/>
                  <a:pt x="218721" y="572565"/>
                  <a:pt x="221141" y="567821"/>
                </a:cubicBezTo>
                <a:cubicBezTo>
                  <a:pt x="222293" y="565555"/>
                  <a:pt x="222826" y="563250"/>
                  <a:pt x="224741" y="561135"/>
                </a:cubicBezTo>
                <a:cubicBezTo>
                  <a:pt x="226808" y="558858"/>
                  <a:pt x="230189" y="556496"/>
                  <a:pt x="228418" y="552096"/>
                </a:cubicBezTo>
                <a:cubicBezTo>
                  <a:pt x="228018" y="551096"/>
                  <a:pt x="229780" y="549153"/>
                  <a:pt x="230694" y="547733"/>
                </a:cubicBezTo>
                <a:cubicBezTo>
                  <a:pt x="231437" y="546571"/>
                  <a:pt x="232713" y="545666"/>
                  <a:pt x="233199" y="544438"/>
                </a:cubicBezTo>
                <a:cubicBezTo>
                  <a:pt x="234275" y="541742"/>
                  <a:pt x="238590" y="536113"/>
                  <a:pt x="241524" y="534236"/>
                </a:cubicBezTo>
                <a:cubicBezTo>
                  <a:pt x="240352" y="533751"/>
                  <a:pt x="239295" y="533313"/>
                  <a:pt x="237905" y="532731"/>
                </a:cubicBezTo>
                <a:cubicBezTo>
                  <a:pt x="241972" y="525026"/>
                  <a:pt x="246029" y="517349"/>
                  <a:pt x="250077" y="509662"/>
                </a:cubicBezTo>
                <a:cubicBezTo>
                  <a:pt x="250630" y="508614"/>
                  <a:pt x="251754" y="507290"/>
                  <a:pt x="251478" y="506481"/>
                </a:cubicBezTo>
                <a:cubicBezTo>
                  <a:pt x="249696" y="501223"/>
                  <a:pt x="256621" y="499775"/>
                  <a:pt x="256202" y="495232"/>
                </a:cubicBezTo>
                <a:cubicBezTo>
                  <a:pt x="261927" y="493527"/>
                  <a:pt x="260364" y="487678"/>
                  <a:pt x="262479" y="483925"/>
                </a:cubicBezTo>
                <a:cubicBezTo>
                  <a:pt x="263755" y="481649"/>
                  <a:pt x="262346" y="477772"/>
                  <a:pt x="266660" y="477391"/>
                </a:cubicBezTo>
                <a:cubicBezTo>
                  <a:pt x="267622" y="472905"/>
                  <a:pt x="274166" y="471219"/>
                  <a:pt x="272642" y="465418"/>
                </a:cubicBezTo>
                <a:cubicBezTo>
                  <a:pt x="272452" y="464694"/>
                  <a:pt x="272899" y="463523"/>
                  <a:pt x="273452" y="462942"/>
                </a:cubicBezTo>
                <a:cubicBezTo>
                  <a:pt x="277538" y="458655"/>
                  <a:pt x="279348" y="453131"/>
                  <a:pt x="281977" y="448026"/>
                </a:cubicBezTo>
                <a:cubicBezTo>
                  <a:pt x="283624" y="444835"/>
                  <a:pt x="284291" y="440644"/>
                  <a:pt x="288873" y="439615"/>
                </a:cubicBezTo>
                <a:cubicBezTo>
                  <a:pt x="289568" y="439463"/>
                  <a:pt x="290006" y="437824"/>
                  <a:pt x="290406" y="436824"/>
                </a:cubicBezTo>
                <a:cubicBezTo>
                  <a:pt x="291264" y="434700"/>
                  <a:pt x="292692" y="432538"/>
                  <a:pt x="292664" y="430404"/>
                </a:cubicBezTo>
                <a:cubicBezTo>
                  <a:pt x="292616" y="426718"/>
                  <a:pt x="298550" y="429223"/>
                  <a:pt x="297788" y="424556"/>
                </a:cubicBezTo>
                <a:cubicBezTo>
                  <a:pt x="297426" y="422337"/>
                  <a:pt x="299550" y="419422"/>
                  <a:pt x="301141" y="417269"/>
                </a:cubicBezTo>
                <a:cubicBezTo>
                  <a:pt x="302265" y="415755"/>
                  <a:pt x="304399" y="414993"/>
                  <a:pt x="306294" y="413745"/>
                </a:cubicBezTo>
                <a:cubicBezTo>
                  <a:pt x="305703" y="412907"/>
                  <a:pt x="304980" y="411888"/>
                  <a:pt x="304313" y="410954"/>
                </a:cubicBezTo>
                <a:cubicBezTo>
                  <a:pt x="306246" y="407354"/>
                  <a:pt x="307970" y="403696"/>
                  <a:pt x="310142" y="400343"/>
                </a:cubicBezTo>
                <a:cubicBezTo>
                  <a:pt x="310990" y="399039"/>
                  <a:pt x="313057" y="397438"/>
                  <a:pt x="314247" y="397657"/>
                </a:cubicBezTo>
                <a:cubicBezTo>
                  <a:pt x="317762" y="398324"/>
                  <a:pt x="319419" y="395409"/>
                  <a:pt x="318972" y="393895"/>
                </a:cubicBezTo>
                <a:cubicBezTo>
                  <a:pt x="317572" y="389180"/>
                  <a:pt x="321315" y="387028"/>
                  <a:pt x="323010" y="383999"/>
                </a:cubicBezTo>
                <a:cubicBezTo>
                  <a:pt x="324668" y="381027"/>
                  <a:pt x="326935" y="378207"/>
                  <a:pt x="329497" y="375979"/>
                </a:cubicBezTo>
                <a:cubicBezTo>
                  <a:pt x="331831" y="373950"/>
                  <a:pt x="330364" y="368892"/>
                  <a:pt x="335193" y="369130"/>
                </a:cubicBezTo>
                <a:cubicBezTo>
                  <a:pt x="336431" y="362548"/>
                  <a:pt x="343175" y="359014"/>
                  <a:pt x="344280" y="351414"/>
                </a:cubicBezTo>
                <a:cubicBezTo>
                  <a:pt x="345232" y="353490"/>
                  <a:pt x="345775" y="354671"/>
                  <a:pt x="346328" y="355871"/>
                </a:cubicBezTo>
                <a:cubicBezTo>
                  <a:pt x="348414" y="354681"/>
                  <a:pt x="348661" y="353319"/>
                  <a:pt x="348042" y="350833"/>
                </a:cubicBezTo>
                <a:cubicBezTo>
                  <a:pt x="347394" y="348232"/>
                  <a:pt x="347290" y="344651"/>
                  <a:pt x="352176" y="345270"/>
                </a:cubicBezTo>
                <a:cubicBezTo>
                  <a:pt x="352662" y="345337"/>
                  <a:pt x="354224" y="342917"/>
                  <a:pt x="353929" y="342174"/>
                </a:cubicBezTo>
                <a:cubicBezTo>
                  <a:pt x="352481" y="338441"/>
                  <a:pt x="356634" y="337069"/>
                  <a:pt x="356919" y="334173"/>
                </a:cubicBezTo>
                <a:cubicBezTo>
                  <a:pt x="357786" y="334307"/>
                  <a:pt x="358662" y="334440"/>
                  <a:pt x="360158" y="334669"/>
                </a:cubicBezTo>
                <a:cubicBezTo>
                  <a:pt x="358005" y="329811"/>
                  <a:pt x="359710" y="326096"/>
                  <a:pt x="364149" y="324505"/>
                </a:cubicBezTo>
                <a:cubicBezTo>
                  <a:pt x="367006" y="323477"/>
                  <a:pt x="367540" y="322477"/>
                  <a:pt x="367444" y="319629"/>
                </a:cubicBezTo>
                <a:cubicBezTo>
                  <a:pt x="367387" y="317952"/>
                  <a:pt x="368930" y="315704"/>
                  <a:pt x="370407" y="314580"/>
                </a:cubicBezTo>
                <a:cubicBezTo>
                  <a:pt x="375446" y="310751"/>
                  <a:pt x="377312" y="304846"/>
                  <a:pt x="380294" y="299788"/>
                </a:cubicBezTo>
                <a:cubicBezTo>
                  <a:pt x="382770" y="295597"/>
                  <a:pt x="385332" y="292768"/>
                  <a:pt x="390733" y="293092"/>
                </a:cubicBezTo>
                <a:cubicBezTo>
                  <a:pt x="390162" y="290787"/>
                  <a:pt x="389762" y="289149"/>
                  <a:pt x="389238" y="287053"/>
                </a:cubicBezTo>
                <a:cubicBezTo>
                  <a:pt x="391543" y="286605"/>
                  <a:pt x="393781" y="286167"/>
                  <a:pt x="396743" y="285586"/>
                </a:cubicBezTo>
                <a:cubicBezTo>
                  <a:pt x="395819" y="279271"/>
                  <a:pt x="399248" y="274975"/>
                  <a:pt x="404563" y="271718"/>
                </a:cubicBezTo>
                <a:cubicBezTo>
                  <a:pt x="405649" y="271051"/>
                  <a:pt x="407088" y="269575"/>
                  <a:pt x="407002" y="268584"/>
                </a:cubicBezTo>
                <a:cubicBezTo>
                  <a:pt x="406402" y="261917"/>
                  <a:pt x="411450" y="260364"/>
                  <a:pt x="415946" y="258288"/>
                </a:cubicBezTo>
                <a:cubicBezTo>
                  <a:pt x="417594" y="255059"/>
                  <a:pt x="417451" y="251325"/>
                  <a:pt x="421956" y="249220"/>
                </a:cubicBezTo>
                <a:cubicBezTo>
                  <a:pt x="424966" y="247820"/>
                  <a:pt x="426204" y="242648"/>
                  <a:pt x="428100" y="239419"/>
                </a:cubicBezTo>
                <a:cubicBezTo>
                  <a:pt x="428557" y="240019"/>
                  <a:pt x="429452" y="241219"/>
                  <a:pt x="430671" y="242828"/>
                </a:cubicBezTo>
                <a:cubicBezTo>
                  <a:pt x="432272" y="231579"/>
                  <a:pt x="436691" y="223483"/>
                  <a:pt x="449312" y="221893"/>
                </a:cubicBezTo>
                <a:cubicBezTo>
                  <a:pt x="447597" y="221235"/>
                  <a:pt x="446797" y="220921"/>
                  <a:pt x="445835" y="220549"/>
                </a:cubicBezTo>
                <a:cubicBezTo>
                  <a:pt x="447969" y="215949"/>
                  <a:pt x="449874" y="211129"/>
                  <a:pt x="454579" y="208443"/>
                </a:cubicBezTo>
                <a:cubicBezTo>
                  <a:pt x="457865" y="206567"/>
                  <a:pt x="455617" y="203852"/>
                  <a:pt x="455894" y="201623"/>
                </a:cubicBezTo>
                <a:cubicBezTo>
                  <a:pt x="460123" y="199356"/>
                  <a:pt x="460008" y="205100"/>
                  <a:pt x="463799" y="205205"/>
                </a:cubicBezTo>
                <a:cubicBezTo>
                  <a:pt x="463847" y="203319"/>
                  <a:pt x="464266" y="201385"/>
                  <a:pt x="463876" y="199642"/>
                </a:cubicBezTo>
                <a:cubicBezTo>
                  <a:pt x="462656" y="194299"/>
                  <a:pt x="463123" y="192727"/>
                  <a:pt x="467505" y="189860"/>
                </a:cubicBezTo>
                <a:cubicBezTo>
                  <a:pt x="470324" y="188022"/>
                  <a:pt x="473124" y="186145"/>
                  <a:pt x="476315" y="184040"/>
                </a:cubicBezTo>
                <a:cubicBezTo>
                  <a:pt x="478163" y="174334"/>
                  <a:pt x="486897" y="167857"/>
                  <a:pt x="491527" y="158970"/>
                </a:cubicBezTo>
                <a:cubicBezTo>
                  <a:pt x="497013" y="160313"/>
                  <a:pt x="496861" y="151750"/>
                  <a:pt x="502623" y="152770"/>
                </a:cubicBezTo>
                <a:cubicBezTo>
                  <a:pt x="503338" y="151246"/>
                  <a:pt x="503966" y="149350"/>
                  <a:pt x="505033" y="147750"/>
                </a:cubicBezTo>
                <a:cubicBezTo>
                  <a:pt x="507129" y="144616"/>
                  <a:pt x="509272" y="141502"/>
                  <a:pt x="514006" y="142435"/>
                </a:cubicBezTo>
                <a:cubicBezTo>
                  <a:pt x="514768" y="142587"/>
                  <a:pt x="516835" y="140149"/>
                  <a:pt x="516730" y="140006"/>
                </a:cubicBezTo>
                <a:cubicBezTo>
                  <a:pt x="514663" y="137063"/>
                  <a:pt x="517120" y="136015"/>
                  <a:pt x="518654" y="134244"/>
                </a:cubicBezTo>
                <a:cubicBezTo>
                  <a:pt x="521473" y="130986"/>
                  <a:pt x="523883" y="127376"/>
                  <a:pt x="526960" y="123252"/>
                </a:cubicBezTo>
                <a:cubicBezTo>
                  <a:pt x="528150" y="123928"/>
                  <a:pt x="529970" y="124947"/>
                  <a:pt x="532008" y="126100"/>
                </a:cubicBezTo>
                <a:cubicBezTo>
                  <a:pt x="532379" y="123109"/>
                  <a:pt x="533351" y="120842"/>
                  <a:pt x="535923" y="119175"/>
                </a:cubicBezTo>
                <a:cubicBezTo>
                  <a:pt x="539066" y="117146"/>
                  <a:pt x="542438" y="114908"/>
                  <a:pt x="541028" y="110088"/>
                </a:cubicBezTo>
                <a:cubicBezTo>
                  <a:pt x="540838" y="109450"/>
                  <a:pt x="541371" y="107945"/>
                  <a:pt x="541704" y="107897"/>
                </a:cubicBezTo>
                <a:cubicBezTo>
                  <a:pt x="546705" y="107240"/>
                  <a:pt x="546648" y="102116"/>
                  <a:pt x="549324" y="99439"/>
                </a:cubicBezTo>
                <a:cubicBezTo>
                  <a:pt x="553792" y="94981"/>
                  <a:pt x="557621" y="89552"/>
                  <a:pt x="565041" y="89876"/>
                </a:cubicBezTo>
                <a:cubicBezTo>
                  <a:pt x="565679" y="89905"/>
                  <a:pt x="566365" y="88857"/>
                  <a:pt x="567174" y="88190"/>
                </a:cubicBezTo>
                <a:cubicBezTo>
                  <a:pt x="566288" y="86752"/>
                  <a:pt x="565469" y="85409"/>
                  <a:pt x="564736" y="84199"/>
                </a:cubicBezTo>
                <a:cubicBezTo>
                  <a:pt x="566965" y="79627"/>
                  <a:pt x="571337" y="82123"/>
                  <a:pt x="575089" y="80351"/>
                </a:cubicBezTo>
                <a:cubicBezTo>
                  <a:pt x="574318" y="78932"/>
                  <a:pt x="573623" y="77675"/>
                  <a:pt x="572661" y="75912"/>
                </a:cubicBezTo>
                <a:cubicBezTo>
                  <a:pt x="573442" y="74798"/>
                  <a:pt x="574566" y="73179"/>
                  <a:pt x="575890" y="71293"/>
                </a:cubicBezTo>
                <a:cubicBezTo>
                  <a:pt x="576452" y="72464"/>
                  <a:pt x="576918" y="73426"/>
                  <a:pt x="577442" y="74512"/>
                </a:cubicBezTo>
                <a:cubicBezTo>
                  <a:pt x="579823" y="71217"/>
                  <a:pt x="582167" y="67978"/>
                  <a:pt x="585091" y="63930"/>
                </a:cubicBezTo>
                <a:cubicBezTo>
                  <a:pt x="586424" y="66197"/>
                  <a:pt x="587224" y="67559"/>
                  <a:pt x="588101" y="69054"/>
                </a:cubicBezTo>
                <a:cubicBezTo>
                  <a:pt x="593930" y="67178"/>
                  <a:pt x="585929" y="60768"/>
                  <a:pt x="591939" y="59063"/>
                </a:cubicBezTo>
                <a:cubicBezTo>
                  <a:pt x="592215" y="60244"/>
                  <a:pt x="592558" y="61711"/>
                  <a:pt x="593044" y="63759"/>
                </a:cubicBezTo>
                <a:cubicBezTo>
                  <a:pt x="596206" y="62720"/>
                  <a:pt x="597511" y="60510"/>
                  <a:pt x="598073" y="57529"/>
                </a:cubicBezTo>
                <a:cubicBezTo>
                  <a:pt x="599083" y="52148"/>
                  <a:pt x="603550" y="49481"/>
                  <a:pt x="607370" y="46566"/>
                </a:cubicBezTo>
                <a:cubicBezTo>
                  <a:pt x="609160" y="45194"/>
                  <a:pt x="612008" y="45204"/>
                  <a:pt x="614875" y="44451"/>
                </a:cubicBezTo>
                <a:cubicBezTo>
                  <a:pt x="615428" y="42899"/>
                  <a:pt x="611961" y="39956"/>
                  <a:pt x="616504" y="38108"/>
                </a:cubicBezTo>
                <a:cubicBezTo>
                  <a:pt x="616885" y="38765"/>
                  <a:pt x="617457" y="39736"/>
                  <a:pt x="617943" y="40565"/>
                </a:cubicBezTo>
                <a:cubicBezTo>
                  <a:pt x="618809" y="40260"/>
                  <a:pt x="619628" y="40222"/>
                  <a:pt x="619771" y="39879"/>
                </a:cubicBezTo>
                <a:cubicBezTo>
                  <a:pt x="620181" y="38917"/>
                  <a:pt x="620114" y="37717"/>
                  <a:pt x="620600" y="36812"/>
                </a:cubicBezTo>
                <a:cubicBezTo>
                  <a:pt x="622315" y="33593"/>
                  <a:pt x="627591" y="34698"/>
                  <a:pt x="628458" y="29545"/>
                </a:cubicBezTo>
                <a:cubicBezTo>
                  <a:pt x="628915" y="26801"/>
                  <a:pt x="634316" y="26278"/>
                  <a:pt x="635221" y="22163"/>
                </a:cubicBezTo>
                <a:cubicBezTo>
                  <a:pt x="635535" y="20744"/>
                  <a:pt x="642660" y="19610"/>
                  <a:pt x="646041" y="19905"/>
                </a:cubicBezTo>
                <a:cubicBezTo>
                  <a:pt x="647622" y="12857"/>
                  <a:pt x="653280" y="11209"/>
                  <a:pt x="659376" y="10704"/>
                </a:cubicBezTo>
                <a:cubicBezTo>
                  <a:pt x="659510" y="6142"/>
                  <a:pt x="659824" y="5913"/>
                  <a:pt x="664625" y="3313"/>
                </a:cubicBezTo>
                <a:cubicBezTo>
                  <a:pt x="667053" y="1998"/>
                  <a:pt x="668663" y="-1288"/>
                  <a:pt x="672416" y="541"/>
                </a:cubicBezTo>
                <a:cubicBezTo>
                  <a:pt x="672263" y="1913"/>
                  <a:pt x="672111" y="3218"/>
                  <a:pt x="671930" y="4789"/>
                </a:cubicBezTo>
                <a:cubicBezTo>
                  <a:pt x="676912" y="5370"/>
                  <a:pt x="682493" y="4513"/>
                  <a:pt x="685522" y="10257"/>
                </a:cubicBezTo>
                <a:cubicBezTo>
                  <a:pt x="685818" y="13162"/>
                  <a:pt x="686141" y="16305"/>
                  <a:pt x="686380" y="18667"/>
                </a:cubicBezTo>
                <a:cubicBezTo>
                  <a:pt x="688799" y="21220"/>
                  <a:pt x="689742" y="14362"/>
                  <a:pt x="692104" y="18981"/>
                </a:cubicBezTo>
                <a:cubicBezTo>
                  <a:pt x="692495" y="19743"/>
                  <a:pt x="695809" y="19010"/>
                  <a:pt x="698229" y="18962"/>
                </a:cubicBezTo>
                <a:cubicBezTo>
                  <a:pt x="699486" y="21972"/>
                  <a:pt x="694476" y="26516"/>
                  <a:pt x="700010" y="28583"/>
                </a:cubicBezTo>
                <a:cubicBezTo>
                  <a:pt x="697819" y="32917"/>
                  <a:pt x="692533" y="34831"/>
                  <a:pt x="692790" y="40203"/>
                </a:cubicBezTo>
                <a:cubicBezTo>
                  <a:pt x="686646" y="41003"/>
                  <a:pt x="686265" y="48166"/>
                  <a:pt x="681589" y="50385"/>
                </a:cubicBezTo>
                <a:cubicBezTo>
                  <a:pt x="679074" y="51576"/>
                  <a:pt x="678026" y="53186"/>
                  <a:pt x="677607" y="55700"/>
                </a:cubicBezTo>
                <a:cubicBezTo>
                  <a:pt x="677474" y="56510"/>
                  <a:pt x="676826" y="57891"/>
                  <a:pt x="676369" y="57901"/>
                </a:cubicBezTo>
                <a:cubicBezTo>
                  <a:pt x="670254" y="58120"/>
                  <a:pt x="669235" y="64892"/>
                  <a:pt x="664577" y="66911"/>
                </a:cubicBezTo>
                <a:cubicBezTo>
                  <a:pt x="664063" y="67140"/>
                  <a:pt x="663310" y="67197"/>
                  <a:pt x="663043" y="67588"/>
                </a:cubicBezTo>
                <a:cubicBezTo>
                  <a:pt x="661138" y="70464"/>
                  <a:pt x="659843" y="73988"/>
                  <a:pt x="657347" y="76160"/>
                </a:cubicBezTo>
                <a:cubicBezTo>
                  <a:pt x="655100" y="78122"/>
                  <a:pt x="651575" y="78637"/>
                  <a:pt x="648365" y="79894"/>
                </a:cubicBezTo>
                <a:cubicBezTo>
                  <a:pt x="648727" y="81970"/>
                  <a:pt x="649004" y="83628"/>
                  <a:pt x="649413" y="85999"/>
                </a:cubicBezTo>
                <a:cubicBezTo>
                  <a:pt x="646194" y="86590"/>
                  <a:pt x="642974" y="87180"/>
                  <a:pt x="639336" y="87857"/>
                </a:cubicBezTo>
                <a:cubicBezTo>
                  <a:pt x="639879" y="89600"/>
                  <a:pt x="640326" y="91067"/>
                  <a:pt x="640907" y="92924"/>
                </a:cubicBezTo>
                <a:cubicBezTo>
                  <a:pt x="639012" y="92267"/>
                  <a:pt x="637516" y="91743"/>
                  <a:pt x="637478" y="91724"/>
                </a:cubicBezTo>
                <a:cubicBezTo>
                  <a:pt x="631449" y="92057"/>
                  <a:pt x="637221" y="97858"/>
                  <a:pt x="632001" y="98753"/>
                </a:cubicBezTo>
                <a:cubicBezTo>
                  <a:pt x="630039" y="99096"/>
                  <a:pt x="628706" y="103106"/>
                  <a:pt x="626715" y="105964"/>
                </a:cubicBezTo>
                <a:cubicBezTo>
                  <a:pt x="624686" y="106002"/>
                  <a:pt x="621476" y="105135"/>
                  <a:pt x="619914" y="106364"/>
                </a:cubicBezTo>
                <a:cubicBezTo>
                  <a:pt x="618323" y="107621"/>
                  <a:pt x="618371" y="110936"/>
                  <a:pt x="617628" y="113612"/>
                </a:cubicBezTo>
                <a:cubicBezTo>
                  <a:pt x="615466" y="113860"/>
                  <a:pt x="613199" y="114127"/>
                  <a:pt x="610856" y="114393"/>
                </a:cubicBezTo>
                <a:cubicBezTo>
                  <a:pt x="608618" y="117194"/>
                  <a:pt x="610865" y="124080"/>
                  <a:pt x="603807" y="122213"/>
                </a:cubicBezTo>
                <a:cubicBezTo>
                  <a:pt x="603569" y="122147"/>
                  <a:pt x="602960" y="123490"/>
                  <a:pt x="602531" y="124176"/>
                </a:cubicBezTo>
                <a:cubicBezTo>
                  <a:pt x="601645" y="125595"/>
                  <a:pt x="601055" y="127443"/>
                  <a:pt x="599797" y="128348"/>
                </a:cubicBezTo>
                <a:cubicBezTo>
                  <a:pt x="598150" y="129529"/>
                  <a:pt x="595606" y="129548"/>
                  <a:pt x="594130" y="130843"/>
                </a:cubicBezTo>
                <a:cubicBezTo>
                  <a:pt x="592720" y="132081"/>
                  <a:pt x="592339" y="134415"/>
                  <a:pt x="591234" y="136082"/>
                </a:cubicBezTo>
                <a:cubicBezTo>
                  <a:pt x="588615" y="139987"/>
                  <a:pt x="585700" y="143683"/>
                  <a:pt x="580481" y="144035"/>
                </a:cubicBezTo>
                <a:cubicBezTo>
                  <a:pt x="575880" y="144340"/>
                  <a:pt x="575185" y="149103"/>
                  <a:pt x="572089" y="151093"/>
                </a:cubicBezTo>
                <a:cubicBezTo>
                  <a:pt x="573680" y="156808"/>
                  <a:pt x="568670" y="154237"/>
                  <a:pt x="566460" y="155332"/>
                </a:cubicBezTo>
                <a:cubicBezTo>
                  <a:pt x="566889" y="157056"/>
                  <a:pt x="567279" y="158647"/>
                  <a:pt x="567679" y="160285"/>
                </a:cubicBezTo>
                <a:cubicBezTo>
                  <a:pt x="564755" y="160761"/>
                  <a:pt x="562088" y="161190"/>
                  <a:pt x="559145" y="161666"/>
                </a:cubicBezTo>
                <a:cubicBezTo>
                  <a:pt x="559545" y="164276"/>
                  <a:pt x="559830" y="166095"/>
                  <a:pt x="560269" y="168943"/>
                </a:cubicBezTo>
                <a:cubicBezTo>
                  <a:pt x="558030" y="167629"/>
                  <a:pt x="556735" y="166867"/>
                  <a:pt x="554439" y="165514"/>
                </a:cubicBezTo>
                <a:cubicBezTo>
                  <a:pt x="554706" y="167991"/>
                  <a:pt x="554868" y="169553"/>
                  <a:pt x="555077" y="171515"/>
                </a:cubicBezTo>
                <a:cubicBezTo>
                  <a:pt x="553744" y="171543"/>
                  <a:pt x="552410" y="171572"/>
                  <a:pt x="550715" y="171610"/>
                </a:cubicBezTo>
                <a:cubicBezTo>
                  <a:pt x="550601" y="174839"/>
                  <a:pt x="549153" y="177087"/>
                  <a:pt x="546877" y="179716"/>
                </a:cubicBezTo>
                <a:cubicBezTo>
                  <a:pt x="542609" y="184650"/>
                  <a:pt x="535618" y="187364"/>
                  <a:pt x="534303" y="195042"/>
                </a:cubicBezTo>
                <a:cubicBezTo>
                  <a:pt x="533370" y="200518"/>
                  <a:pt x="528503" y="199509"/>
                  <a:pt x="523874" y="198594"/>
                </a:cubicBezTo>
                <a:cubicBezTo>
                  <a:pt x="524598" y="200795"/>
                  <a:pt x="525093" y="202319"/>
                  <a:pt x="525721" y="204224"/>
                </a:cubicBezTo>
                <a:cubicBezTo>
                  <a:pt x="523102" y="204281"/>
                  <a:pt x="520692" y="204329"/>
                  <a:pt x="517892" y="204386"/>
                </a:cubicBezTo>
                <a:cubicBezTo>
                  <a:pt x="517301" y="208167"/>
                  <a:pt x="518549" y="212034"/>
                  <a:pt x="514053" y="214473"/>
                </a:cubicBezTo>
                <a:cubicBezTo>
                  <a:pt x="511444" y="215892"/>
                  <a:pt x="511891" y="220997"/>
                  <a:pt x="508614" y="222988"/>
                </a:cubicBezTo>
                <a:cubicBezTo>
                  <a:pt x="505462" y="224912"/>
                  <a:pt x="502261" y="226750"/>
                  <a:pt x="499385" y="228446"/>
                </a:cubicBezTo>
                <a:cubicBezTo>
                  <a:pt x="499280" y="230941"/>
                  <a:pt x="499699" y="233332"/>
                  <a:pt x="498975" y="235294"/>
                </a:cubicBezTo>
                <a:cubicBezTo>
                  <a:pt x="498108" y="237618"/>
                  <a:pt x="495308" y="236294"/>
                  <a:pt x="493717" y="236904"/>
                </a:cubicBezTo>
                <a:cubicBezTo>
                  <a:pt x="491108" y="237895"/>
                  <a:pt x="487269" y="239038"/>
                  <a:pt x="488431" y="243676"/>
                </a:cubicBezTo>
                <a:cubicBezTo>
                  <a:pt x="488736" y="244886"/>
                  <a:pt x="488364" y="246981"/>
                  <a:pt x="487507" y="247629"/>
                </a:cubicBezTo>
                <a:cubicBezTo>
                  <a:pt x="480487" y="252963"/>
                  <a:pt x="476668" y="261783"/>
                  <a:pt x="468076" y="265403"/>
                </a:cubicBezTo>
                <a:cubicBezTo>
                  <a:pt x="467076" y="265822"/>
                  <a:pt x="465619" y="267117"/>
                  <a:pt x="465714" y="267841"/>
                </a:cubicBezTo>
                <a:cubicBezTo>
                  <a:pt x="466123" y="271070"/>
                  <a:pt x="465247" y="273804"/>
                  <a:pt x="462647" y="275461"/>
                </a:cubicBezTo>
                <a:cubicBezTo>
                  <a:pt x="460285" y="276957"/>
                  <a:pt x="457456" y="277709"/>
                  <a:pt x="454817" y="278785"/>
                </a:cubicBezTo>
                <a:cubicBezTo>
                  <a:pt x="456475" y="284939"/>
                  <a:pt x="455646" y="288034"/>
                  <a:pt x="450360" y="289787"/>
                </a:cubicBezTo>
                <a:cubicBezTo>
                  <a:pt x="446016" y="291225"/>
                  <a:pt x="443187" y="293063"/>
                  <a:pt x="442282" y="297769"/>
                </a:cubicBezTo>
                <a:cubicBezTo>
                  <a:pt x="441901" y="299769"/>
                  <a:pt x="441254" y="301874"/>
                  <a:pt x="437777" y="301912"/>
                </a:cubicBezTo>
                <a:cubicBezTo>
                  <a:pt x="435967" y="301941"/>
                  <a:pt x="434215" y="305465"/>
                  <a:pt x="432310" y="307551"/>
                </a:cubicBezTo>
                <a:cubicBezTo>
                  <a:pt x="433043" y="308161"/>
                  <a:pt x="433881" y="308846"/>
                  <a:pt x="435015" y="309789"/>
                </a:cubicBezTo>
                <a:cubicBezTo>
                  <a:pt x="432710" y="313104"/>
                  <a:pt x="430395" y="316438"/>
                  <a:pt x="427804" y="320171"/>
                </a:cubicBezTo>
                <a:cubicBezTo>
                  <a:pt x="425318" y="320305"/>
                  <a:pt x="421480" y="317705"/>
                  <a:pt x="420051" y="323391"/>
                </a:cubicBezTo>
                <a:cubicBezTo>
                  <a:pt x="420594" y="324048"/>
                  <a:pt x="421613" y="325286"/>
                  <a:pt x="422623" y="326525"/>
                </a:cubicBezTo>
                <a:cubicBezTo>
                  <a:pt x="422328" y="327001"/>
                  <a:pt x="422118" y="327763"/>
                  <a:pt x="421708" y="327896"/>
                </a:cubicBezTo>
                <a:cubicBezTo>
                  <a:pt x="417832" y="329154"/>
                  <a:pt x="415289" y="331087"/>
                  <a:pt x="414031" y="335535"/>
                </a:cubicBezTo>
                <a:cubicBezTo>
                  <a:pt x="413279" y="338183"/>
                  <a:pt x="409602" y="339260"/>
                  <a:pt x="408554" y="343260"/>
                </a:cubicBezTo>
                <a:cubicBezTo>
                  <a:pt x="407364" y="347842"/>
                  <a:pt x="402744" y="351528"/>
                  <a:pt x="399668" y="355633"/>
                </a:cubicBezTo>
                <a:cubicBezTo>
                  <a:pt x="398125" y="357691"/>
                  <a:pt x="396781" y="359910"/>
                  <a:pt x="395181" y="361920"/>
                </a:cubicBezTo>
                <a:cubicBezTo>
                  <a:pt x="394143" y="363224"/>
                  <a:pt x="392972" y="364901"/>
                  <a:pt x="391533" y="365339"/>
                </a:cubicBezTo>
                <a:cubicBezTo>
                  <a:pt x="383856" y="367692"/>
                  <a:pt x="383008" y="373226"/>
                  <a:pt x="384180" y="379912"/>
                </a:cubicBezTo>
                <a:cubicBezTo>
                  <a:pt x="384228" y="380160"/>
                  <a:pt x="383989" y="380446"/>
                  <a:pt x="383885" y="380712"/>
                </a:cubicBezTo>
                <a:cubicBezTo>
                  <a:pt x="378017" y="382751"/>
                  <a:pt x="375769" y="388085"/>
                  <a:pt x="372740" y="392761"/>
                </a:cubicBezTo>
                <a:cubicBezTo>
                  <a:pt x="370854" y="395676"/>
                  <a:pt x="368892" y="398648"/>
                  <a:pt x="366435" y="401029"/>
                </a:cubicBezTo>
                <a:cubicBezTo>
                  <a:pt x="365435" y="402001"/>
                  <a:pt x="363006" y="401496"/>
                  <a:pt x="360329" y="401744"/>
                </a:cubicBezTo>
                <a:cubicBezTo>
                  <a:pt x="362082" y="403868"/>
                  <a:pt x="363282" y="405316"/>
                  <a:pt x="364339" y="406592"/>
                </a:cubicBezTo>
                <a:cubicBezTo>
                  <a:pt x="365063" y="410469"/>
                  <a:pt x="358091" y="408278"/>
                  <a:pt x="359920" y="412754"/>
                </a:cubicBezTo>
                <a:cubicBezTo>
                  <a:pt x="357357" y="413974"/>
                  <a:pt x="354795" y="415202"/>
                  <a:pt x="351671" y="416698"/>
                </a:cubicBezTo>
                <a:cubicBezTo>
                  <a:pt x="351833" y="418936"/>
                  <a:pt x="352519" y="421556"/>
                  <a:pt x="352052" y="423965"/>
                </a:cubicBezTo>
                <a:cubicBezTo>
                  <a:pt x="351585" y="426394"/>
                  <a:pt x="349976" y="428614"/>
                  <a:pt x="348547" y="431585"/>
                </a:cubicBezTo>
                <a:cubicBezTo>
                  <a:pt x="347432" y="429404"/>
                  <a:pt x="346823" y="428204"/>
                  <a:pt x="345470" y="425556"/>
                </a:cubicBezTo>
                <a:cubicBezTo>
                  <a:pt x="345556" y="429899"/>
                  <a:pt x="345623" y="432709"/>
                  <a:pt x="345651" y="434491"/>
                </a:cubicBezTo>
                <a:cubicBezTo>
                  <a:pt x="343384" y="436243"/>
                  <a:pt x="341260" y="437053"/>
                  <a:pt x="340670" y="438491"/>
                </a:cubicBezTo>
                <a:cubicBezTo>
                  <a:pt x="338555" y="443663"/>
                  <a:pt x="337403" y="445825"/>
                  <a:pt x="333116" y="449921"/>
                </a:cubicBezTo>
                <a:cubicBezTo>
                  <a:pt x="332697" y="450321"/>
                  <a:pt x="331897" y="450693"/>
                  <a:pt x="331888" y="451102"/>
                </a:cubicBezTo>
                <a:cubicBezTo>
                  <a:pt x="331735" y="454617"/>
                  <a:pt x="331659" y="457874"/>
                  <a:pt x="328906" y="460865"/>
                </a:cubicBezTo>
                <a:cubicBezTo>
                  <a:pt x="326592" y="463389"/>
                  <a:pt x="325392" y="466933"/>
                  <a:pt x="323677" y="470067"/>
                </a:cubicBezTo>
                <a:cubicBezTo>
                  <a:pt x="322639" y="469933"/>
                  <a:pt x="321486" y="469790"/>
                  <a:pt x="320324" y="469647"/>
                </a:cubicBezTo>
                <a:cubicBezTo>
                  <a:pt x="320000" y="470143"/>
                  <a:pt x="319400" y="470647"/>
                  <a:pt x="319419" y="471124"/>
                </a:cubicBezTo>
                <a:cubicBezTo>
                  <a:pt x="319743" y="478372"/>
                  <a:pt x="316171" y="484640"/>
                  <a:pt x="312657" y="490164"/>
                </a:cubicBezTo>
                <a:cubicBezTo>
                  <a:pt x="309399" y="495279"/>
                  <a:pt x="306751" y="500651"/>
                  <a:pt x="303703" y="505833"/>
                </a:cubicBezTo>
                <a:cubicBezTo>
                  <a:pt x="302265" y="508271"/>
                  <a:pt x="300912" y="510767"/>
                  <a:pt x="299455" y="513358"/>
                </a:cubicBezTo>
                <a:cubicBezTo>
                  <a:pt x="294702" y="513339"/>
                  <a:pt x="294702" y="513339"/>
                  <a:pt x="294931" y="517472"/>
                </a:cubicBezTo>
                <a:cubicBezTo>
                  <a:pt x="295274" y="523778"/>
                  <a:pt x="291587" y="528493"/>
                  <a:pt x="288406" y="533313"/>
                </a:cubicBezTo>
                <a:cubicBezTo>
                  <a:pt x="287796" y="534236"/>
                  <a:pt x="285749" y="534208"/>
                  <a:pt x="283958" y="534732"/>
                </a:cubicBezTo>
                <a:cubicBezTo>
                  <a:pt x="283710" y="537799"/>
                  <a:pt x="283453" y="540990"/>
                  <a:pt x="283158" y="544695"/>
                </a:cubicBezTo>
                <a:cubicBezTo>
                  <a:pt x="281148" y="544733"/>
                  <a:pt x="279376" y="544771"/>
                  <a:pt x="277233" y="544819"/>
                </a:cubicBezTo>
                <a:cubicBezTo>
                  <a:pt x="281824" y="551543"/>
                  <a:pt x="280148" y="555744"/>
                  <a:pt x="271375" y="558868"/>
                </a:cubicBezTo>
                <a:cubicBezTo>
                  <a:pt x="270575" y="563345"/>
                  <a:pt x="270337" y="568003"/>
                  <a:pt x="268813" y="572194"/>
                </a:cubicBezTo>
                <a:cubicBezTo>
                  <a:pt x="267241" y="576518"/>
                  <a:pt x="265194" y="581080"/>
                  <a:pt x="259593" y="581995"/>
                </a:cubicBezTo>
                <a:cubicBezTo>
                  <a:pt x="259869" y="584204"/>
                  <a:pt x="260088" y="585909"/>
                  <a:pt x="260364" y="588053"/>
                </a:cubicBezTo>
                <a:cubicBezTo>
                  <a:pt x="258698" y="588729"/>
                  <a:pt x="256202" y="588967"/>
                  <a:pt x="255469" y="590234"/>
                </a:cubicBezTo>
                <a:cubicBezTo>
                  <a:pt x="254630" y="591663"/>
                  <a:pt x="255764" y="594101"/>
                  <a:pt x="255345" y="595949"/>
                </a:cubicBezTo>
                <a:cubicBezTo>
                  <a:pt x="254526" y="599606"/>
                  <a:pt x="253402" y="603226"/>
                  <a:pt x="251973" y="606683"/>
                </a:cubicBezTo>
                <a:cubicBezTo>
                  <a:pt x="251697" y="607360"/>
                  <a:pt x="249449" y="607217"/>
                  <a:pt x="248096" y="607465"/>
                </a:cubicBezTo>
                <a:cubicBezTo>
                  <a:pt x="247372" y="616399"/>
                  <a:pt x="245001" y="624733"/>
                  <a:pt x="238895" y="631763"/>
                </a:cubicBezTo>
                <a:cubicBezTo>
                  <a:pt x="237952" y="632849"/>
                  <a:pt x="238076" y="634878"/>
                  <a:pt x="237790" y="636478"/>
                </a:cubicBezTo>
                <a:cubicBezTo>
                  <a:pt x="237647" y="637240"/>
                  <a:pt x="238009" y="638497"/>
                  <a:pt x="237628" y="638745"/>
                </a:cubicBezTo>
                <a:cubicBezTo>
                  <a:pt x="232790" y="641859"/>
                  <a:pt x="232675" y="647222"/>
                  <a:pt x="231504" y="651946"/>
                </a:cubicBezTo>
                <a:cubicBezTo>
                  <a:pt x="231104" y="653575"/>
                  <a:pt x="230923" y="654461"/>
                  <a:pt x="229227" y="654899"/>
                </a:cubicBezTo>
                <a:cubicBezTo>
                  <a:pt x="227094" y="655452"/>
                  <a:pt x="227141" y="657128"/>
                  <a:pt x="227056" y="659081"/>
                </a:cubicBezTo>
                <a:cubicBezTo>
                  <a:pt x="226798" y="665319"/>
                  <a:pt x="224998" y="670930"/>
                  <a:pt x="219035" y="674397"/>
                </a:cubicBezTo>
                <a:cubicBezTo>
                  <a:pt x="220083" y="675864"/>
                  <a:pt x="221045" y="677226"/>
                  <a:pt x="222255" y="678912"/>
                </a:cubicBezTo>
                <a:cubicBezTo>
                  <a:pt x="220550" y="679550"/>
                  <a:pt x="219226" y="680045"/>
                  <a:pt x="217902" y="680550"/>
                </a:cubicBezTo>
                <a:cubicBezTo>
                  <a:pt x="218578" y="681417"/>
                  <a:pt x="219245" y="682284"/>
                  <a:pt x="219921" y="683160"/>
                </a:cubicBezTo>
                <a:cubicBezTo>
                  <a:pt x="219759" y="683703"/>
                  <a:pt x="219759" y="684522"/>
                  <a:pt x="219407" y="684731"/>
                </a:cubicBezTo>
                <a:cubicBezTo>
                  <a:pt x="213216" y="688380"/>
                  <a:pt x="213740" y="694990"/>
                  <a:pt x="212349" y="700724"/>
                </a:cubicBezTo>
                <a:cubicBezTo>
                  <a:pt x="212168" y="701448"/>
                  <a:pt x="213044" y="702838"/>
                  <a:pt x="212768" y="703058"/>
                </a:cubicBezTo>
                <a:cubicBezTo>
                  <a:pt x="207253" y="707334"/>
                  <a:pt x="208510" y="714211"/>
                  <a:pt x="206253" y="719698"/>
                </a:cubicBezTo>
                <a:cubicBezTo>
                  <a:pt x="204510" y="723917"/>
                  <a:pt x="204938" y="729194"/>
                  <a:pt x="200252" y="732013"/>
                </a:cubicBezTo>
                <a:cubicBezTo>
                  <a:pt x="199881" y="732232"/>
                  <a:pt x="199824" y="733090"/>
                  <a:pt x="199747" y="733661"/>
                </a:cubicBezTo>
                <a:cubicBezTo>
                  <a:pt x="197938" y="747196"/>
                  <a:pt x="192680" y="759617"/>
                  <a:pt x="187355" y="772009"/>
                </a:cubicBezTo>
                <a:cubicBezTo>
                  <a:pt x="187012" y="772809"/>
                  <a:pt x="185841" y="773943"/>
                  <a:pt x="186022" y="774171"/>
                </a:cubicBezTo>
                <a:cubicBezTo>
                  <a:pt x="189889" y="779162"/>
                  <a:pt x="185298" y="783563"/>
                  <a:pt x="184774" y="788125"/>
                </a:cubicBezTo>
                <a:cubicBezTo>
                  <a:pt x="184269" y="792535"/>
                  <a:pt x="180307" y="796536"/>
                  <a:pt x="179754" y="800955"/>
                </a:cubicBezTo>
                <a:cubicBezTo>
                  <a:pt x="179040" y="806747"/>
                  <a:pt x="173773" y="811128"/>
                  <a:pt x="175982" y="818043"/>
                </a:cubicBezTo>
                <a:cubicBezTo>
                  <a:pt x="177002" y="821234"/>
                  <a:pt x="173944" y="825816"/>
                  <a:pt x="173354" y="830054"/>
                </a:cubicBezTo>
                <a:cubicBezTo>
                  <a:pt x="172534" y="835979"/>
                  <a:pt x="170429" y="841722"/>
                  <a:pt x="168877" y="847542"/>
                </a:cubicBezTo>
                <a:cubicBezTo>
                  <a:pt x="167705" y="851943"/>
                  <a:pt x="166619" y="856372"/>
                  <a:pt x="165362" y="860744"/>
                </a:cubicBezTo>
                <a:cubicBezTo>
                  <a:pt x="164152" y="864954"/>
                  <a:pt x="162676" y="869088"/>
                  <a:pt x="161523" y="873317"/>
                </a:cubicBezTo>
                <a:cubicBezTo>
                  <a:pt x="161085" y="874908"/>
                  <a:pt x="160695" y="876870"/>
                  <a:pt x="161247" y="878289"/>
                </a:cubicBezTo>
                <a:cubicBezTo>
                  <a:pt x="162209" y="880775"/>
                  <a:pt x="161952" y="882318"/>
                  <a:pt x="160419" y="884671"/>
                </a:cubicBezTo>
                <a:cubicBezTo>
                  <a:pt x="159018" y="886823"/>
                  <a:pt x="159514" y="890167"/>
                  <a:pt x="159037" y="892957"/>
                </a:cubicBezTo>
                <a:cubicBezTo>
                  <a:pt x="158533" y="895862"/>
                  <a:pt x="159714" y="899968"/>
                  <a:pt x="154732" y="899692"/>
                </a:cubicBezTo>
                <a:cubicBezTo>
                  <a:pt x="154580" y="902644"/>
                  <a:pt x="154723" y="905511"/>
                  <a:pt x="154237" y="908274"/>
                </a:cubicBezTo>
                <a:cubicBezTo>
                  <a:pt x="151103" y="926104"/>
                  <a:pt x="147912" y="943916"/>
                  <a:pt x="144550" y="961699"/>
                </a:cubicBezTo>
                <a:cubicBezTo>
                  <a:pt x="143912" y="965081"/>
                  <a:pt x="141492" y="968167"/>
                  <a:pt x="143331" y="971862"/>
                </a:cubicBezTo>
                <a:cubicBezTo>
                  <a:pt x="143521" y="972244"/>
                  <a:pt x="143369" y="973129"/>
                  <a:pt x="143045" y="973396"/>
                </a:cubicBezTo>
                <a:cubicBezTo>
                  <a:pt x="137749" y="977901"/>
                  <a:pt x="140045" y="983454"/>
                  <a:pt x="140826" y="988808"/>
                </a:cubicBezTo>
                <a:cubicBezTo>
                  <a:pt x="140997" y="989970"/>
                  <a:pt x="141683" y="991760"/>
                  <a:pt x="141188" y="992217"/>
                </a:cubicBezTo>
                <a:cubicBezTo>
                  <a:pt x="136463" y="996561"/>
                  <a:pt x="139435" y="1001857"/>
                  <a:pt x="138902" y="1006733"/>
                </a:cubicBezTo>
                <a:cubicBezTo>
                  <a:pt x="138330" y="1011944"/>
                  <a:pt x="136225" y="1016973"/>
                  <a:pt x="135120" y="1022145"/>
                </a:cubicBezTo>
                <a:cubicBezTo>
                  <a:pt x="134587" y="1024660"/>
                  <a:pt x="134825" y="1027346"/>
                  <a:pt x="134692" y="1029955"/>
                </a:cubicBezTo>
                <a:cubicBezTo>
                  <a:pt x="134625" y="1031346"/>
                  <a:pt x="134606" y="1032756"/>
                  <a:pt x="134377" y="1034118"/>
                </a:cubicBezTo>
                <a:cubicBezTo>
                  <a:pt x="133272" y="1040719"/>
                  <a:pt x="130062" y="1047253"/>
                  <a:pt x="133787" y="1053997"/>
                </a:cubicBezTo>
                <a:cubicBezTo>
                  <a:pt x="133930" y="1054244"/>
                  <a:pt x="134063" y="1054616"/>
                  <a:pt x="133977" y="1054854"/>
                </a:cubicBezTo>
                <a:cubicBezTo>
                  <a:pt x="132834" y="1058169"/>
                  <a:pt x="131758" y="1061521"/>
                  <a:pt x="130443" y="1064769"/>
                </a:cubicBezTo>
                <a:cubicBezTo>
                  <a:pt x="129062" y="1068160"/>
                  <a:pt x="133234" y="1070875"/>
                  <a:pt x="130853" y="1074923"/>
                </a:cubicBezTo>
                <a:cubicBezTo>
                  <a:pt x="128967" y="1078133"/>
                  <a:pt x="129405" y="1082810"/>
                  <a:pt x="129138" y="1086858"/>
                </a:cubicBezTo>
                <a:cubicBezTo>
                  <a:pt x="128881" y="1090668"/>
                  <a:pt x="129367" y="1094545"/>
                  <a:pt x="128948" y="1098326"/>
                </a:cubicBezTo>
                <a:cubicBezTo>
                  <a:pt x="128510" y="1102365"/>
                  <a:pt x="127386" y="1106327"/>
                  <a:pt x="126586" y="1110337"/>
                </a:cubicBezTo>
                <a:cubicBezTo>
                  <a:pt x="126414" y="1111175"/>
                  <a:pt x="126138" y="1112090"/>
                  <a:pt x="126310" y="1112880"/>
                </a:cubicBezTo>
                <a:cubicBezTo>
                  <a:pt x="127976" y="1120338"/>
                  <a:pt x="127862" y="1120291"/>
                  <a:pt x="125071" y="1129149"/>
                </a:cubicBezTo>
                <a:cubicBezTo>
                  <a:pt x="124395" y="1131292"/>
                  <a:pt x="124138" y="1135254"/>
                  <a:pt x="125252" y="1135959"/>
                </a:cubicBezTo>
                <a:cubicBezTo>
                  <a:pt x="129586" y="1138750"/>
                  <a:pt x="126376" y="1142703"/>
                  <a:pt x="127500" y="1145913"/>
                </a:cubicBezTo>
                <a:cubicBezTo>
                  <a:pt x="128596" y="1149056"/>
                  <a:pt x="128662" y="1152676"/>
                  <a:pt x="128596" y="1156076"/>
                </a:cubicBezTo>
                <a:cubicBezTo>
                  <a:pt x="128548" y="1158352"/>
                  <a:pt x="128053" y="1161000"/>
                  <a:pt x="126786" y="1162810"/>
                </a:cubicBezTo>
                <a:cubicBezTo>
                  <a:pt x="123576" y="1167420"/>
                  <a:pt x="123947" y="1172078"/>
                  <a:pt x="125357" y="1177022"/>
                </a:cubicBezTo>
                <a:cubicBezTo>
                  <a:pt x="126557" y="1181232"/>
                  <a:pt x="127976" y="1185423"/>
                  <a:pt x="128596" y="1189728"/>
                </a:cubicBezTo>
                <a:cubicBezTo>
                  <a:pt x="128938" y="1192138"/>
                  <a:pt x="128176" y="1194881"/>
                  <a:pt x="127272" y="1197224"/>
                </a:cubicBezTo>
                <a:cubicBezTo>
                  <a:pt x="126891" y="1198215"/>
                  <a:pt x="124852" y="1198577"/>
                  <a:pt x="123395" y="1199310"/>
                </a:cubicBezTo>
                <a:cubicBezTo>
                  <a:pt x="124805" y="1200367"/>
                  <a:pt x="126148" y="1201377"/>
                  <a:pt x="128053" y="1202796"/>
                </a:cubicBezTo>
                <a:cubicBezTo>
                  <a:pt x="127586" y="1204272"/>
                  <a:pt x="127062" y="1205863"/>
                  <a:pt x="126595" y="1207473"/>
                </a:cubicBezTo>
                <a:cubicBezTo>
                  <a:pt x="126300" y="1208502"/>
                  <a:pt x="125595" y="1210283"/>
                  <a:pt x="125910" y="1210502"/>
                </a:cubicBezTo>
                <a:cubicBezTo>
                  <a:pt x="130615" y="1213693"/>
                  <a:pt x="126700" y="1216741"/>
                  <a:pt x="125900" y="1219808"/>
                </a:cubicBezTo>
                <a:cubicBezTo>
                  <a:pt x="125681" y="1220636"/>
                  <a:pt x="125471" y="1221465"/>
                  <a:pt x="125243" y="1222351"/>
                </a:cubicBezTo>
                <a:cubicBezTo>
                  <a:pt x="132291" y="1221627"/>
                  <a:pt x="134396" y="1220655"/>
                  <a:pt x="134911" y="1215150"/>
                </a:cubicBezTo>
                <a:cubicBezTo>
                  <a:pt x="135263" y="1211321"/>
                  <a:pt x="138073" y="1211512"/>
                  <a:pt x="140378" y="1209568"/>
                </a:cubicBezTo>
                <a:cubicBezTo>
                  <a:pt x="138625" y="1202491"/>
                  <a:pt x="143340" y="1197824"/>
                  <a:pt x="148112" y="1193471"/>
                </a:cubicBezTo>
                <a:cubicBezTo>
                  <a:pt x="149951" y="1191795"/>
                  <a:pt x="151903" y="1190509"/>
                  <a:pt x="151494" y="1187842"/>
                </a:cubicBezTo>
                <a:cubicBezTo>
                  <a:pt x="150655" y="1182365"/>
                  <a:pt x="153408" y="1178307"/>
                  <a:pt x="156294" y="1174164"/>
                </a:cubicBezTo>
                <a:cubicBezTo>
                  <a:pt x="157895" y="1171859"/>
                  <a:pt x="159095" y="1169278"/>
                  <a:pt x="160504" y="1166773"/>
                </a:cubicBezTo>
                <a:cubicBezTo>
                  <a:pt x="160866" y="1167611"/>
                  <a:pt x="161314" y="1168630"/>
                  <a:pt x="161962" y="1170097"/>
                </a:cubicBezTo>
                <a:cubicBezTo>
                  <a:pt x="163114" y="1166382"/>
                  <a:pt x="164162" y="1162991"/>
                  <a:pt x="165362" y="1159105"/>
                </a:cubicBezTo>
                <a:cubicBezTo>
                  <a:pt x="166686" y="1159143"/>
                  <a:pt x="167943" y="1159181"/>
                  <a:pt x="169906" y="1159238"/>
                </a:cubicBezTo>
                <a:cubicBezTo>
                  <a:pt x="169372" y="1157752"/>
                  <a:pt x="168934" y="1156505"/>
                  <a:pt x="168486" y="1155257"/>
                </a:cubicBezTo>
                <a:cubicBezTo>
                  <a:pt x="168839" y="1154952"/>
                  <a:pt x="169286" y="1154314"/>
                  <a:pt x="169515" y="1154390"/>
                </a:cubicBezTo>
                <a:cubicBezTo>
                  <a:pt x="171582" y="1155066"/>
                  <a:pt x="172773" y="1154685"/>
                  <a:pt x="173287" y="1152285"/>
                </a:cubicBezTo>
                <a:cubicBezTo>
                  <a:pt x="173963" y="1149132"/>
                  <a:pt x="180031" y="1140074"/>
                  <a:pt x="182145" y="1138741"/>
                </a:cubicBezTo>
                <a:cubicBezTo>
                  <a:pt x="185507" y="1136626"/>
                  <a:pt x="188708" y="1134969"/>
                  <a:pt x="193156" y="1136483"/>
                </a:cubicBezTo>
                <a:cubicBezTo>
                  <a:pt x="197499" y="1137969"/>
                  <a:pt x="202281" y="1138198"/>
                  <a:pt x="207329" y="1139045"/>
                </a:cubicBezTo>
                <a:cubicBezTo>
                  <a:pt x="208396" y="1141084"/>
                  <a:pt x="209844" y="1143598"/>
                  <a:pt x="211044" y="1146227"/>
                </a:cubicBezTo>
                <a:cubicBezTo>
                  <a:pt x="211644" y="1147532"/>
                  <a:pt x="212587" y="1149647"/>
                  <a:pt x="212035" y="1150371"/>
                </a:cubicBezTo>
                <a:cubicBezTo>
                  <a:pt x="208444" y="1155038"/>
                  <a:pt x="211206" y="1160486"/>
                  <a:pt x="209844" y="1165525"/>
                </a:cubicBezTo>
                <a:cubicBezTo>
                  <a:pt x="208425" y="1170764"/>
                  <a:pt x="206386" y="1175459"/>
                  <a:pt x="203862" y="1180146"/>
                </a:cubicBezTo>
                <a:cubicBezTo>
                  <a:pt x="202786" y="1182156"/>
                  <a:pt x="202814" y="1184727"/>
                  <a:pt x="202119" y="1186975"/>
                </a:cubicBezTo>
                <a:cubicBezTo>
                  <a:pt x="201519" y="1188909"/>
                  <a:pt x="201128" y="1191700"/>
                  <a:pt x="199747" y="1192452"/>
                </a:cubicBezTo>
                <a:cubicBezTo>
                  <a:pt x="196128" y="1194433"/>
                  <a:pt x="195613" y="1198072"/>
                  <a:pt x="194128" y="1201091"/>
                </a:cubicBezTo>
                <a:cubicBezTo>
                  <a:pt x="189575" y="1210330"/>
                  <a:pt x="184479" y="1219189"/>
                  <a:pt x="178221" y="1227409"/>
                </a:cubicBezTo>
                <a:cubicBezTo>
                  <a:pt x="176583" y="1229561"/>
                  <a:pt x="173849" y="1231685"/>
                  <a:pt x="175449" y="1235295"/>
                </a:cubicBezTo>
                <a:cubicBezTo>
                  <a:pt x="175716" y="1235896"/>
                  <a:pt x="174763" y="1237477"/>
                  <a:pt x="173973" y="1238020"/>
                </a:cubicBezTo>
                <a:cubicBezTo>
                  <a:pt x="168677" y="1241620"/>
                  <a:pt x="165534" y="1246649"/>
                  <a:pt x="162838" y="1252364"/>
                </a:cubicBezTo>
                <a:cubicBezTo>
                  <a:pt x="161152" y="1255927"/>
                  <a:pt x="157828" y="1258717"/>
                  <a:pt x="155228" y="1261851"/>
                </a:cubicBezTo>
                <a:cubicBezTo>
                  <a:pt x="153589" y="1263823"/>
                  <a:pt x="151446" y="1265566"/>
                  <a:pt x="150436" y="1267823"/>
                </a:cubicBezTo>
                <a:cubicBezTo>
                  <a:pt x="149455" y="1270014"/>
                  <a:pt x="149874" y="1272805"/>
                  <a:pt x="149198" y="1275186"/>
                </a:cubicBezTo>
                <a:cubicBezTo>
                  <a:pt x="148846" y="1276424"/>
                  <a:pt x="147512" y="1277415"/>
                  <a:pt x="146522" y="1278415"/>
                </a:cubicBezTo>
                <a:cubicBezTo>
                  <a:pt x="145569" y="1279377"/>
                  <a:pt x="143855" y="1280044"/>
                  <a:pt x="143550" y="1281139"/>
                </a:cubicBezTo>
                <a:cubicBezTo>
                  <a:pt x="142026" y="1286645"/>
                  <a:pt x="134920" y="1288302"/>
                  <a:pt x="134501" y="1294522"/>
                </a:cubicBezTo>
                <a:cubicBezTo>
                  <a:pt x="134473" y="1295008"/>
                  <a:pt x="133196" y="1295646"/>
                  <a:pt x="132415" y="1295817"/>
                </a:cubicBezTo>
                <a:cubicBezTo>
                  <a:pt x="124357" y="1297637"/>
                  <a:pt x="123490" y="1298170"/>
                  <a:pt x="119956" y="1303390"/>
                </a:cubicBezTo>
                <a:cubicBezTo>
                  <a:pt x="115203" y="1304295"/>
                  <a:pt x="111165" y="1305057"/>
                  <a:pt x="106336" y="1305981"/>
                </a:cubicBezTo>
                <a:cubicBezTo>
                  <a:pt x="103526" y="1302247"/>
                  <a:pt x="99240" y="1298951"/>
                  <a:pt x="93315" y="1298294"/>
                </a:cubicBezTo>
                <a:cubicBezTo>
                  <a:pt x="92220" y="1298170"/>
                  <a:pt x="90838" y="1297503"/>
                  <a:pt x="90248" y="1296646"/>
                </a:cubicBezTo>
                <a:cubicBezTo>
                  <a:pt x="88210" y="1293646"/>
                  <a:pt x="86381" y="1290550"/>
                  <a:pt x="82352" y="1289940"/>
                </a:cubicBezTo>
                <a:cubicBezTo>
                  <a:pt x="78685" y="1281311"/>
                  <a:pt x="69064" y="1276691"/>
                  <a:pt x="66940" y="1266976"/>
                </a:cubicBezTo>
                <a:cubicBezTo>
                  <a:pt x="66693" y="1265823"/>
                  <a:pt x="65264" y="1264956"/>
                  <a:pt x="64454" y="1263899"/>
                </a:cubicBezTo>
                <a:cubicBezTo>
                  <a:pt x="63711" y="1262927"/>
                  <a:pt x="62616" y="1261946"/>
                  <a:pt x="62444" y="1260842"/>
                </a:cubicBezTo>
                <a:cubicBezTo>
                  <a:pt x="61444" y="1254593"/>
                  <a:pt x="56682" y="1251050"/>
                  <a:pt x="52672" y="1246992"/>
                </a:cubicBezTo>
                <a:cubicBezTo>
                  <a:pt x="52291" y="1246602"/>
                  <a:pt x="50986" y="1247135"/>
                  <a:pt x="50205" y="1247230"/>
                </a:cubicBezTo>
                <a:cubicBezTo>
                  <a:pt x="49005" y="1243201"/>
                  <a:pt x="47871" y="1239115"/>
                  <a:pt x="46528" y="1235095"/>
                </a:cubicBezTo>
                <a:cubicBezTo>
                  <a:pt x="46204" y="1234124"/>
                  <a:pt x="45338" y="1233162"/>
                  <a:pt x="44471" y="1232562"/>
                </a:cubicBezTo>
                <a:cubicBezTo>
                  <a:pt x="42299" y="1231076"/>
                  <a:pt x="36956" y="1225551"/>
                  <a:pt x="35803" y="1223399"/>
                </a:cubicBezTo>
                <a:cubicBezTo>
                  <a:pt x="34993" y="1221875"/>
                  <a:pt x="34441" y="1219703"/>
                  <a:pt x="33155" y="1219036"/>
                </a:cubicBezTo>
                <a:cubicBezTo>
                  <a:pt x="30117" y="1217474"/>
                  <a:pt x="29364" y="1214645"/>
                  <a:pt x="28135" y="1212026"/>
                </a:cubicBezTo>
                <a:cubicBezTo>
                  <a:pt x="25430" y="1206282"/>
                  <a:pt x="24106" y="1199024"/>
                  <a:pt x="19763" y="1195119"/>
                </a:cubicBezTo>
                <a:cubicBezTo>
                  <a:pt x="14324" y="1190223"/>
                  <a:pt x="13086" y="1183137"/>
                  <a:pt x="7933" y="1178355"/>
                </a:cubicBezTo>
                <a:cubicBezTo>
                  <a:pt x="4704" y="1175364"/>
                  <a:pt x="2599" y="1171030"/>
                  <a:pt x="494" y="1167030"/>
                </a:cubicBezTo>
                <a:cubicBezTo>
                  <a:pt x="-59" y="1165982"/>
                  <a:pt x="2008" y="1163601"/>
                  <a:pt x="1494" y="1162458"/>
                </a:cubicBezTo>
                <a:cubicBezTo>
                  <a:pt x="627" y="1160553"/>
                  <a:pt x="-811" y="1159057"/>
                  <a:pt x="580" y="1156857"/>
                </a:cubicBezTo>
                <a:cubicBezTo>
                  <a:pt x="894" y="1156362"/>
                  <a:pt x="970" y="1155714"/>
                  <a:pt x="1294" y="1155228"/>
                </a:cubicBezTo>
                <a:cubicBezTo>
                  <a:pt x="3228" y="1152399"/>
                  <a:pt x="1075" y="1147913"/>
                  <a:pt x="5333" y="1145941"/>
                </a:cubicBezTo>
                <a:cubicBezTo>
                  <a:pt x="8390" y="1144522"/>
                  <a:pt x="11200" y="1142579"/>
                  <a:pt x="14200" y="1140826"/>
                </a:cubicBezTo>
                <a:cubicBezTo>
                  <a:pt x="14115" y="1139931"/>
                  <a:pt x="14000" y="1138845"/>
                  <a:pt x="13857" y="1137512"/>
                </a:cubicBezTo>
                <a:cubicBezTo>
                  <a:pt x="16848" y="1138055"/>
                  <a:pt x="19639" y="1138569"/>
                  <a:pt x="22325" y="1139055"/>
                </a:cubicBezTo>
                <a:cubicBezTo>
                  <a:pt x="22573" y="1140217"/>
                  <a:pt x="22725" y="1141360"/>
                  <a:pt x="23078" y="1142427"/>
                </a:cubicBezTo>
                <a:cubicBezTo>
                  <a:pt x="24221" y="1145837"/>
                  <a:pt x="29307" y="1142684"/>
                  <a:pt x="30431" y="1147161"/>
                </a:cubicBezTo>
                <a:cubicBezTo>
                  <a:pt x="31155" y="1150018"/>
                  <a:pt x="34250" y="1152190"/>
                  <a:pt x="35717" y="1154971"/>
                </a:cubicBezTo>
                <a:cubicBezTo>
                  <a:pt x="39556" y="1162267"/>
                  <a:pt x="47814" y="1166401"/>
                  <a:pt x="49900" y="1174936"/>
                </a:cubicBezTo>
                <a:cubicBezTo>
                  <a:pt x="50091" y="1175726"/>
                  <a:pt x="50700" y="1176650"/>
                  <a:pt x="51386" y="1177060"/>
                </a:cubicBezTo>
                <a:cubicBezTo>
                  <a:pt x="57815" y="1180879"/>
                  <a:pt x="61340" y="1187023"/>
                  <a:pt x="64883" y="1193252"/>
                </a:cubicBezTo>
                <a:cubicBezTo>
                  <a:pt x="66016" y="1195243"/>
                  <a:pt x="68131" y="1196643"/>
                  <a:pt x="69607" y="1198462"/>
                </a:cubicBezTo>
                <a:cubicBezTo>
                  <a:pt x="70836" y="1199986"/>
                  <a:pt x="71855" y="1201701"/>
                  <a:pt x="72827" y="1203415"/>
                </a:cubicBezTo>
                <a:cubicBezTo>
                  <a:pt x="73389" y="1204415"/>
                  <a:pt x="73360" y="1205892"/>
                  <a:pt x="74122" y="1206606"/>
                </a:cubicBezTo>
                <a:cubicBezTo>
                  <a:pt x="81066" y="1213140"/>
                  <a:pt x="86247" y="1221160"/>
                  <a:pt x="92448" y="1228314"/>
                </a:cubicBezTo>
                <a:cubicBezTo>
                  <a:pt x="92972" y="1228923"/>
                  <a:pt x="93772" y="1229295"/>
                  <a:pt x="94448" y="1229771"/>
                </a:cubicBezTo>
                <a:cubicBezTo>
                  <a:pt x="94991" y="1229542"/>
                  <a:pt x="95601" y="1229323"/>
                  <a:pt x="96211" y="122910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90" name="Google Shape;390;p21"/>
          <p:cNvGrpSpPr/>
          <p:nvPr/>
        </p:nvGrpSpPr>
        <p:grpSpPr>
          <a:xfrm>
            <a:off x="5627390" y="2043274"/>
            <a:ext cx="405687" cy="405686"/>
            <a:chOff x="5410084" y="4539870"/>
            <a:chExt cx="440725" cy="440724"/>
          </a:xfrm>
        </p:grpSpPr>
        <p:sp>
          <p:nvSpPr>
            <p:cNvPr id="391" name="Google Shape;391;p21"/>
            <p:cNvSpPr/>
            <p:nvPr/>
          </p:nvSpPr>
          <p:spPr>
            <a:xfrm>
              <a:off x="5618395" y="4783486"/>
              <a:ext cx="24102" cy="24102"/>
            </a:xfrm>
            <a:custGeom>
              <a:avLst/>
              <a:gdLst/>
              <a:ahLst/>
              <a:cxnLst/>
              <a:rect l="l" t="t" r="r" b="b"/>
              <a:pathLst>
                <a:path w="24102" h="24102" extrusionOk="0">
                  <a:moveTo>
                    <a:pt x="24102" y="12051"/>
                  </a:moveTo>
                  <a:cubicBezTo>
                    <a:pt x="24102" y="18707"/>
                    <a:pt x="18707" y="24102"/>
                    <a:pt x="12051" y="24102"/>
                  </a:cubicBezTo>
                  <a:cubicBezTo>
                    <a:pt x="5395" y="24102"/>
                    <a:pt x="0" y="18707"/>
                    <a:pt x="0" y="12051"/>
                  </a:cubicBezTo>
                  <a:cubicBezTo>
                    <a:pt x="0" y="5395"/>
                    <a:pt x="5395" y="0"/>
                    <a:pt x="12051" y="0"/>
                  </a:cubicBezTo>
                  <a:cubicBezTo>
                    <a:pt x="18707" y="0"/>
                    <a:pt x="24102" y="5395"/>
                    <a:pt x="24102" y="120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2" name="Google Shape;392;p21"/>
            <p:cNvSpPr/>
            <p:nvPr/>
          </p:nvSpPr>
          <p:spPr>
            <a:xfrm>
              <a:off x="5548670" y="4902268"/>
              <a:ext cx="163551" cy="78326"/>
            </a:xfrm>
            <a:custGeom>
              <a:avLst/>
              <a:gdLst/>
              <a:ahLst/>
              <a:cxnLst/>
              <a:rect l="l" t="t" r="r" b="b"/>
              <a:pathLst>
                <a:path w="163551" h="78326" extrusionOk="0">
                  <a:moveTo>
                    <a:pt x="26" y="0"/>
                  </a:moveTo>
                  <a:cubicBezTo>
                    <a:pt x="-14" y="789"/>
                    <a:pt x="6" y="42704"/>
                    <a:pt x="0" y="65416"/>
                  </a:cubicBezTo>
                  <a:cubicBezTo>
                    <a:pt x="0" y="72547"/>
                    <a:pt x="5782" y="78327"/>
                    <a:pt x="12912" y="78327"/>
                  </a:cubicBezTo>
                  <a:lnTo>
                    <a:pt x="150639" y="78327"/>
                  </a:lnTo>
                  <a:cubicBezTo>
                    <a:pt x="157770" y="78327"/>
                    <a:pt x="163551" y="72547"/>
                    <a:pt x="163551" y="65416"/>
                  </a:cubicBezTo>
                  <a:cubicBezTo>
                    <a:pt x="163546" y="42704"/>
                    <a:pt x="163565" y="790"/>
                    <a:pt x="1635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3" name="Google Shape;393;p21"/>
            <p:cNvSpPr/>
            <p:nvPr/>
          </p:nvSpPr>
          <p:spPr>
            <a:xfrm>
              <a:off x="5514239" y="4669337"/>
              <a:ext cx="232412" cy="207109"/>
            </a:xfrm>
            <a:custGeom>
              <a:avLst/>
              <a:gdLst/>
              <a:ahLst/>
              <a:cxnLst/>
              <a:rect l="l" t="t" r="r" b="b"/>
              <a:pathLst>
                <a:path w="232412" h="207109" extrusionOk="0">
                  <a:moveTo>
                    <a:pt x="167026" y="20426"/>
                  </a:moveTo>
                  <a:cubicBezTo>
                    <a:pt x="153762" y="16862"/>
                    <a:pt x="140981" y="11551"/>
                    <a:pt x="129119" y="4631"/>
                  </a:cubicBezTo>
                  <a:lnTo>
                    <a:pt x="129119" y="90597"/>
                  </a:lnTo>
                  <a:cubicBezTo>
                    <a:pt x="143665" y="95888"/>
                    <a:pt x="154082" y="109850"/>
                    <a:pt x="154082" y="126201"/>
                  </a:cubicBezTo>
                  <a:cubicBezTo>
                    <a:pt x="154082" y="147083"/>
                    <a:pt x="137092" y="164073"/>
                    <a:pt x="116207" y="164073"/>
                  </a:cubicBezTo>
                  <a:cubicBezTo>
                    <a:pt x="95323" y="164073"/>
                    <a:pt x="78332" y="147083"/>
                    <a:pt x="78332" y="126201"/>
                  </a:cubicBezTo>
                  <a:cubicBezTo>
                    <a:pt x="78332" y="109850"/>
                    <a:pt x="88750" y="95888"/>
                    <a:pt x="103295" y="90597"/>
                  </a:cubicBezTo>
                  <a:lnTo>
                    <a:pt x="103295" y="2"/>
                  </a:lnTo>
                  <a:cubicBezTo>
                    <a:pt x="100715" y="2"/>
                    <a:pt x="112624" y="3"/>
                    <a:pt x="78150" y="0"/>
                  </a:cubicBezTo>
                  <a:lnTo>
                    <a:pt x="1961" y="121942"/>
                  </a:lnTo>
                  <a:cubicBezTo>
                    <a:pt x="-516" y="125908"/>
                    <a:pt x="-656" y="130902"/>
                    <a:pt x="1595" y="135000"/>
                  </a:cubicBezTo>
                  <a:lnTo>
                    <a:pt x="41218" y="207110"/>
                  </a:lnTo>
                  <a:lnTo>
                    <a:pt x="191194" y="207110"/>
                  </a:lnTo>
                  <a:lnTo>
                    <a:pt x="230817" y="135000"/>
                  </a:lnTo>
                  <a:cubicBezTo>
                    <a:pt x="233068" y="130903"/>
                    <a:pt x="232929" y="125908"/>
                    <a:pt x="230451" y="12194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4" name="Google Shape;394;p21"/>
            <p:cNvSpPr/>
            <p:nvPr/>
          </p:nvSpPr>
          <p:spPr>
            <a:xfrm>
              <a:off x="5410084" y="4539870"/>
              <a:ext cx="440725" cy="129369"/>
            </a:xfrm>
            <a:custGeom>
              <a:avLst/>
              <a:gdLst/>
              <a:ahLst/>
              <a:cxnLst/>
              <a:rect l="l" t="t" r="r" b="b"/>
              <a:pathLst>
                <a:path w="440725" h="129369" extrusionOk="0">
                  <a:moveTo>
                    <a:pt x="427813" y="25318"/>
                  </a:moveTo>
                  <a:lnTo>
                    <a:pt x="375305" y="25318"/>
                  </a:lnTo>
                  <a:cubicBezTo>
                    <a:pt x="368174" y="25318"/>
                    <a:pt x="362393" y="31099"/>
                    <a:pt x="362393" y="38229"/>
                  </a:cubicBezTo>
                  <a:lnTo>
                    <a:pt x="362393" y="89721"/>
                  </a:lnTo>
                  <a:cubicBezTo>
                    <a:pt x="331403" y="107800"/>
                    <a:pt x="291720" y="108491"/>
                    <a:pt x="259528" y="89648"/>
                  </a:cubicBezTo>
                  <a:lnTo>
                    <a:pt x="259528" y="38229"/>
                  </a:lnTo>
                  <a:cubicBezTo>
                    <a:pt x="259528" y="31099"/>
                    <a:pt x="253747" y="25318"/>
                    <a:pt x="246617" y="25318"/>
                  </a:cubicBezTo>
                  <a:lnTo>
                    <a:pt x="206157" y="25318"/>
                  </a:lnTo>
                  <a:cubicBezTo>
                    <a:pt x="161018" y="-8309"/>
                    <a:pt x="98731" y="-8569"/>
                    <a:pt x="53242" y="25318"/>
                  </a:cubicBezTo>
                  <a:lnTo>
                    <a:pt x="12912" y="25318"/>
                  </a:lnTo>
                  <a:cubicBezTo>
                    <a:pt x="5781" y="25318"/>
                    <a:pt x="0" y="31099"/>
                    <a:pt x="0" y="38229"/>
                  </a:cubicBezTo>
                  <a:lnTo>
                    <a:pt x="0" y="90734"/>
                  </a:lnTo>
                  <a:cubicBezTo>
                    <a:pt x="0" y="97865"/>
                    <a:pt x="5781" y="103645"/>
                    <a:pt x="12912" y="103645"/>
                  </a:cubicBezTo>
                  <a:lnTo>
                    <a:pt x="65420" y="103645"/>
                  </a:lnTo>
                  <a:cubicBezTo>
                    <a:pt x="72551" y="103645"/>
                    <a:pt x="78332" y="97865"/>
                    <a:pt x="78332" y="90734"/>
                  </a:cubicBezTo>
                  <a:lnTo>
                    <a:pt x="78332" y="39653"/>
                  </a:lnTo>
                  <a:cubicBezTo>
                    <a:pt x="109322" y="21574"/>
                    <a:pt x="149005" y="20884"/>
                    <a:pt x="181197" y="39726"/>
                  </a:cubicBezTo>
                  <a:lnTo>
                    <a:pt x="181197" y="90734"/>
                  </a:lnTo>
                  <a:cubicBezTo>
                    <a:pt x="181197" y="97865"/>
                    <a:pt x="186978" y="103645"/>
                    <a:pt x="194108" y="103645"/>
                  </a:cubicBezTo>
                  <a:lnTo>
                    <a:pt x="234022" y="103645"/>
                  </a:lnTo>
                  <a:cubicBezTo>
                    <a:pt x="279120" y="137608"/>
                    <a:pt x="342029" y="138280"/>
                    <a:pt x="388024" y="103645"/>
                  </a:cubicBezTo>
                  <a:lnTo>
                    <a:pt x="427813" y="103645"/>
                  </a:lnTo>
                  <a:cubicBezTo>
                    <a:pt x="434944" y="103645"/>
                    <a:pt x="440725" y="97865"/>
                    <a:pt x="440725" y="90734"/>
                  </a:cubicBezTo>
                  <a:lnTo>
                    <a:pt x="440725" y="38229"/>
                  </a:lnTo>
                  <a:cubicBezTo>
                    <a:pt x="440725" y="31099"/>
                    <a:pt x="434944" y="25318"/>
                    <a:pt x="427813" y="253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6A5658C-7DA9-6459-C0BE-E761B487C009}"/>
              </a:ext>
            </a:extLst>
          </p:cNvPr>
          <p:cNvGrpSpPr/>
          <p:nvPr/>
        </p:nvGrpSpPr>
        <p:grpSpPr>
          <a:xfrm>
            <a:off x="392777" y="182420"/>
            <a:ext cx="2267621" cy="419612"/>
            <a:chOff x="1882271" y="71850"/>
            <a:chExt cx="2267621" cy="419612"/>
          </a:xfrm>
        </p:grpSpPr>
        <p:sp>
          <p:nvSpPr>
            <p:cNvPr id="17" name="Google Shape;11432;p54">
              <a:extLst>
                <a:ext uri="{FF2B5EF4-FFF2-40B4-BE49-F238E27FC236}">
                  <a16:creationId xmlns:a16="http://schemas.microsoft.com/office/drawing/2014/main" id="{E59F5B71-EC7E-0E62-914B-B5746F88F9C6}"/>
                </a:ext>
              </a:extLst>
            </p:cNvPr>
            <p:cNvSpPr txBox="1">
              <a:spLocks/>
            </p:cNvSpPr>
            <p:nvPr/>
          </p:nvSpPr>
          <p:spPr>
            <a:xfrm>
              <a:off x="2279879" y="71850"/>
              <a:ext cx="1870013" cy="33254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1800"/>
                <a:buFont typeface="Poppins SemiBold"/>
                <a:buNone/>
                <a:defRPr sz="1800" b="0" i="0" u="none" strike="noStrike" cap="none">
                  <a:solidFill>
                    <a:schemeClr val="accent2"/>
                  </a:solidFill>
                  <a:latin typeface="Poppins SemiBold"/>
                  <a:ea typeface="Poppins SemiBold"/>
                  <a:cs typeface="Poppins SemiBold"/>
                  <a:sym typeface="Poppins SemiBold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1800"/>
                <a:buFont typeface="Poppins"/>
                <a:buNone/>
                <a:defRPr sz="1800" b="1" i="0" u="none" strike="noStrike" cap="none">
                  <a:solidFill>
                    <a:schemeClr val="accent2"/>
                  </a:solidFill>
                  <a:latin typeface="Poppins Light"/>
                  <a:ea typeface="Poppins Light"/>
                  <a:cs typeface="Poppins Light"/>
                  <a:sym typeface="Poppins Light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1800"/>
                <a:buFont typeface="Poppins"/>
                <a:buNone/>
                <a:defRPr sz="1800" b="1" i="0" u="none" strike="noStrike" cap="none">
                  <a:solidFill>
                    <a:schemeClr val="accent2"/>
                  </a:solidFill>
                  <a:latin typeface="Poppins Light"/>
                  <a:ea typeface="Poppins Light"/>
                  <a:cs typeface="Poppins Light"/>
                  <a:sym typeface="Poppins Light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1800"/>
                <a:buFont typeface="Poppins"/>
                <a:buNone/>
                <a:defRPr sz="1800" b="1" i="0" u="none" strike="noStrike" cap="none">
                  <a:solidFill>
                    <a:schemeClr val="accent2"/>
                  </a:solidFill>
                  <a:latin typeface="Poppins Light"/>
                  <a:ea typeface="Poppins Light"/>
                  <a:cs typeface="Poppins Light"/>
                  <a:sym typeface="Poppins Light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1800"/>
                <a:buFont typeface="Poppins"/>
                <a:buNone/>
                <a:defRPr sz="1800" b="1" i="0" u="none" strike="noStrike" cap="none">
                  <a:solidFill>
                    <a:schemeClr val="accent2"/>
                  </a:solidFill>
                  <a:latin typeface="Poppins Light"/>
                  <a:ea typeface="Poppins Light"/>
                  <a:cs typeface="Poppins Light"/>
                  <a:sym typeface="Poppins Light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1800"/>
                <a:buFont typeface="Poppins"/>
                <a:buNone/>
                <a:defRPr sz="1800" b="1" i="0" u="none" strike="noStrike" cap="none">
                  <a:solidFill>
                    <a:schemeClr val="accent2"/>
                  </a:solidFill>
                  <a:latin typeface="Poppins Light"/>
                  <a:ea typeface="Poppins Light"/>
                  <a:cs typeface="Poppins Light"/>
                  <a:sym typeface="Poppins Light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1800"/>
                <a:buFont typeface="Poppins"/>
                <a:buNone/>
                <a:defRPr sz="1800" b="1" i="0" u="none" strike="noStrike" cap="none">
                  <a:solidFill>
                    <a:schemeClr val="accent2"/>
                  </a:solidFill>
                  <a:latin typeface="Poppins Light"/>
                  <a:ea typeface="Poppins Light"/>
                  <a:cs typeface="Poppins Light"/>
                  <a:sym typeface="Poppins Light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1800"/>
                <a:buFont typeface="Poppins"/>
                <a:buNone/>
                <a:defRPr sz="1800" b="1" i="0" u="none" strike="noStrike" cap="none">
                  <a:solidFill>
                    <a:schemeClr val="accent2"/>
                  </a:solidFill>
                  <a:latin typeface="Poppins Light"/>
                  <a:ea typeface="Poppins Light"/>
                  <a:cs typeface="Poppins Light"/>
                  <a:sym typeface="Poppins Light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1800"/>
                <a:buFont typeface="Poppins"/>
                <a:buNone/>
                <a:defRPr sz="1800" b="1" i="0" u="none" strike="noStrike" cap="none">
                  <a:solidFill>
                    <a:schemeClr val="accent2"/>
                  </a:solidFill>
                  <a:latin typeface="Poppins Light"/>
                  <a:ea typeface="Poppins Light"/>
                  <a:cs typeface="Poppins Light"/>
                  <a:sym typeface="Poppins Light"/>
                </a:defRPr>
              </a:lvl9pPr>
            </a:lstStyle>
            <a:p>
              <a:r>
                <a:rPr lang="en-US" sz="1600" dirty="0"/>
                <a:t>Model Selection</a:t>
              </a:r>
              <a:endParaRPr lang="en-US" dirty="0"/>
            </a:p>
          </p:txBody>
        </p:sp>
        <p:sp>
          <p:nvSpPr>
            <p:cNvPr id="18" name="Google Shape;11437;p54">
              <a:extLst>
                <a:ext uri="{FF2B5EF4-FFF2-40B4-BE49-F238E27FC236}">
                  <a16:creationId xmlns:a16="http://schemas.microsoft.com/office/drawing/2014/main" id="{7DA71958-EB99-36FD-CBD8-87936A72755D}"/>
                </a:ext>
              </a:extLst>
            </p:cNvPr>
            <p:cNvSpPr txBox="1">
              <a:spLocks/>
            </p:cNvSpPr>
            <p:nvPr/>
          </p:nvSpPr>
          <p:spPr>
            <a:xfrm>
              <a:off x="1882271" y="107649"/>
              <a:ext cx="549593" cy="38381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3600"/>
                <a:buFont typeface="Poppins SemiBold"/>
                <a:buNone/>
                <a:defRPr sz="3600" b="0" i="0" u="none" strike="noStrike" cap="none">
                  <a:solidFill>
                    <a:schemeClr val="accent2"/>
                  </a:solidFill>
                  <a:latin typeface="Poppins SemiBold"/>
                  <a:ea typeface="Poppins SemiBold"/>
                  <a:cs typeface="Poppins SemiBold"/>
                  <a:sym typeface="Poppins SemiBold"/>
                </a:defRPr>
              </a:lvl1pPr>
              <a:lvl2pPr marR="0" lvl="1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3600"/>
                <a:buFont typeface="Poppins SemiBold"/>
                <a:buNone/>
                <a:defRPr sz="3600" b="0" i="0" u="none" strike="noStrike" cap="none">
                  <a:solidFill>
                    <a:schemeClr val="accent2"/>
                  </a:solidFill>
                  <a:latin typeface="Poppins SemiBold"/>
                  <a:ea typeface="Poppins SemiBold"/>
                  <a:cs typeface="Poppins SemiBold"/>
                  <a:sym typeface="Poppins SemiBold"/>
                </a:defRPr>
              </a:lvl2pPr>
              <a:lvl3pPr marR="0" lvl="2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3600"/>
                <a:buFont typeface="Poppins SemiBold"/>
                <a:buNone/>
                <a:defRPr sz="3600" b="0" i="0" u="none" strike="noStrike" cap="none">
                  <a:solidFill>
                    <a:schemeClr val="accent2"/>
                  </a:solidFill>
                  <a:latin typeface="Poppins SemiBold"/>
                  <a:ea typeface="Poppins SemiBold"/>
                  <a:cs typeface="Poppins SemiBold"/>
                  <a:sym typeface="Poppins SemiBold"/>
                </a:defRPr>
              </a:lvl3pPr>
              <a:lvl4pPr marR="0" lvl="3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3600"/>
                <a:buFont typeface="Poppins SemiBold"/>
                <a:buNone/>
                <a:defRPr sz="3600" b="0" i="0" u="none" strike="noStrike" cap="none">
                  <a:solidFill>
                    <a:schemeClr val="accent2"/>
                  </a:solidFill>
                  <a:latin typeface="Poppins SemiBold"/>
                  <a:ea typeface="Poppins SemiBold"/>
                  <a:cs typeface="Poppins SemiBold"/>
                  <a:sym typeface="Poppins SemiBold"/>
                </a:defRPr>
              </a:lvl4pPr>
              <a:lvl5pPr marR="0" lvl="4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3600"/>
                <a:buFont typeface="Poppins SemiBold"/>
                <a:buNone/>
                <a:defRPr sz="3600" b="0" i="0" u="none" strike="noStrike" cap="none">
                  <a:solidFill>
                    <a:schemeClr val="accent2"/>
                  </a:solidFill>
                  <a:latin typeface="Poppins SemiBold"/>
                  <a:ea typeface="Poppins SemiBold"/>
                  <a:cs typeface="Poppins SemiBold"/>
                  <a:sym typeface="Poppins SemiBold"/>
                </a:defRPr>
              </a:lvl5pPr>
              <a:lvl6pPr marR="0" lvl="5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3600"/>
                <a:buFont typeface="Poppins SemiBold"/>
                <a:buNone/>
                <a:defRPr sz="3600" b="0" i="0" u="none" strike="noStrike" cap="none">
                  <a:solidFill>
                    <a:schemeClr val="accent2"/>
                  </a:solidFill>
                  <a:latin typeface="Poppins SemiBold"/>
                  <a:ea typeface="Poppins SemiBold"/>
                  <a:cs typeface="Poppins SemiBold"/>
                  <a:sym typeface="Poppins SemiBold"/>
                </a:defRPr>
              </a:lvl6pPr>
              <a:lvl7pPr marR="0" lvl="6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3600"/>
                <a:buFont typeface="Poppins SemiBold"/>
                <a:buNone/>
                <a:defRPr sz="3600" b="0" i="0" u="none" strike="noStrike" cap="none">
                  <a:solidFill>
                    <a:schemeClr val="accent2"/>
                  </a:solidFill>
                  <a:latin typeface="Poppins SemiBold"/>
                  <a:ea typeface="Poppins SemiBold"/>
                  <a:cs typeface="Poppins SemiBold"/>
                  <a:sym typeface="Poppins SemiBold"/>
                </a:defRPr>
              </a:lvl7pPr>
              <a:lvl8pPr marR="0" lvl="7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3600"/>
                <a:buFont typeface="Poppins SemiBold"/>
                <a:buNone/>
                <a:defRPr sz="3600" b="0" i="0" u="none" strike="noStrike" cap="none">
                  <a:solidFill>
                    <a:schemeClr val="accent2"/>
                  </a:solidFill>
                  <a:latin typeface="Poppins SemiBold"/>
                  <a:ea typeface="Poppins SemiBold"/>
                  <a:cs typeface="Poppins SemiBold"/>
                  <a:sym typeface="Poppins SemiBold"/>
                </a:defRPr>
              </a:lvl8pPr>
              <a:lvl9pPr marR="0" lvl="8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3600"/>
                <a:buFont typeface="Poppins SemiBold"/>
                <a:buNone/>
                <a:defRPr sz="3600" b="0" i="0" u="none" strike="noStrike" cap="none">
                  <a:solidFill>
                    <a:schemeClr val="accent2"/>
                  </a:solidFill>
                  <a:latin typeface="Poppins SemiBold"/>
                  <a:ea typeface="Poppins SemiBold"/>
                  <a:cs typeface="Poppins SemiBold"/>
                  <a:sym typeface="Poppins SemiBold"/>
                </a:defRPr>
              </a:lvl9pPr>
            </a:lstStyle>
            <a:p>
              <a:r>
                <a:rPr lang="en" sz="1600" dirty="0"/>
                <a:t>04.</a:t>
              </a:r>
              <a:endParaRPr lang="en" dirty="0"/>
            </a:p>
          </p:txBody>
        </p:sp>
      </p:grpSp>
      <p:sp>
        <p:nvSpPr>
          <p:cNvPr id="19" name="Google Shape;366;p21">
            <a:extLst>
              <a:ext uri="{FF2B5EF4-FFF2-40B4-BE49-F238E27FC236}">
                <a16:creationId xmlns:a16="http://schemas.microsoft.com/office/drawing/2014/main" id="{A9935BC9-9931-15D1-B085-32CF2907DB3B}"/>
              </a:ext>
            </a:extLst>
          </p:cNvPr>
          <p:cNvSpPr txBox="1"/>
          <p:nvPr/>
        </p:nvSpPr>
        <p:spPr>
          <a:xfrm>
            <a:off x="2544896" y="3736812"/>
            <a:ext cx="1986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Cross-Validation</a:t>
            </a:r>
          </a:p>
        </p:txBody>
      </p:sp>
      <p:sp>
        <p:nvSpPr>
          <p:cNvPr id="20" name="Google Shape;367;p21">
            <a:extLst>
              <a:ext uri="{FF2B5EF4-FFF2-40B4-BE49-F238E27FC236}">
                <a16:creationId xmlns:a16="http://schemas.microsoft.com/office/drawing/2014/main" id="{6B3745AD-5F79-B6C8-C7EB-B6D77E699601}"/>
              </a:ext>
            </a:extLst>
          </p:cNvPr>
          <p:cNvSpPr txBox="1"/>
          <p:nvPr/>
        </p:nvSpPr>
        <p:spPr>
          <a:xfrm>
            <a:off x="2544896" y="4200091"/>
            <a:ext cx="19860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10-fold to assess generalizability.</a:t>
            </a:r>
          </a:p>
        </p:txBody>
      </p:sp>
      <p:sp>
        <p:nvSpPr>
          <p:cNvPr id="21" name="Google Shape;395;p21">
            <a:extLst>
              <a:ext uri="{FF2B5EF4-FFF2-40B4-BE49-F238E27FC236}">
                <a16:creationId xmlns:a16="http://schemas.microsoft.com/office/drawing/2014/main" id="{FAF645E6-D3FD-6177-520A-5B03DC64128E}"/>
              </a:ext>
            </a:extLst>
          </p:cNvPr>
          <p:cNvSpPr/>
          <p:nvPr/>
        </p:nvSpPr>
        <p:spPr>
          <a:xfrm>
            <a:off x="2584273" y="3255113"/>
            <a:ext cx="420000" cy="4056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02</a:t>
            </a:r>
            <a:endParaRPr sz="1200" dirty="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2" name="Google Shape;362;p21">
            <a:extLst>
              <a:ext uri="{FF2B5EF4-FFF2-40B4-BE49-F238E27FC236}">
                <a16:creationId xmlns:a16="http://schemas.microsoft.com/office/drawing/2014/main" id="{79D4C636-EC58-91F9-79E3-AFC3AA137428}"/>
              </a:ext>
            </a:extLst>
          </p:cNvPr>
          <p:cNvSpPr txBox="1"/>
          <p:nvPr/>
        </p:nvSpPr>
        <p:spPr>
          <a:xfrm>
            <a:off x="503887" y="4178611"/>
            <a:ext cx="19860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StandardScaler</a:t>
            </a:r>
            <a:r>
              <a:rPr lang="en-US" sz="1200" dirty="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to normalize features.</a:t>
            </a:r>
          </a:p>
        </p:txBody>
      </p:sp>
      <p:sp>
        <p:nvSpPr>
          <p:cNvPr id="23" name="Google Shape;363;p21">
            <a:extLst>
              <a:ext uri="{FF2B5EF4-FFF2-40B4-BE49-F238E27FC236}">
                <a16:creationId xmlns:a16="http://schemas.microsoft.com/office/drawing/2014/main" id="{68B440A8-D4B8-9764-D6C8-C541AFAAD95A}"/>
              </a:ext>
            </a:extLst>
          </p:cNvPr>
          <p:cNvSpPr txBox="1"/>
          <p:nvPr/>
        </p:nvSpPr>
        <p:spPr>
          <a:xfrm>
            <a:off x="503895" y="3736812"/>
            <a:ext cx="1986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Feature Scaling</a:t>
            </a:r>
          </a:p>
        </p:txBody>
      </p:sp>
      <p:sp>
        <p:nvSpPr>
          <p:cNvPr id="24" name="Google Shape;396;p21">
            <a:extLst>
              <a:ext uri="{FF2B5EF4-FFF2-40B4-BE49-F238E27FC236}">
                <a16:creationId xmlns:a16="http://schemas.microsoft.com/office/drawing/2014/main" id="{5DD52090-9AE2-7CFC-E6DE-5211F5DE0CCA}"/>
              </a:ext>
            </a:extLst>
          </p:cNvPr>
          <p:cNvSpPr/>
          <p:nvPr/>
        </p:nvSpPr>
        <p:spPr>
          <a:xfrm>
            <a:off x="582650" y="3255113"/>
            <a:ext cx="420000" cy="405600"/>
          </a:xfrm>
          <a:prstGeom prst="rect">
            <a:avLst/>
          </a:prstGeom>
          <a:solidFill>
            <a:schemeClr val="accen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01</a:t>
            </a:r>
            <a:endParaRPr sz="1200" dirty="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5" name="Google Shape;360;p21">
            <a:extLst>
              <a:ext uri="{FF2B5EF4-FFF2-40B4-BE49-F238E27FC236}">
                <a16:creationId xmlns:a16="http://schemas.microsoft.com/office/drawing/2014/main" id="{F8E9A712-592D-4A50-E32F-1E7F9662A41E}"/>
              </a:ext>
            </a:extLst>
          </p:cNvPr>
          <p:cNvSpPr txBox="1"/>
          <p:nvPr/>
        </p:nvSpPr>
        <p:spPr>
          <a:xfrm>
            <a:off x="4604049" y="3736812"/>
            <a:ext cx="1986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Metrics Used</a:t>
            </a:r>
            <a:endParaRPr lang="en-US" dirty="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6" name="Google Shape;361;p21">
            <a:extLst>
              <a:ext uri="{FF2B5EF4-FFF2-40B4-BE49-F238E27FC236}">
                <a16:creationId xmlns:a16="http://schemas.microsoft.com/office/drawing/2014/main" id="{A49C594F-C7DB-056E-AE7B-CB333F34AEE0}"/>
              </a:ext>
            </a:extLst>
          </p:cNvPr>
          <p:cNvSpPr txBox="1"/>
          <p:nvPr/>
        </p:nvSpPr>
        <p:spPr>
          <a:xfrm>
            <a:off x="4604049" y="4178611"/>
            <a:ext cx="19860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Accuracy, F1 score, Precision, Recall, and AUC-ROC.</a:t>
            </a:r>
          </a:p>
        </p:txBody>
      </p:sp>
      <p:sp>
        <p:nvSpPr>
          <p:cNvPr id="27" name="Google Shape;397;p21">
            <a:extLst>
              <a:ext uri="{FF2B5EF4-FFF2-40B4-BE49-F238E27FC236}">
                <a16:creationId xmlns:a16="http://schemas.microsoft.com/office/drawing/2014/main" id="{8D2938A2-324E-2991-462F-127963E41C5A}"/>
              </a:ext>
            </a:extLst>
          </p:cNvPr>
          <p:cNvSpPr/>
          <p:nvPr/>
        </p:nvSpPr>
        <p:spPr>
          <a:xfrm>
            <a:off x="4658995" y="3255113"/>
            <a:ext cx="420000" cy="405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03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8" name="Google Shape;364;p21">
            <a:extLst>
              <a:ext uri="{FF2B5EF4-FFF2-40B4-BE49-F238E27FC236}">
                <a16:creationId xmlns:a16="http://schemas.microsoft.com/office/drawing/2014/main" id="{4E95CDD9-D60C-A957-4ECC-0C85117170AA}"/>
              </a:ext>
            </a:extLst>
          </p:cNvPr>
          <p:cNvSpPr txBox="1"/>
          <p:nvPr/>
        </p:nvSpPr>
        <p:spPr>
          <a:xfrm>
            <a:off x="6853306" y="3736812"/>
            <a:ext cx="2290693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>
                <a:solidFill>
                  <a:schemeClr val="dk1"/>
                </a:solidFill>
                <a:latin typeface="Montserrat SemiBold"/>
                <a:sym typeface="Montserrat SemiBold"/>
              </a:rPr>
              <a:t>Results Summary</a:t>
            </a:r>
            <a:endParaRPr dirty="0">
              <a:solidFill>
                <a:schemeClr val="dk1"/>
              </a:solidFill>
              <a:latin typeface="Montserrat SemiBold"/>
              <a:sym typeface="Montserrat SemiBold"/>
            </a:endParaRPr>
          </a:p>
        </p:txBody>
      </p:sp>
      <p:sp>
        <p:nvSpPr>
          <p:cNvPr id="29" name="Google Shape;365;p21">
            <a:extLst>
              <a:ext uri="{FF2B5EF4-FFF2-40B4-BE49-F238E27FC236}">
                <a16:creationId xmlns:a16="http://schemas.microsoft.com/office/drawing/2014/main" id="{6974B76C-DDE7-6B1D-0437-4A0213358882}"/>
              </a:ext>
            </a:extLst>
          </p:cNvPr>
          <p:cNvSpPr txBox="1"/>
          <p:nvPr/>
        </p:nvSpPr>
        <p:spPr>
          <a:xfrm>
            <a:off x="6853307" y="4209324"/>
            <a:ext cx="19860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dirty="0" err="1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XGBoost</a:t>
            </a:r>
            <a:r>
              <a:rPr lang="en-US" sz="1050" dirty="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and </a:t>
            </a:r>
            <a:r>
              <a:rPr lang="en-US" sz="1050" dirty="0" err="1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LightGBM</a:t>
            </a:r>
            <a:r>
              <a:rPr lang="en-US" sz="1050" dirty="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showed strong overall performance.</a:t>
            </a:r>
            <a:endParaRPr sz="1050" dirty="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30" name="Google Shape;398;p21">
            <a:extLst>
              <a:ext uri="{FF2B5EF4-FFF2-40B4-BE49-F238E27FC236}">
                <a16:creationId xmlns:a16="http://schemas.microsoft.com/office/drawing/2014/main" id="{82526C3F-F258-7FCA-AA9C-09EC5C1837BC}"/>
              </a:ext>
            </a:extLst>
          </p:cNvPr>
          <p:cNvSpPr/>
          <p:nvPr/>
        </p:nvSpPr>
        <p:spPr>
          <a:xfrm>
            <a:off x="6923822" y="3255113"/>
            <a:ext cx="420000" cy="405600"/>
          </a:xfrm>
          <a:prstGeom prst="rect">
            <a:avLst/>
          </a:pr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04</a:t>
            </a:r>
            <a:endParaRPr sz="1200" dirty="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8603634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30"/>
          <p:cNvSpPr/>
          <p:nvPr/>
        </p:nvSpPr>
        <p:spPr>
          <a:xfrm rot="-7219687" flipH="1">
            <a:off x="-1095655" y="408466"/>
            <a:ext cx="5219277" cy="4707906"/>
          </a:xfrm>
          <a:custGeom>
            <a:avLst/>
            <a:gdLst/>
            <a:ahLst/>
            <a:cxnLst/>
            <a:rect l="l" t="t" r="r" b="b"/>
            <a:pathLst>
              <a:path w="39315" h="31790" extrusionOk="0">
                <a:moveTo>
                  <a:pt x="21370" y="0"/>
                </a:moveTo>
                <a:cubicBezTo>
                  <a:pt x="19245" y="0"/>
                  <a:pt x="16609" y="420"/>
                  <a:pt x="13994" y="1929"/>
                </a:cubicBezTo>
                <a:cubicBezTo>
                  <a:pt x="8094" y="5332"/>
                  <a:pt x="5120" y="12086"/>
                  <a:pt x="2561" y="17498"/>
                </a:cubicBezTo>
                <a:cubicBezTo>
                  <a:pt x="0" y="22912"/>
                  <a:pt x="1474" y="28410"/>
                  <a:pt x="5979" y="30920"/>
                </a:cubicBezTo>
                <a:cubicBezTo>
                  <a:pt x="7113" y="31551"/>
                  <a:pt x="8155" y="31789"/>
                  <a:pt x="9181" y="31789"/>
                </a:cubicBezTo>
                <a:cubicBezTo>
                  <a:pt x="12232" y="31789"/>
                  <a:pt x="15135" y="29683"/>
                  <a:pt x="19863" y="29548"/>
                </a:cubicBezTo>
                <a:cubicBezTo>
                  <a:pt x="20630" y="29526"/>
                  <a:pt x="21329" y="29520"/>
                  <a:pt x="21975" y="29520"/>
                </a:cubicBezTo>
                <a:cubicBezTo>
                  <a:pt x="22766" y="29520"/>
                  <a:pt x="23477" y="29529"/>
                  <a:pt x="24134" y="29529"/>
                </a:cubicBezTo>
                <a:cubicBezTo>
                  <a:pt x="27359" y="29529"/>
                  <a:pt x="29297" y="29308"/>
                  <a:pt x="33123" y="26702"/>
                </a:cubicBezTo>
                <a:cubicBezTo>
                  <a:pt x="38366" y="23130"/>
                  <a:pt x="39314" y="14704"/>
                  <a:pt x="35179" y="8470"/>
                </a:cubicBezTo>
                <a:cubicBezTo>
                  <a:pt x="31041" y="2236"/>
                  <a:pt x="25903" y="663"/>
                  <a:pt x="25903" y="663"/>
                </a:cubicBezTo>
                <a:cubicBezTo>
                  <a:pt x="25903" y="663"/>
                  <a:pt x="24040" y="0"/>
                  <a:pt x="21370" y="0"/>
                </a:cubicBezTo>
                <a:close/>
              </a:path>
            </a:pathLst>
          </a:custGeom>
          <a:solidFill>
            <a:srgbClr val="000000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6" name="Google Shape;966;p30"/>
          <p:cNvSpPr txBox="1">
            <a:spLocks noGrp="1"/>
          </p:cNvSpPr>
          <p:nvPr>
            <p:ph type="title"/>
          </p:nvPr>
        </p:nvSpPr>
        <p:spPr>
          <a:xfrm>
            <a:off x="4047175" y="2221454"/>
            <a:ext cx="4697638" cy="22816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 err="1"/>
              <a:t>LightGBM</a:t>
            </a:r>
            <a:r>
              <a:rPr lang="en-US" dirty="0"/>
              <a:t> vs </a:t>
            </a:r>
            <a:r>
              <a:rPr lang="en-US" dirty="0" err="1"/>
              <a:t>XGBoost</a:t>
            </a:r>
            <a:endParaRPr dirty="0"/>
          </a:p>
        </p:txBody>
      </p:sp>
      <p:sp>
        <p:nvSpPr>
          <p:cNvPr id="967" name="Google Shape;967;p30"/>
          <p:cNvSpPr txBox="1">
            <a:spLocks noGrp="1"/>
          </p:cNvSpPr>
          <p:nvPr>
            <p:ph type="title" idx="2"/>
          </p:nvPr>
        </p:nvSpPr>
        <p:spPr>
          <a:xfrm>
            <a:off x="4047175" y="1321975"/>
            <a:ext cx="12357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pic>
        <p:nvPicPr>
          <p:cNvPr id="968" name="Google Shape;968;p30"/>
          <p:cNvPicPr preferRelativeResize="0">
            <a:picLocks noGrp="1"/>
          </p:cNvPicPr>
          <p:nvPr>
            <p:ph type="pic" idx="3"/>
          </p:nvPr>
        </p:nvPicPr>
        <p:blipFill>
          <a:blip r:embed="rId3"/>
          <a:srcRect l="8847" r="8847"/>
          <a:stretch/>
        </p:blipFill>
        <p:spPr>
          <a:xfrm>
            <a:off x="165896" y="1400228"/>
            <a:ext cx="3794091" cy="2592980"/>
          </a:xfrm>
          <a:prstGeom prst="roundRect">
            <a:avLst>
              <a:gd name="adj" fmla="val 16667"/>
            </a:avLst>
          </a:prstGeom>
        </p:spPr>
      </p:pic>
      <p:grpSp>
        <p:nvGrpSpPr>
          <p:cNvPr id="969" name="Google Shape;969;p30"/>
          <p:cNvGrpSpPr/>
          <p:nvPr/>
        </p:nvGrpSpPr>
        <p:grpSpPr>
          <a:xfrm>
            <a:off x="7441503" y="289852"/>
            <a:ext cx="1366913" cy="1382099"/>
            <a:chOff x="6568493" y="8"/>
            <a:chExt cx="1820608" cy="1840590"/>
          </a:xfrm>
        </p:grpSpPr>
        <p:sp>
          <p:nvSpPr>
            <p:cNvPr id="970" name="Google Shape;970;p30"/>
            <p:cNvSpPr/>
            <p:nvPr/>
          </p:nvSpPr>
          <p:spPr>
            <a:xfrm>
              <a:off x="6737915" y="169351"/>
              <a:ext cx="1651185" cy="1671247"/>
            </a:xfrm>
            <a:custGeom>
              <a:avLst/>
              <a:gdLst/>
              <a:ahLst/>
              <a:cxnLst/>
              <a:rect l="l" t="t" r="r" b="b"/>
              <a:pathLst>
                <a:path w="1959864" h="1983676" extrusionOk="0">
                  <a:moveTo>
                    <a:pt x="1868520" y="0"/>
                  </a:moveTo>
                  <a:lnTo>
                    <a:pt x="91345" y="0"/>
                  </a:lnTo>
                  <a:cubicBezTo>
                    <a:pt x="40958" y="0"/>
                    <a:pt x="0" y="40958"/>
                    <a:pt x="0" y="91345"/>
                  </a:cubicBezTo>
                  <a:lnTo>
                    <a:pt x="0" y="1892427"/>
                  </a:lnTo>
                  <a:cubicBezTo>
                    <a:pt x="0" y="1942814"/>
                    <a:pt x="40958" y="1983677"/>
                    <a:pt x="91345" y="1983677"/>
                  </a:cubicBezTo>
                  <a:lnTo>
                    <a:pt x="1868520" y="1983677"/>
                  </a:lnTo>
                  <a:cubicBezTo>
                    <a:pt x="1918906" y="1983677"/>
                    <a:pt x="1959864" y="1942814"/>
                    <a:pt x="1959864" y="1892427"/>
                  </a:cubicBezTo>
                  <a:lnTo>
                    <a:pt x="1959864" y="91345"/>
                  </a:lnTo>
                  <a:cubicBezTo>
                    <a:pt x="1959864" y="40958"/>
                    <a:pt x="1918906" y="0"/>
                    <a:pt x="18685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1" name="Google Shape;971;p30"/>
            <p:cNvSpPr/>
            <p:nvPr/>
          </p:nvSpPr>
          <p:spPr>
            <a:xfrm>
              <a:off x="6653203" y="8"/>
              <a:ext cx="1651185" cy="1671247"/>
            </a:xfrm>
            <a:custGeom>
              <a:avLst/>
              <a:gdLst/>
              <a:ahLst/>
              <a:cxnLst/>
              <a:rect l="l" t="t" r="r" b="b"/>
              <a:pathLst>
                <a:path w="1959864" h="1983676" extrusionOk="0">
                  <a:moveTo>
                    <a:pt x="1868519" y="0"/>
                  </a:moveTo>
                  <a:lnTo>
                    <a:pt x="91345" y="0"/>
                  </a:lnTo>
                  <a:cubicBezTo>
                    <a:pt x="40958" y="0"/>
                    <a:pt x="0" y="40958"/>
                    <a:pt x="0" y="91345"/>
                  </a:cubicBezTo>
                  <a:lnTo>
                    <a:pt x="0" y="1892427"/>
                  </a:lnTo>
                  <a:cubicBezTo>
                    <a:pt x="0" y="1942814"/>
                    <a:pt x="40958" y="1983677"/>
                    <a:pt x="91345" y="1983677"/>
                  </a:cubicBezTo>
                  <a:lnTo>
                    <a:pt x="1868519" y="1983677"/>
                  </a:lnTo>
                  <a:cubicBezTo>
                    <a:pt x="1918907" y="1983677"/>
                    <a:pt x="1959865" y="1942814"/>
                    <a:pt x="1959865" y="1892427"/>
                  </a:cubicBezTo>
                  <a:lnTo>
                    <a:pt x="1959865" y="91345"/>
                  </a:lnTo>
                  <a:cubicBezTo>
                    <a:pt x="1959865" y="40958"/>
                    <a:pt x="1918907" y="0"/>
                    <a:pt x="18685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972" name="Google Shape;972;p30"/>
            <p:cNvGrpSpPr/>
            <p:nvPr/>
          </p:nvGrpSpPr>
          <p:grpSpPr>
            <a:xfrm>
              <a:off x="6568493" y="84720"/>
              <a:ext cx="1649109" cy="1669065"/>
              <a:chOff x="8921020" y="472154"/>
              <a:chExt cx="1959958" cy="1983676"/>
            </a:xfrm>
          </p:grpSpPr>
          <p:sp>
            <p:nvSpPr>
              <p:cNvPr id="973" name="Google Shape;973;p30"/>
              <p:cNvSpPr/>
              <p:nvPr/>
            </p:nvSpPr>
            <p:spPr>
              <a:xfrm>
                <a:off x="8921114" y="472154"/>
                <a:ext cx="1959864" cy="1983676"/>
              </a:xfrm>
              <a:custGeom>
                <a:avLst/>
                <a:gdLst/>
                <a:ahLst/>
                <a:cxnLst/>
                <a:rect l="l" t="t" r="r" b="b"/>
                <a:pathLst>
                  <a:path w="1959864" h="1983676" extrusionOk="0">
                    <a:moveTo>
                      <a:pt x="1959864" y="91345"/>
                    </a:moveTo>
                    <a:lnTo>
                      <a:pt x="1959864" y="1892427"/>
                    </a:lnTo>
                    <a:cubicBezTo>
                      <a:pt x="1959864" y="1942814"/>
                      <a:pt x="1918907" y="1983677"/>
                      <a:pt x="1868520" y="1983677"/>
                    </a:cubicBezTo>
                    <a:lnTo>
                      <a:pt x="91345" y="1983677"/>
                    </a:lnTo>
                    <a:cubicBezTo>
                      <a:pt x="40958" y="1983677"/>
                      <a:pt x="0" y="1942814"/>
                      <a:pt x="0" y="1892427"/>
                    </a:cubicBezTo>
                    <a:lnTo>
                      <a:pt x="0" y="91345"/>
                    </a:lnTo>
                    <a:cubicBezTo>
                      <a:pt x="0" y="40958"/>
                      <a:pt x="40958" y="0"/>
                      <a:pt x="91345" y="0"/>
                    </a:cubicBezTo>
                    <a:lnTo>
                      <a:pt x="1868520" y="0"/>
                    </a:lnTo>
                    <a:cubicBezTo>
                      <a:pt x="1918907" y="0"/>
                      <a:pt x="1959864" y="40958"/>
                      <a:pt x="1959864" y="9134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4" name="Google Shape;974;p30"/>
              <p:cNvSpPr/>
              <p:nvPr/>
            </p:nvSpPr>
            <p:spPr>
              <a:xfrm>
                <a:off x="8921020" y="472154"/>
                <a:ext cx="1959958" cy="172307"/>
              </a:xfrm>
              <a:custGeom>
                <a:avLst/>
                <a:gdLst/>
                <a:ahLst/>
                <a:cxnLst/>
                <a:rect l="l" t="t" r="r" b="b"/>
                <a:pathLst>
                  <a:path w="1959958" h="172307" extrusionOk="0">
                    <a:moveTo>
                      <a:pt x="1959959" y="91345"/>
                    </a:moveTo>
                    <a:lnTo>
                      <a:pt x="1959959" y="172307"/>
                    </a:lnTo>
                    <a:lnTo>
                      <a:pt x="0" y="172307"/>
                    </a:lnTo>
                    <a:lnTo>
                      <a:pt x="0" y="91345"/>
                    </a:lnTo>
                    <a:cubicBezTo>
                      <a:pt x="0" y="40958"/>
                      <a:pt x="40957" y="0"/>
                      <a:pt x="91344" y="0"/>
                    </a:cubicBezTo>
                    <a:lnTo>
                      <a:pt x="1868519" y="0"/>
                    </a:lnTo>
                    <a:cubicBezTo>
                      <a:pt x="1918906" y="0"/>
                      <a:pt x="1959864" y="40958"/>
                      <a:pt x="1959864" y="91345"/>
                    </a:cubicBezTo>
                    <a:close/>
                  </a:path>
                </a:pathLst>
              </a:custGeom>
              <a:solidFill>
                <a:srgbClr val="000000">
                  <a:alpha val="100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975" name="Google Shape;975;p30"/>
              <p:cNvGrpSpPr/>
              <p:nvPr/>
            </p:nvGrpSpPr>
            <p:grpSpPr>
              <a:xfrm>
                <a:off x="9011888" y="537781"/>
                <a:ext cx="255174" cy="64389"/>
                <a:chOff x="9011888" y="537781"/>
                <a:chExt cx="255174" cy="64389"/>
              </a:xfrm>
            </p:grpSpPr>
            <p:sp>
              <p:nvSpPr>
                <p:cNvPr id="976" name="Google Shape;976;p30"/>
                <p:cNvSpPr/>
                <p:nvPr/>
              </p:nvSpPr>
              <p:spPr>
                <a:xfrm>
                  <a:off x="9202673" y="537781"/>
                  <a:ext cx="64389" cy="64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89" h="64389" extrusionOk="0">
                      <a:moveTo>
                        <a:pt x="64389" y="32195"/>
                      </a:moveTo>
                      <a:cubicBezTo>
                        <a:pt x="64389" y="50006"/>
                        <a:pt x="50006" y="64389"/>
                        <a:pt x="32195" y="64389"/>
                      </a:cubicBezTo>
                      <a:cubicBezTo>
                        <a:pt x="14383" y="64389"/>
                        <a:pt x="0" y="50006"/>
                        <a:pt x="0" y="32195"/>
                      </a:cubicBezTo>
                      <a:cubicBezTo>
                        <a:pt x="0" y="14383"/>
                        <a:pt x="14383" y="0"/>
                        <a:pt x="32195" y="0"/>
                      </a:cubicBezTo>
                      <a:cubicBezTo>
                        <a:pt x="50006" y="0"/>
                        <a:pt x="64389" y="14383"/>
                        <a:pt x="64389" y="3219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77" name="Google Shape;977;p30"/>
                <p:cNvSpPr/>
                <p:nvPr/>
              </p:nvSpPr>
              <p:spPr>
                <a:xfrm>
                  <a:off x="9107233" y="537781"/>
                  <a:ext cx="64389" cy="64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89" h="64389" extrusionOk="0">
                      <a:moveTo>
                        <a:pt x="64389" y="32195"/>
                      </a:moveTo>
                      <a:cubicBezTo>
                        <a:pt x="64389" y="50006"/>
                        <a:pt x="50006" y="64389"/>
                        <a:pt x="32195" y="64389"/>
                      </a:cubicBezTo>
                      <a:cubicBezTo>
                        <a:pt x="14383" y="64389"/>
                        <a:pt x="0" y="50006"/>
                        <a:pt x="0" y="32195"/>
                      </a:cubicBezTo>
                      <a:cubicBezTo>
                        <a:pt x="0" y="14383"/>
                        <a:pt x="14383" y="0"/>
                        <a:pt x="32195" y="0"/>
                      </a:cubicBezTo>
                      <a:cubicBezTo>
                        <a:pt x="50006" y="0"/>
                        <a:pt x="64389" y="14383"/>
                        <a:pt x="64389" y="3219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78" name="Google Shape;978;p30"/>
                <p:cNvSpPr/>
                <p:nvPr/>
              </p:nvSpPr>
              <p:spPr>
                <a:xfrm>
                  <a:off x="9011888" y="537781"/>
                  <a:ext cx="64389" cy="64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89" h="64389" extrusionOk="0">
                      <a:moveTo>
                        <a:pt x="64389" y="32195"/>
                      </a:moveTo>
                      <a:cubicBezTo>
                        <a:pt x="64389" y="50006"/>
                        <a:pt x="50006" y="64389"/>
                        <a:pt x="32195" y="64389"/>
                      </a:cubicBezTo>
                      <a:cubicBezTo>
                        <a:pt x="14383" y="64389"/>
                        <a:pt x="0" y="50006"/>
                        <a:pt x="0" y="32195"/>
                      </a:cubicBezTo>
                      <a:cubicBezTo>
                        <a:pt x="0" y="14383"/>
                        <a:pt x="14383" y="0"/>
                        <a:pt x="32195" y="0"/>
                      </a:cubicBezTo>
                      <a:cubicBezTo>
                        <a:pt x="50006" y="0"/>
                        <a:pt x="64389" y="14383"/>
                        <a:pt x="64389" y="32195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979" name="Google Shape;979;p30"/>
            <p:cNvGrpSpPr/>
            <p:nvPr/>
          </p:nvGrpSpPr>
          <p:grpSpPr>
            <a:xfrm>
              <a:off x="6795939" y="406335"/>
              <a:ext cx="1194216" cy="1228757"/>
              <a:chOff x="9191339" y="854392"/>
              <a:chExt cx="1419320" cy="1460372"/>
            </a:xfrm>
          </p:grpSpPr>
          <p:grpSp>
            <p:nvGrpSpPr>
              <p:cNvPr id="980" name="Google Shape;980;p30"/>
              <p:cNvGrpSpPr/>
              <p:nvPr/>
            </p:nvGrpSpPr>
            <p:grpSpPr>
              <a:xfrm>
                <a:off x="9191339" y="1884045"/>
                <a:ext cx="604932" cy="420243"/>
                <a:chOff x="9191339" y="1884045"/>
                <a:chExt cx="604932" cy="420243"/>
              </a:xfrm>
            </p:grpSpPr>
            <p:sp>
              <p:nvSpPr>
                <p:cNvPr id="981" name="Google Shape;981;p30"/>
                <p:cNvSpPr/>
                <p:nvPr/>
              </p:nvSpPr>
              <p:spPr>
                <a:xfrm>
                  <a:off x="9191339" y="1884045"/>
                  <a:ext cx="237077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077" h="52959" extrusionOk="0">
                      <a:moveTo>
                        <a:pt x="0" y="0"/>
                      </a:moveTo>
                      <a:lnTo>
                        <a:pt x="237077" y="0"/>
                      </a:lnTo>
                      <a:lnTo>
                        <a:pt x="237077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2" name="Google Shape;982;p30"/>
                <p:cNvSpPr/>
                <p:nvPr/>
              </p:nvSpPr>
              <p:spPr>
                <a:xfrm>
                  <a:off x="9449466" y="1884045"/>
                  <a:ext cx="182498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498" h="52959" extrusionOk="0">
                      <a:moveTo>
                        <a:pt x="0" y="0"/>
                      </a:moveTo>
                      <a:lnTo>
                        <a:pt x="182499" y="0"/>
                      </a:lnTo>
                      <a:lnTo>
                        <a:pt x="182499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3" name="Google Shape;983;p30"/>
                <p:cNvSpPr/>
                <p:nvPr/>
              </p:nvSpPr>
              <p:spPr>
                <a:xfrm>
                  <a:off x="9651396" y="1884045"/>
                  <a:ext cx="144875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875" h="52959" extrusionOk="0">
                      <a:moveTo>
                        <a:pt x="0" y="0"/>
                      </a:moveTo>
                      <a:lnTo>
                        <a:pt x="144876" y="0"/>
                      </a:lnTo>
                      <a:lnTo>
                        <a:pt x="144876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4" name="Google Shape;984;p30"/>
                <p:cNvSpPr/>
                <p:nvPr/>
              </p:nvSpPr>
              <p:spPr>
                <a:xfrm>
                  <a:off x="9308306" y="2006536"/>
                  <a:ext cx="487965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965" h="52959" extrusionOk="0">
                      <a:moveTo>
                        <a:pt x="0" y="0"/>
                      </a:moveTo>
                      <a:lnTo>
                        <a:pt x="487966" y="0"/>
                      </a:lnTo>
                      <a:lnTo>
                        <a:pt x="487966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5" name="Google Shape;985;p30"/>
                <p:cNvSpPr/>
                <p:nvPr/>
              </p:nvSpPr>
              <p:spPr>
                <a:xfrm>
                  <a:off x="9191339" y="2006536"/>
                  <a:ext cx="89630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630" h="52959" extrusionOk="0">
                      <a:moveTo>
                        <a:pt x="0" y="0"/>
                      </a:moveTo>
                      <a:lnTo>
                        <a:pt x="89630" y="0"/>
                      </a:lnTo>
                      <a:lnTo>
                        <a:pt x="89630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6" name="Google Shape;986;p30"/>
                <p:cNvSpPr/>
                <p:nvPr/>
              </p:nvSpPr>
              <p:spPr>
                <a:xfrm>
                  <a:off x="9460325" y="2128932"/>
                  <a:ext cx="230790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790" h="52959" extrusionOk="0">
                      <a:moveTo>
                        <a:pt x="0" y="0"/>
                      </a:moveTo>
                      <a:lnTo>
                        <a:pt x="230791" y="0"/>
                      </a:lnTo>
                      <a:lnTo>
                        <a:pt x="230791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7" name="Google Shape;987;p30"/>
                <p:cNvSpPr/>
                <p:nvPr/>
              </p:nvSpPr>
              <p:spPr>
                <a:xfrm>
                  <a:off x="9713023" y="2128932"/>
                  <a:ext cx="83248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248" h="52959" extrusionOk="0">
                      <a:moveTo>
                        <a:pt x="0" y="0"/>
                      </a:moveTo>
                      <a:lnTo>
                        <a:pt x="83248" y="0"/>
                      </a:lnTo>
                      <a:lnTo>
                        <a:pt x="83248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8" name="Google Shape;988;p30"/>
                <p:cNvSpPr/>
                <p:nvPr/>
              </p:nvSpPr>
              <p:spPr>
                <a:xfrm>
                  <a:off x="9191339" y="2128932"/>
                  <a:ext cx="247935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935" h="52959" extrusionOk="0">
                      <a:moveTo>
                        <a:pt x="0" y="0"/>
                      </a:moveTo>
                      <a:lnTo>
                        <a:pt x="247936" y="0"/>
                      </a:lnTo>
                      <a:lnTo>
                        <a:pt x="247936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9" name="Google Shape;989;p30"/>
                <p:cNvSpPr/>
                <p:nvPr/>
              </p:nvSpPr>
              <p:spPr>
                <a:xfrm>
                  <a:off x="9365170" y="2251329"/>
                  <a:ext cx="200977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977" h="52959" extrusionOk="0">
                      <a:moveTo>
                        <a:pt x="0" y="0"/>
                      </a:moveTo>
                      <a:lnTo>
                        <a:pt x="200977" y="0"/>
                      </a:lnTo>
                      <a:lnTo>
                        <a:pt x="200977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0" name="Google Shape;990;p30"/>
                <p:cNvSpPr/>
                <p:nvPr/>
              </p:nvSpPr>
              <p:spPr>
                <a:xfrm>
                  <a:off x="9191339" y="2251329"/>
                  <a:ext cx="151256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256" h="52959" extrusionOk="0">
                      <a:moveTo>
                        <a:pt x="0" y="0"/>
                      </a:moveTo>
                      <a:lnTo>
                        <a:pt x="151257" y="0"/>
                      </a:lnTo>
                      <a:lnTo>
                        <a:pt x="151257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991" name="Google Shape;991;p30"/>
              <p:cNvGrpSpPr/>
              <p:nvPr/>
            </p:nvGrpSpPr>
            <p:grpSpPr>
              <a:xfrm>
                <a:off x="10004774" y="854392"/>
                <a:ext cx="604932" cy="420243"/>
                <a:chOff x="10004774" y="854392"/>
                <a:chExt cx="604932" cy="420243"/>
              </a:xfrm>
            </p:grpSpPr>
            <p:sp>
              <p:nvSpPr>
                <p:cNvPr id="992" name="Google Shape;992;p30"/>
                <p:cNvSpPr/>
                <p:nvPr/>
              </p:nvSpPr>
              <p:spPr>
                <a:xfrm>
                  <a:off x="10004774" y="854392"/>
                  <a:ext cx="237077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077" h="52959" extrusionOk="0">
                      <a:moveTo>
                        <a:pt x="0" y="0"/>
                      </a:moveTo>
                      <a:lnTo>
                        <a:pt x="237077" y="0"/>
                      </a:lnTo>
                      <a:lnTo>
                        <a:pt x="237077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3" name="Google Shape;993;p30"/>
                <p:cNvSpPr/>
                <p:nvPr/>
              </p:nvSpPr>
              <p:spPr>
                <a:xfrm>
                  <a:off x="10262901" y="854392"/>
                  <a:ext cx="182498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498" h="52959" extrusionOk="0">
                      <a:moveTo>
                        <a:pt x="0" y="0"/>
                      </a:moveTo>
                      <a:lnTo>
                        <a:pt x="182498" y="0"/>
                      </a:lnTo>
                      <a:lnTo>
                        <a:pt x="182498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4" name="Google Shape;994;p30"/>
                <p:cNvSpPr/>
                <p:nvPr/>
              </p:nvSpPr>
              <p:spPr>
                <a:xfrm>
                  <a:off x="10464831" y="854392"/>
                  <a:ext cx="144875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875" h="52959" extrusionOk="0">
                      <a:moveTo>
                        <a:pt x="0" y="0"/>
                      </a:moveTo>
                      <a:lnTo>
                        <a:pt x="144875" y="0"/>
                      </a:lnTo>
                      <a:lnTo>
                        <a:pt x="144875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5" name="Google Shape;995;p30"/>
                <p:cNvSpPr/>
                <p:nvPr/>
              </p:nvSpPr>
              <p:spPr>
                <a:xfrm>
                  <a:off x="10121741" y="976788"/>
                  <a:ext cx="487965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965" h="52959" extrusionOk="0">
                      <a:moveTo>
                        <a:pt x="0" y="0"/>
                      </a:moveTo>
                      <a:lnTo>
                        <a:pt x="487966" y="0"/>
                      </a:lnTo>
                      <a:lnTo>
                        <a:pt x="487966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6" name="Google Shape;996;p30"/>
                <p:cNvSpPr/>
                <p:nvPr/>
              </p:nvSpPr>
              <p:spPr>
                <a:xfrm>
                  <a:off x="10004774" y="976788"/>
                  <a:ext cx="89630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630" h="52959" extrusionOk="0">
                      <a:moveTo>
                        <a:pt x="0" y="0"/>
                      </a:moveTo>
                      <a:lnTo>
                        <a:pt x="89630" y="0"/>
                      </a:lnTo>
                      <a:lnTo>
                        <a:pt x="89630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7" name="Google Shape;997;p30"/>
                <p:cNvSpPr/>
                <p:nvPr/>
              </p:nvSpPr>
              <p:spPr>
                <a:xfrm>
                  <a:off x="10273760" y="1099280"/>
                  <a:ext cx="230790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790" h="52959" extrusionOk="0">
                      <a:moveTo>
                        <a:pt x="0" y="0"/>
                      </a:moveTo>
                      <a:lnTo>
                        <a:pt x="230790" y="0"/>
                      </a:lnTo>
                      <a:lnTo>
                        <a:pt x="230790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8" name="Google Shape;998;p30"/>
                <p:cNvSpPr/>
                <p:nvPr/>
              </p:nvSpPr>
              <p:spPr>
                <a:xfrm>
                  <a:off x="10526458" y="1099280"/>
                  <a:ext cx="83248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248" h="52959" extrusionOk="0">
                      <a:moveTo>
                        <a:pt x="0" y="0"/>
                      </a:moveTo>
                      <a:lnTo>
                        <a:pt x="83249" y="0"/>
                      </a:lnTo>
                      <a:lnTo>
                        <a:pt x="83249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9" name="Google Shape;999;p30"/>
                <p:cNvSpPr/>
                <p:nvPr/>
              </p:nvSpPr>
              <p:spPr>
                <a:xfrm>
                  <a:off x="10004774" y="1099280"/>
                  <a:ext cx="247935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935" h="52959" extrusionOk="0">
                      <a:moveTo>
                        <a:pt x="0" y="0"/>
                      </a:moveTo>
                      <a:lnTo>
                        <a:pt x="247936" y="0"/>
                      </a:lnTo>
                      <a:lnTo>
                        <a:pt x="247936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0" name="Google Shape;1000;p30"/>
                <p:cNvSpPr/>
                <p:nvPr/>
              </p:nvSpPr>
              <p:spPr>
                <a:xfrm>
                  <a:off x="10178700" y="1221676"/>
                  <a:ext cx="200977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977" h="52959" extrusionOk="0">
                      <a:moveTo>
                        <a:pt x="0" y="0"/>
                      </a:moveTo>
                      <a:lnTo>
                        <a:pt x="200977" y="0"/>
                      </a:lnTo>
                      <a:lnTo>
                        <a:pt x="200977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1" name="Google Shape;1001;p30"/>
                <p:cNvSpPr/>
                <p:nvPr/>
              </p:nvSpPr>
              <p:spPr>
                <a:xfrm>
                  <a:off x="10004774" y="1221676"/>
                  <a:ext cx="151256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256" h="52959" extrusionOk="0">
                      <a:moveTo>
                        <a:pt x="0" y="0"/>
                      </a:moveTo>
                      <a:lnTo>
                        <a:pt x="151257" y="0"/>
                      </a:lnTo>
                      <a:lnTo>
                        <a:pt x="151257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002" name="Google Shape;1002;p30"/>
              <p:cNvGrpSpPr/>
              <p:nvPr/>
            </p:nvGrpSpPr>
            <p:grpSpPr>
              <a:xfrm>
                <a:off x="10004774" y="1374362"/>
                <a:ext cx="604932" cy="303466"/>
                <a:chOff x="10004774" y="1374362"/>
                <a:chExt cx="604932" cy="303466"/>
              </a:xfrm>
            </p:grpSpPr>
            <p:sp>
              <p:nvSpPr>
                <p:cNvPr id="1003" name="Google Shape;1003;p30"/>
                <p:cNvSpPr/>
                <p:nvPr/>
              </p:nvSpPr>
              <p:spPr>
                <a:xfrm>
                  <a:off x="10004774" y="1374362"/>
                  <a:ext cx="237077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077" h="52959" extrusionOk="0">
                      <a:moveTo>
                        <a:pt x="0" y="0"/>
                      </a:moveTo>
                      <a:lnTo>
                        <a:pt x="237077" y="0"/>
                      </a:lnTo>
                      <a:lnTo>
                        <a:pt x="237077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4" name="Google Shape;1004;p30"/>
                <p:cNvSpPr/>
                <p:nvPr/>
              </p:nvSpPr>
              <p:spPr>
                <a:xfrm>
                  <a:off x="10262901" y="1374362"/>
                  <a:ext cx="182498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498" h="52959" extrusionOk="0">
                      <a:moveTo>
                        <a:pt x="0" y="0"/>
                      </a:moveTo>
                      <a:lnTo>
                        <a:pt x="182498" y="0"/>
                      </a:lnTo>
                      <a:lnTo>
                        <a:pt x="182498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5" name="Google Shape;1005;p30"/>
                <p:cNvSpPr/>
                <p:nvPr/>
              </p:nvSpPr>
              <p:spPr>
                <a:xfrm>
                  <a:off x="10464831" y="1374362"/>
                  <a:ext cx="144875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875" h="52959" extrusionOk="0">
                      <a:moveTo>
                        <a:pt x="0" y="0"/>
                      </a:moveTo>
                      <a:lnTo>
                        <a:pt x="144875" y="0"/>
                      </a:lnTo>
                      <a:lnTo>
                        <a:pt x="144875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6" name="Google Shape;1006;p30"/>
                <p:cNvSpPr/>
                <p:nvPr/>
              </p:nvSpPr>
              <p:spPr>
                <a:xfrm>
                  <a:off x="10273760" y="1502378"/>
                  <a:ext cx="230790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790" h="52959" extrusionOk="0">
                      <a:moveTo>
                        <a:pt x="0" y="0"/>
                      </a:moveTo>
                      <a:lnTo>
                        <a:pt x="230790" y="0"/>
                      </a:lnTo>
                      <a:lnTo>
                        <a:pt x="230790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7" name="Google Shape;1007;p30"/>
                <p:cNvSpPr/>
                <p:nvPr/>
              </p:nvSpPr>
              <p:spPr>
                <a:xfrm>
                  <a:off x="10526458" y="1502378"/>
                  <a:ext cx="83248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248" h="52959" extrusionOk="0">
                      <a:moveTo>
                        <a:pt x="0" y="0"/>
                      </a:moveTo>
                      <a:lnTo>
                        <a:pt x="83249" y="0"/>
                      </a:lnTo>
                      <a:lnTo>
                        <a:pt x="83249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8" name="Google Shape;1008;p30"/>
                <p:cNvSpPr/>
                <p:nvPr/>
              </p:nvSpPr>
              <p:spPr>
                <a:xfrm>
                  <a:off x="10004774" y="1502378"/>
                  <a:ext cx="247935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935" h="52959" extrusionOk="0">
                      <a:moveTo>
                        <a:pt x="0" y="0"/>
                      </a:moveTo>
                      <a:lnTo>
                        <a:pt x="247936" y="0"/>
                      </a:lnTo>
                      <a:lnTo>
                        <a:pt x="247936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9" name="Google Shape;1009;p30"/>
                <p:cNvSpPr/>
                <p:nvPr/>
              </p:nvSpPr>
              <p:spPr>
                <a:xfrm>
                  <a:off x="10178700" y="1624869"/>
                  <a:ext cx="200977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977" h="52959" extrusionOk="0">
                      <a:moveTo>
                        <a:pt x="0" y="0"/>
                      </a:moveTo>
                      <a:lnTo>
                        <a:pt x="200977" y="0"/>
                      </a:lnTo>
                      <a:lnTo>
                        <a:pt x="200977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10" name="Google Shape;1010;p30"/>
                <p:cNvSpPr/>
                <p:nvPr/>
              </p:nvSpPr>
              <p:spPr>
                <a:xfrm>
                  <a:off x="10004774" y="1624869"/>
                  <a:ext cx="151256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256" h="52959" extrusionOk="0">
                      <a:moveTo>
                        <a:pt x="0" y="0"/>
                      </a:moveTo>
                      <a:lnTo>
                        <a:pt x="151257" y="0"/>
                      </a:lnTo>
                      <a:lnTo>
                        <a:pt x="151257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011" name="Google Shape;1011;p30"/>
              <p:cNvSpPr/>
              <p:nvPr/>
            </p:nvSpPr>
            <p:spPr>
              <a:xfrm>
                <a:off x="10004774" y="1875948"/>
                <a:ext cx="605885" cy="438816"/>
              </a:xfrm>
              <a:custGeom>
                <a:avLst/>
                <a:gdLst/>
                <a:ahLst/>
                <a:cxnLst/>
                <a:rect l="l" t="t" r="r" b="b"/>
                <a:pathLst>
                  <a:path w="605885" h="438816" extrusionOk="0">
                    <a:moveTo>
                      <a:pt x="572167" y="0"/>
                    </a:moveTo>
                    <a:cubicBezTo>
                      <a:pt x="590789" y="0"/>
                      <a:pt x="605885" y="15096"/>
                      <a:pt x="605885" y="33718"/>
                    </a:cubicBezTo>
                    <a:lnTo>
                      <a:pt x="605885" y="405098"/>
                    </a:lnTo>
                    <a:cubicBezTo>
                      <a:pt x="605885" y="423720"/>
                      <a:pt x="590789" y="438817"/>
                      <a:pt x="572167" y="438817"/>
                    </a:cubicBezTo>
                    <a:lnTo>
                      <a:pt x="33718" y="438817"/>
                    </a:lnTo>
                    <a:cubicBezTo>
                      <a:pt x="15096" y="438817"/>
                      <a:pt x="0" y="423720"/>
                      <a:pt x="0" y="405098"/>
                    </a:cubicBezTo>
                    <a:lnTo>
                      <a:pt x="0" y="33718"/>
                    </a:lnTo>
                    <a:cubicBezTo>
                      <a:pt x="0" y="15096"/>
                      <a:pt x="15096" y="0"/>
                      <a:pt x="3371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2" name="Google Shape;1012;p30"/>
              <p:cNvSpPr/>
              <p:nvPr/>
            </p:nvSpPr>
            <p:spPr>
              <a:xfrm>
                <a:off x="9191339" y="860202"/>
                <a:ext cx="605885" cy="815149"/>
              </a:xfrm>
              <a:custGeom>
                <a:avLst/>
                <a:gdLst/>
                <a:ahLst/>
                <a:cxnLst/>
                <a:rect l="l" t="t" r="r" b="b"/>
                <a:pathLst>
                  <a:path w="605885" h="815149" extrusionOk="0">
                    <a:moveTo>
                      <a:pt x="554260" y="0"/>
                    </a:moveTo>
                    <a:cubicBezTo>
                      <a:pt x="582772" y="0"/>
                      <a:pt x="605885" y="23114"/>
                      <a:pt x="605885" y="51625"/>
                    </a:cubicBezTo>
                    <a:lnTo>
                      <a:pt x="605885" y="763524"/>
                    </a:lnTo>
                    <a:cubicBezTo>
                      <a:pt x="605885" y="792036"/>
                      <a:pt x="582771" y="815150"/>
                      <a:pt x="554260" y="815150"/>
                    </a:cubicBezTo>
                    <a:lnTo>
                      <a:pt x="51625" y="815150"/>
                    </a:lnTo>
                    <a:cubicBezTo>
                      <a:pt x="23113" y="815150"/>
                      <a:pt x="0" y="792036"/>
                      <a:pt x="0" y="763524"/>
                    </a:cubicBezTo>
                    <a:lnTo>
                      <a:pt x="0" y="51625"/>
                    </a:lnTo>
                    <a:cubicBezTo>
                      <a:pt x="0" y="23114"/>
                      <a:pt x="23113" y="0"/>
                      <a:pt x="516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13" name="Google Shape;1013;p30"/>
            <p:cNvGrpSpPr/>
            <p:nvPr/>
          </p:nvGrpSpPr>
          <p:grpSpPr>
            <a:xfrm>
              <a:off x="6717319" y="354723"/>
              <a:ext cx="656533" cy="799751"/>
              <a:chOff x="9097899" y="793051"/>
              <a:chExt cx="780287" cy="950500"/>
            </a:xfrm>
          </p:grpSpPr>
          <p:grpSp>
            <p:nvGrpSpPr>
              <p:cNvPr id="1014" name="Google Shape;1014;p30"/>
              <p:cNvGrpSpPr/>
              <p:nvPr/>
            </p:nvGrpSpPr>
            <p:grpSpPr>
              <a:xfrm>
                <a:off x="9118758" y="814006"/>
                <a:ext cx="747999" cy="918020"/>
                <a:chOff x="9118758" y="814006"/>
                <a:chExt cx="747999" cy="918020"/>
              </a:xfrm>
            </p:grpSpPr>
            <p:sp>
              <p:nvSpPr>
                <p:cNvPr id="1015" name="Google Shape;1015;p30"/>
                <p:cNvSpPr/>
                <p:nvPr/>
              </p:nvSpPr>
              <p:spPr>
                <a:xfrm>
                  <a:off x="9131522" y="1722501"/>
                  <a:ext cx="700277" cy="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0277" h="9525" extrusionOk="0">
                      <a:moveTo>
                        <a:pt x="700278" y="0"/>
                      </a:moveTo>
                      <a:lnTo>
                        <a:pt x="0" y="0"/>
                      </a:lnTo>
                    </a:path>
                  </a:pathLst>
                </a:custGeom>
                <a:solidFill>
                  <a:schemeClr val="dk1"/>
                </a:solidFill>
                <a:ln w="12750" cap="rnd" cmpd="sng">
                  <a:solidFill>
                    <a:schemeClr val="dk1"/>
                  </a:solidFill>
                  <a:prstDash val="dashDot"/>
                  <a:miter lim="8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16" name="Google Shape;1016;p30"/>
                <p:cNvSpPr/>
                <p:nvPr/>
              </p:nvSpPr>
              <p:spPr>
                <a:xfrm>
                  <a:off x="9118758" y="826579"/>
                  <a:ext cx="9525" cy="8706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870680" extrusionOk="0">
                      <a:moveTo>
                        <a:pt x="0" y="870680"/>
                      </a:moveTo>
                      <a:lnTo>
                        <a:pt x="0" y="0"/>
                      </a:lnTo>
                    </a:path>
                  </a:pathLst>
                </a:custGeom>
                <a:solidFill>
                  <a:schemeClr val="dk1"/>
                </a:solidFill>
                <a:ln w="12750" cap="rnd" cmpd="sng">
                  <a:solidFill>
                    <a:schemeClr val="dk1"/>
                  </a:solidFill>
                  <a:prstDash val="dashDot"/>
                  <a:miter lim="8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17" name="Google Shape;1017;p30"/>
                <p:cNvSpPr/>
                <p:nvPr/>
              </p:nvSpPr>
              <p:spPr>
                <a:xfrm>
                  <a:off x="9144285" y="814006"/>
                  <a:ext cx="700277" cy="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0277" h="9525" extrusionOk="0">
                      <a:moveTo>
                        <a:pt x="0" y="0"/>
                      </a:moveTo>
                      <a:lnTo>
                        <a:pt x="700278" y="0"/>
                      </a:lnTo>
                    </a:path>
                  </a:pathLst>
                </a:custGeom>
                <a:solidFill>
                  <a:schemeClr val="dk1"/>
                </a:solidFill>
                <a:ln w="12750" cap="rnd" cmpd="sng">
                  <a:solidFill>
                    <a:schemeClr val="dk1"/>
                  </a:solidFill>
                  <a:prstDash val="dashDot"/>
                  <a:miter lim="8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18" name="Google Shape;1018;p30"/>
                <p:cNvSpPr/>
                <p:nvPr/>
              </p:nvSpPr>
              <p:spPr>
                <a:xfrm>
                  <a:off x="9857232" y="839247"/>
                  <a:ext cx="9525" cy="8706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870680" extrusionOk="0">
                      <a:moveTo>
                        <a:pt x="0" y="0"/>
                      </a:moveTo>
                      <a:lnTo>
                        <a:pt x="0" y="870680"/>
                      </a:lnTo>
                    </a:path>
                  </a:pathLst>
                </a:custGeom>
                <a:solidFill>
                  <a:schemeClr val="dk1"/>
                </a:solidFill>
                <a:ln w="12750" cap="rnd" cmpd="sng">
                  <a:solidFill>
                    <a:schemeClr val="dk1"/>
                  </a:solidFill>
                  <a:prstDash val="dashDot"/>
                  <a:miter lim="8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019" name="Google Shape;1019;p30"/>
              <p:cNvGrpSpPr/>
              <p:nvPr/>
            </p:nvGrpSpPr>
            <p:grpSpPr>
              <a:xfrm>
                <a:off x="9097899" y="793051"/>
                <a:ext cx="780287" cy="950500"/>
                <a:chOff x="9097899" y="793051"/>
                <a:chExt cx="780287" cy="950500"/>
              </a:xfrm>
            </p:grpSpPr>
            <p:grpSp>
              <p:nvGrpSpPr>
                <p:cNvPr id="1020" name="Google Shape;1020;p30"/>
                <p:cNvGrpSpPr/>
                <p:nvPr/>
              </p:nvGrpSpPr>
              <p:grpSpPr>
                <a:xfrm>
                  <a:off x="9097899" y="793051"/>
                  <a:ext cx="780287" cy="41909"/>
                  <a:chOff x="9097899" y="793051"/>
                  <a:chExt cx="780287" cy="41909"/>
                </a:xfrm>
              </p:grpSpPr>
              <p:sp>
                <p:nvSpPr>
                  <p:cNvPr id="1021" name="Google Shape;1021;p30"/>
                  <p:cNvSpPr/>
                  <p:nvPr/>
                </p:nvSpPr>
                <p:spPr>
                  <a:xfrm>
                    <a:off x="9097899" y="793051"/>
                    <a:ext cx="41909" cy="419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909" h="41909" extrusionOk="0">
                        <a:moveTo>
                          <a:pt x="0" y="0"/>
                        </a:moveTo>
                        <a:lnTo>
                          <a:pt x="41910" y="0"/>
                        </a:lnTo>
                        <a:lnTo>
                          <a:pt x="41910" y="41910"/>
                        </a:lnTo>
                        <a:lnTo>
                          <a:pt x="0" y="4191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2" name="Google Shape;1022;p30"/>
                  <p:cNvSpPr/>
                  <p:nvPr/>
                </p:nvSpPr>
                <p:spPr>
                  <a:xfrm>
                    <a:off x="9467088" y="793051"/>
                    <a:ext cx="41909" cy="419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909" h="41909" extrusionOk="0">
                        <a:moveTo>
                          <a:pt x="0" y="0"/>
                        </a:moveTo>
                        <a:lnTo>
                          <a:pt x="41910" y="0"/>
                        </a:lnTo>
                        <a:lnTo>
                          <a:pt x="41910" y="41910"/>
                        </a:lnTo>
                        <a:lnTo>
                          <a:pt x="0" y="4191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3" name="Google Shape;1023;p30"/>
                  <p:cNvSpPr/>
                  <p:nvPr/>
                </p:nvSpPr>
                <p:spPr>
                  <a:xfrm>
                    <a:off x="9836277" y="793051"/>
                    <a:ext cx="41909" cy="419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909" h="41909" extrusionOk="0">
                        <a:moveTo>
                          <a:pt x="0" y="0"/>
                        </a:moveTo>
                        <a:lnTo>
                          <a:pt x="41910" y="0"/>
                        </a:lnTo>
                        <a:lnTo>
                          <a:pt x="41910" y="41910"/>
                        </a:lnTo>
                        <a:lnTo>
                          <a:pt x="0" y="4191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24" name="Google Shape;1024;p30"/>
                <p:cNvGrpSpPr/>
                <p:nvPr/>
              </p:nvGrpSpPr>
              <p:grpSpPr>
                <a:xfrm>
                  <a:off x="9097899" y="1247298"/>
                  <a:ext cx="780287" cy="41910"/>
                  <a:chOff x="9097899" y="1247298"/>
                  <a:chExt cx="780287" cy="41910"/>
                </a:xfrm>
              </p:grpSpPr>
              <p:sp>
                <p:nvSpPr>
                  <p:cNvPr id="1025" name="Google Shape;1025;p30"/>
                  <p:cNvSpPr/>
                  <p:nvPr/>
                </p:nvSpPr>
                <p:spPr>
                  <a:xfrm>
                    <a:off x="9097899" y="1247298"/>
                    <a:ext cx="41909" cy="419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909" h="41910" extrusionOk="0">
                        <a:moveTo>
                          <a:pt x="0" y="0"/>
                        </a:moveTo>
                        <a:lnTo>
                          <a:pt x="41910" y="0"/>
                        </a:lnTo>
                        <a:lnTo>
                          <a:pt x="41910" y="41910"/>
                        </a:lnTo>
                        <a:lnTo>
                          <a:pt x="0" y="4191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6" name="Google Shape;1026;p30"/>
                  <p:cNvSpPr/>
                  <p:nvPr/>
                </p:nvSpPr>
                <p:spPr>
                  <a:xfrm>
                    <a:off x="9836277" y="1247298"/>
                    <a:ext cx="41909" cy="419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909" h="41910" extrusionOk="0">
                        <a:moveTo>
                          <a:pt x="0" y="0"/>
                        </a:moveTo>
                        <a:lnTo>
                          <a:pt x="41910" y="0"/>
                        </a:lnTo>
                        <a:lnTo>
                          <a:pt x="41910" y="41910"/>
                        </a:lnTo>
                        <a:lnTo>
                          <a:pt x="0" y="4191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27" name="Google Shape;1027;p30"/>
                <p:cNvGrpSpPr/>
                <p:nvPr/>
              </p:nvGrpSpPr>
              <p:grpSpPr>
                <a:xfrm>
                  <a:off x="9097899" y="1701641"/>
                  <a:ext cx="780287" cy="41910"/>
                  <a:chOff x="9097899" y="1701641"/>
                  <a:chExt cx="780287" cy="41910"/>
                </a:xfrm>
              </p:grpSpPr>
              <p:sp>
                <p:nvSpPr>
                  <p:cNvPr id="1028" name="Google Shape;1028;p30"/>
                  <p:cNvSpPr/>
                  <p:nvPr/>
                </p:nvSpPr>
                <p:spPr>
                  <a:xfrm>
                    <a:off x="9097899" y="1701641"/>
                    <a:ext cx="41909" cy="419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909" h="41910" extrusionOk="0">
                        <a:moveTo>
                          <a:pt x="0" y="0"/>
                        </a:moveTo>
                        <a:lnTo>
                          <a:pt x="41910" y="0"/>
                        </a:lnTo>
                        <a:lnTo>
                          <a:pt x="41910" y="41910"/>
                        </a:lnTo>
                        <a:lnTo>
                          <a:pt x="0" y="4191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9" name="Google Shape;1029;p30"/>
                  <p:cNvSpPr/>
                  <p:nvPr/>
                </p:nvSpPr>
                <p:spPr>
                  <a:xfrm>
                    <a:off x="9467088" y="1701641"/>
                    <a:ext cx="41909" cy="419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909" h="41910" extrusionOk="0">
                        <a:moveTo>
                          <a:pt x="0" y="0"/>
                        </a:moveTo>
                        <a:lnTo>
                          <a:pt x="41910" y="0"/>
                        </a:lnTo>
                        <a:lnTo>
                          <a:pt x="41910" y="41910"/>
                        </a:lnTo>
                        <a:lnTo>
                          <a:pt x="0" y="4191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0" name="Google Shape;1030;p30"/>
                  <p:cNvSpPr/>
                  <p:nvPr/>
                </p:nvSpPr>
                <p:spPr>
                  <a:xfrm>
                    <a:off x="9836277" y="1701641"/>
                    <a:ext cx="41909" cy="419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909" h="41910" extrusionOk="0">
                        <a:moveTo>
                          <a:pt x="0" y="0"/>
                        </a:moveTo>
                        <a:lnTo>
                          <a:pt x="41910" y="0"/>
                        </a:lnTo>
                        <a:lnTo>
                          <a:pt x="41910" y="41910"/>
                        </a:lnTo>
                        <a:lnTo>
                          <a:pt x="0" y="4191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grpSp>
          <p:nvGrpSpPr>
            <p:cNvPr id="1031" name="Google Shape;1031;p30"/>
            <p:cNvGrpSpPr/>
            <p:nvPr/>
          </p:nvGrpSpPr>
          <p:grpSpPr>
            <a:xfrm>
              <a:off x="7074117" y="956519"/>
              <a:ext cx="215826" cy="125825"/>
              <a:chOff x="9521952" y="1508283"/>
              <a:chExt cx="256508" cy="149542"/>
            </a:xfrm>
          </p:grpSpPr>
          <p:sp>
            <p:nvSpPr>
              <p:cNvPr id="1032" name="Google Shape;1032;p30"/>
              <p:cNvSpPr/>
              <p:nvPr/>
            </p:nvSpPr>
            <p:spPr>
              <a:xfrm>
                <a:off x="9521952" y="1508283"/>
                <a:ext cx="256508" cy="149542"/>
              </a:xfrm>
              <a:custGeom>
                <a:avLst/>
                <a:gdLst/>
                <a:ahLst/>
                <a:cxnLst/>
                <a:rect l="l" t="t" r="r" b="b"/>
                <a:pathLst>
                  <a:path w="256508" h="149542" extrusionOk="0">
                    <a:moveTo>
                      <a:pt x="218694" y="0"/>
                    </a:moveTo>
                    <a:cubicBezTo>
                      <a:pt x="239578" y="0"/>
                      <a:pt x="256508" y="16930"/>
                      <a:pt x="256508" y="37814"/>
                    </a:cubicBezTo>
                    <a:lnTo>
                      <a:pt x="256508" y="111728"/>
                    </a:lnTo>
                    <a:cubicBezTo>
                      <a:pt x="256508" y="132612"/>
                      <a:pt x="239578" y="149543"/>
                      <a:pt x="218694" y="149543"/>
                    </a:cubicBezTo>
                    <a:lnTo>
                      <a:pt x="37814" y="149543"/>
                    </a:lnTo>
                    <a:cubicBezTo>
                      <a:pt x="16930" y="149543"/>
                      <a:pt x="1" y="132612"/>
                      <a:pt x="1" y="111728"/>
                    </a:cubicBezTo>
                    <a:lnTo>
                      <a:pt x="1" y="37814"/>
                    </a:lnTo>
                    <a:cubicBezTo>
                      <a:pt x="1" y="16930"/>
                      <a:pt x="16930" y="0"/>
                      <a:pt x="378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033" name="Google Shape;1033;p30"/>
              <p:cNvGrpSpPr/>
              <p:nvPr/>
            </p:nvGrpSpPr>
            <p:grpSpPr>
              <a:xfrm>
                <a:off x="9556578" y="1534618"/>
                <a:ext cx="183763" cy="98921"/>
                <a:chOff x="9556578" y="1534618"/>
                <a:chExt cx="183763" cy="98921"/>
              </a:xfrm>
            </p:grpSpPr>
            <p:grpSp>
              <p:nvGrpSpPr>
                <p:cNvPr id="1034" name="Google Shape;1034;p30"/>
                <p:cNvGrpSpPr/>
                <p:nvPr/>
              </p:nvGrpSpPr>
              <p:grpSpPr>
                <a:xfrm>
                  <a:off x="9645396" y="1536115"/>
                  <a:ext cx="94945" cy="94946"/>
                  <a:chOff x="9645396" y="1536115"/>
                  <a:chExt cx="94945" cy="94946"/>
                </a:xfrm>
              </p:grpSpPr>
              <p:sp>
                <p:nvSpPr>
                  <p:cNvPr id="1035" name="Google Shape;1035;p30"/>
                  <p:cNvSpPr/>
                  <p:nvPr/>
                </p:nvSpPr>
                <p:spPr>
                  <a:xfrm>
                    <a:off x="9645396" y="1588389"/>
                    <a:ext cx="42671" cy="426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671" h="42672" extrusionOk="0">
                        <a:moveTo>
                          <a:pt x="16764" y="31147"/>
                        </a:moveTo>
                        <a:lnTo>
                          <a:pt x="42672" y="5144"/>
                        </a:lnTo>
                        <a:lnTo>
                          <a:pt x="37529" y="0"/>
                        </a:lnTo>
                        <a:lnTo>
                          <a:pt x="11525" y="25908"/>
                        </a:lnTo>
                        <a:lnTo>
                          <a:pt x="6382" y="28765"/>
                        </a:lnTo>
                        <a:lnTo>
                          <a:pt x="0" y="38576"/>
                        </a:lnTo>
                        <a:lnTo>
                          <a:pt x="4096" y="42672"/>
                        </a:lnTo>
                        <a:lnTo>
                          <a:pt x="13906" y="36290"/>
                        </a:lnTo>
                        <a:lnTo>
                          <a:pt x="16764" y="31147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6" name="Google Shape;1036;p30"/>
                  <p:cNvSpPr/>
                  <p:nvPr/>
                </p:nvSpPr>
                <p:spPr>
                  <a:xfrm>
                    <a:off x="9674923" y="1536115"/>
                    <a:ext cx="65418" cy="654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418" h="65418" extrusionOk="0">
                        <a:moveTo>
                          <a:pt x="36576" y="54845"/>
                        </a:moveTo>
                        <a:lnTo>
                          <a:pt x="63246" y="28175"/>
                        </a:lnTo>
                        <a:cubicBezTo>
                          <a:pt x="64008" y="27413"/>
                          <a:pt x="64484" y="26461"/>
                          <a:pt x="64770" y="25413"/>
                        </a:cubicBezTo>
                        <a:cubicBezTo>
                          <a:pt x="65627" y="21794"/>
                          <a:pt x="66866" y="13602"/>
                          <a:pt x="59341" y="6077"/>
                        </a:cubicBezTo>
                        <a:cubicBezTo>
                          <a:pt x="51816" y="-1447"/>
                          <a:pt x="43625" y="-209"/>
                          <a:pt x="40005" y="648"/>
                        </a:cubicBezTo>
                        <a:cubicBezTo>
                          <a:pt x="38958" y="934"/>
                          <a:pt x="38005" y="1410"/>
                          <a:pt x="37243" y="2172"/>
                        </a:cubicBezTo>
                        <a:lnTo>
                          <a:pt x="10573" y="28842"/>
                        </a:lnTo>
                        <a:cubicBezTo>
                          <a:pt x="14669" y="32938"/>
                          <a:pt x="14669" y="39701"/>
                          <a:pt x="10573" y="43796"/>
                        </a:cubicBezTo>
                        <a:lnTo>
                          <a:pt x="8287" y="46082"/>
                        </a:lnTo>
                        <a:lnTo>
                          <a:pt x="4286" y="42082"/>
                        </a:lnTo>
                        <a:lnTo>
                          <a:pt x="0" y="46368"/>
                        </a:lnTo>
                        <a:lnTo>
                          <a:pt x="19050" y="65418"/>
                        </a:lnTo>
                        <a:lnTo>
                          <a:pt x="23336" y="61132"/>
                        </a:lnTo>
                        <a:lnTo>
                          <a:pt x="19336" y="57131"/>
                        </a:lnTo>
                        <a:lnTo>
                          <a:pt x="21622" y="54845"/>
                        </a:lnTo>
                        <a:cubicBezTo>
                          <a:pt x="25718" y="50750"/>
                          <a:pt x="32481" y="50750"/>
                          <a:pt x="36576" y="54845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37" name="Google Shape;1037;p30"/>
                <p:cNvGrpSpPr/>
                <p:nvPr/>
              </p:nvGrpSpPr>
              <p:grpSpPr>
                <a:xfrm>
                  <a:off x="9556578" y="1534618"/>
                  <a:ext cx="98773" cy="98921"/>
                  <a:chOff x="9556578" y="1534618"/>
                  <a:chExt cx="98773" cy="98921"/>
                </a:xfrm>
              </p:grpSpPr>
              <p:sp>
                <p:nvSpPr>
                  <p:cNvPr id="1038" name="Google Shape;1038;p30"/>
                  <p:cNvSpPr/>
                  <p:nvPr/>
                </p:nvSpPr>
                <p:spPr>
                  <a:xfrm>
                    <a:off x="9556578" y="1534618"/>
                    <a:ext cx="98773" cy="989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8773" h="98921" extrusionOk="0">
                        <a:moveTo>
                          <a:pt x="40717" y="72440"/>
                        </a:moveTo>
                        <a:lnTo>
                          <a:pt x="72244" y="40912"/>
                        </a:lnTo>
                        <a:cubicBezTo>
                          <a:pt x="74149" y="39007"/>
                          <a:pt x="76721" y="38054"/>
                          <a:pt x="79388" y="38054"/>
                        </a:cubicBezTo>
                        <a:cubicBezTo>
                          <a:pt x="84341" y="38150"/>
                          <a:pt x="89389" y="36340"/>
                          <a:pt x="93199" y="32530"/>
                        </a:cubicBezTo>
                        <a:cubicBezTo>
                          <a:pt x="98247" y="27482"/>
                          <a:pt x="99866" y="20243"/>
                          <a:pt x="98057" y="13766"/>
                        </a:cubicBezTo>
                        <a:lnTo>
                          <a:pt x="88722" y="23100"/>
                        </a:lnTo>
                        <a:lnTo>
                          <a:pt x="78435" y="20338"/>
                        </a:lnTo>
                        <a:lnTo>
                          <a:pt x="75673" y="10051"/>
                        </a:lnTo>
                        <a:lnTo>
                          <a:pt x="85007" y="716"/>
                        </a:lnTo>
                        <a:cubicBezTo>
                          <a:pt x="78626" y="-1093"/>
                          <a:pt x="71482" y="526"/>
                          <a:pt x="66434" y="5574"/>
                        </a:cubicBezTo>
                        <a:cubicBezTo>
                          <a:pt x="62624" y="9384"/>
                          <a:pt x="60814" y="14432"/>
                          <a:pt x="60909" y="19385"/>
                        </a:cubicBezTo>
                        <a:cubicBezTo>
                          <a:pt x="60909" y="22052"/>
                          <a:pt x="59957" y="24624"/>
                          <a:pt x="58052" y="26529"/>
                        </a:cubicBezTo>
                        <a:lnTo>
                          <a:pt x="26524" y="58057"/>
                        </a:lnTo>
                        <a:cubicBezTo>
                          <a:pt x="24619" y="59962"/>
                          <a:pt x="22047" y="60914"/>
                          <a:pt x="19380" y="60914"/>
                        </a:cubicBezTo>
                        <a:cubicBezTo>
                          <a:pt x="14427" y="60819"/>
                          <a:pt x="9379" y="62629"/>
                          <a:pt x="5569" y="66439"/>
                        </a:cubicBezTo>
                        <a:cubicBezTo>
                          <a:pt x="-2146" y="74154"/>
                          <a:pt x="-1861" y="86918"/>
                          <a:pt x="6522" y="94252"/>
                        </a:cubicBezTo>
                        <a:cubicBezTo>
                          <a:pt x="13761" y="100634"/>
                          <a:pt x="24905" y="100443"/>
                          <a:pt x="32048" y="93871"/>
                        </a:cubicBezTo>
                        <a:cubicBezTo>
                          <a:pt x="36239" y="89966"/>
                          <a:pt x="38240" y="84632"/>
                          <a:pt x="38145" y="79393"/>
                        </a:cubicBezTo>
                        <a:cubicBezTo>
                          <a:pt x="38145" y="76821"/>
                          <a:pt x="39097" y="74249"/>
                          <a:pt x="41002" y="72440"/>
                        </a:cubicBezTo>
                        <a:close/>
                        <a:moveTo>
                          <a:pt x="16618" y="87965"/>
                        </a:moveTo>
                        <a:lnTo>
                          <a:pt x="10713" y="82060"/>
                        </a:lnTo>
                        <a:lnTo>
                          <a:pt x="12903" y="73964"/>
                        </a:lnTo>
                        <a:lnTo>
                          <a:pt x="21000" y="71773"/>
                        </a:lnTo>
                        <a:lnTo>
                          <a:pt x="26905" y="77678"/>
                        </a:lnTo>
                        <a:lnTo>
                          <a:pt x="24714" y="85775"/>
                        </a:lnTo>
                        <a:lnTo>
                          <a:pt x="16618" y="87965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9" name="Google Shape;1039;p30"/>
                  <p:cNvSpPr/>
                  <p:nvPr/>
                </p:nvSpPr>
                <p:spPr>
                  <a:xfrm>
                    <a:off x="9597270" y="1577125"/>
                    <a:ext cx="15573" cy="155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73" h="15573" extrusionOk="0">
                        <a:moveTo>
                          <a:pt x="786" y="14883"/>
                        </a:moveTo>
                        <a:lnTo>
                          <a:pt x="786" y="14883"/>
                        </a:lnTo>
                        <a:cubicBezTo>
                          <a:pt x="-262" y="13835"/>
                          <a:pt x="-262" y="12025"/>
                          <a:pt x="786" y="10882"/>
                        </a:cubicBezTo>
                        <a:lnTo>
                          <a:pt x="10882" y="786"/>
                        </a:lnTo>
                        <a:cubicBezTo>
                          <a:pt x="11930" y="-262"/>
                          <a:pt x="13740" y="-262"/>
                          <a:pt x="14788" y="786"/>
                        </a:cubicBezTo>
                        <a:lnTo>
                          <a:pt x="14788" y="786"/>
                        </a:lnTo>
                        <a:cubicBezTo>
                          <a:pt x="15835" y="1834"/>
                          <a:pt x="15835" y="3643"/>
                          <a:pt x="14788" y="4691"/>
                        </a:cubicBezTo>
                        <a:lnTo>
                          <a:pt x="4691" y="14788"/>
                        </a:lnTo>
                        <a:cubicBezTo>
                          <a:pt x="3643" y="15835"/>
                          <a:pt x="1834" y="15835"/>
                          <a:pt x="690" y="1478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</p:grpSp>
      <p:grpSp>
        <p:nvGrpSpPr>
          <p:cNvPr id="1040" name="Google Shape;1040;p30"/>
          <p:cNvGrpSpPr/>
          <p:nvPr/>
        </p:nvGrpSpPr>
        <p:grpSpPr>
          <a:xfrm>
            <a:off x="254436" y="3695349"/>
            <a:ext cx="917374" cy="683570"/>
            <a:chOff x="1914620" y="1930431"/>
            <a:chExt cx="572929" cy="426911"/>
          </a:xfrm>
        </p:grpSpPr>
        <p:grpSp>
          <p:nvGrpSpPr>
            <p:cNvPr id="1041" name="Google Shape;1041;p30"/>
            <p:cNvGrpSpPr/>
            <p:nvPr/>
          </p:nvGrpSpPr>
          <p:grpSpPr>
            <a:xfrm>
              <a:off x="1914620" y="1930431"/>
              <a:ext cx="572929" cy="426911"/>
              <a:chOff x="1914620" y="1930431"/>
              <a:chExt cx="572929" cy="426911"/>
            </a:xfrm>
          </p:grpSpPr>
          <p:sp>
            <p:nvSpPr>
              <p:cNvPr id="1042" name="Google Shape;1042;p30"/>
              <p:cNvSpPr/>
              <p:nvPr/>
            </p:nvSpPr>
            <p:spPr>
              <a:xfrm>
                <a:off x="2042160" y="1930431"/>
                <a:ext cx="445389" cy="299466"/>
              </a:xfrm>
              <a:custGeom>
                <a:avLst/>
                <a:gdLst/>
                <a:ahLst/>
                <a:cxnLst/>
                <a:rect l="l" t="t" r="r" b="b"/>
                <a:pathLst>
                  <a:path w="445389" h="299466" extrusionOk="0">
                    <a:moveTo>
                      <a:pt x="139065" y="7620"/>
                    </a:moveTo>
                    <a:lnTo>
                      <a:pt x="173355" y="41910"/>
                    </a:lnTo>
                    <a:cubicBezTo>
                      <a:pt x="178308" y="46863"/>
                      <a:pt x="185071" y="49721"/>
                      <a:pt x="192119" y="49721"/>
                    </a:cubicBezTo>
                    <a:lnTo>
                      <a:pt x="418910" y="49721"/>
                    </a:lnTo>
                    <a:cubicBezTo>
                      <a:pt x="433578" y="49721"/>
                      <a:pt x="445389" y="61627"/>
                      <a:pt x="445389" y="76200"/>
                    </a:cubicBezTo>
                    <a:lnTo>
                      <a:pt x="445389" y="272987"/>
                    </a:lnTo>
                    <a:cubicBezTo>
                      <a:pt x="445389" y="287655"/>
                      <a:pt x="433483" y="299466"/>
                      <a:pt x="418910" y="299466"/>
                    </a:cubicBezTo>
                    <a:lnTo>
                      <a:pt x="26479" y="299466"/>
                    </a:lnTo>
                    <a:cubicBezTo>
                      <a:pt x="11811" y="299466"/>
                      <a:pt x="0" y="287560"/>
                      <a:pt x="0" y="272987"/>
                    </a:cubicBezTo>
                    <a:lnTo>
                      <a:pt x="0" y="26479"/>
                    </a:lnTo>
                    <a:cubicBezTo>
                      <a:pt x="0" y="11811"/>
                      <a:pt x="11906" y="0"/>
                      <a:pt x="26479" y="0"/>
                    </a:cubicBezTo>
                    <a:lnTo>
                      <a:pt x="120396" y="0"/>
                    </a:lnTo>
                    <a:cubicBezTo>
                      <a:pt x="127444" y="0"/>
                      <a:pt x="134207" y="2762"/>
                      <a:pt x="139160" y="771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3" name="Google Shape;1043;p30"/>
              <p:cNvSpPr/>
              <p:nvPr/>
            </p:nvSpPr>
            <p:spPr>
              <a:xfrm>
                <a:off x="1978342" y="1994058"/>
                <a:ext cx="445389" cy="299465"/>
              </a:xfrm>
              <a:custGeom>
                <a:avLst/>
                <a:gdLst/>
                <a:ahLst/>
                <a:cxnLst/>
                <a:rect l="l" t="t" r="r" b="b"/>
                <a:pathLst>
                  <a:path w="445389" h="299465" extrusionOk="0">
                    <a:moveTo>
                      <a:pt x="139065" y="7715"/>
                    </a:moveTo>
                    <a:lnTo>
                      <a:pt x="173355" y="42005"/>
                    </a:lnTo>
                    <a:cubicBezTo>
                      <a:pt x="178308" y="46958"/>
                      <a:pt x="185071" y="49721"/>
                      <a:pt x="192119" y="49721"/>
                    </a:cubicBezTo>
                    <a:lnTo>
                      <a:pt x="418909" y="49721"/>
                    </a:lnTo>
                    <a:cubicBezTo>
                      <a:pt x="433578" y="49721"/>
                      <a:pt x="445389" y="61627"/>
                      <a:pt x="445389" y="76200"/>
                    </a:cubicBezTo>
                    <a:lnTo>
                      <a:pt x="445389" y="272986"/>
                    </a:lnTo>
                    <a:cubicBezTo>
                      <a:pt x="445389" y="287655"/>
                      <a:pt x="433483" y="299466"/>
                      <a:pt x="418909" y="299466"/>
                    </a:cubicBezTo>
                    <a:lnTo>
                      <a:pt x="26480" y="299466"/>
                    </a:lnTo>
                    <a:cubicBezTo>
                      <a:pt x="11811" y="299466"/>
                      <a:pt x="0" y="287560"/>
                      <a:pt x="0" y="272986"/>
                    </a:cubicBezTo>
                    <a:lnTo>
                      <a:pt x="0" y="26479"/>
                    </a:lnTo>
                    <a:cubicBezTo>
                      <a:pt x="0" y="11811"/>
                      <a:pt x="11906" y="0"/>
                      <a:pt x="26480" y="0"/>
                    </a:cubicBezTo>
                    <a:lnTo>
                      <a:pt x="120396" y="0"/>
                    </a:lnTo>
                    <a:cubicBezTo>
                      <a:pt x="127445" y="0"/>
                      <a:pt x="134207" y="2762"/>
                      <a:pt x="139160" y="771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4" name="Google Shape;1044;p30"/>
              <p:cNvSpPr/>
              <p:nvPr/>
            </p:nvSpPr>
            <p:spPr>
              <a:xfrm>
                <a:off x="1914620" y="2057876"/>
                <a:ext cx="445389" cy="299466"/>
              </a:xfrm>
              <a:custGeom>
                <a:avLst/>
                <a:gdLst/>
                <a:ahLst/>
                <a:cxnLst/>
                <a:rect l="l" t="t" r="r" b="b"/>
                <a:pathLst>
                  <a:path w="445389" h="299466" extrusionOk="0">
                    <a:moveTo>
                      <a:pt x="139065" y="7715"/>
                    </a:moveTo>
                    <a:lnTo>
                      <a:pt x="173355" y="42005"/>
                    </a:lnTo>
                    <a:cubicBezTo>
                      <a:pt x="178308" y="46958"/>
                      <a:pt x="185071" y="49721"/>
                      <a:pt x="192119" y="49721"/>
                    </a:cubicBezTo>
                    <a:lnTo>
                      <a:pt x="418909" y="49721"/>
                    </a:lnTo>
                    <a:cubicBezTo>
                      <a:pt x="433578" y="49721"/>
                      <a:pt x="445389" y="61627"/>
                      <a:pt x="445389" y="76200"/>
                    </a:cubicBezTo>
                    <a:lnTo>
                      <a:pt x="445389" y="272987"/>
                    </a:lnTo>
                    <a:cubicBezTo>
                      <a:pt x="445389" y="287655"/>
                      <a:pt x="433483" y="299466"/>
                      <a:pt x="418909" y="299466"/>
                    </a:cubicBezTo>
                    <a:lnTo>
                      <a:pt x="26479" y="299466"/>
                    </a:lnTo>
                    <a:cubicBezTo>
                      <a:pt x="11811" y="299466"/>
                      <a:pt x="0" y="287560"/>
                      <a:pt x="0" y="272987"/>
                    </a:cubicBezTo>
                    <a:lnTo>
                      <a:pt x="0" y="26479"/>
                    </a:lnTo>
                    <a:cubicBezTo>
                      <a:pt x="0" y="11811"/>
                      <a:pt x="11906" y="0"/>
                      <a:pt x="26479" y="0"/>
                    </a:cubicBezTo>
                    <a:lnTo>
                      <a:pt x="120396" y="0"/>
                    </a:lnTo>
                    <a:cubicBezTo>
                      <a:pt x="127444" y="0"/>
                      <a:pt x="134207" y="2762"/>
                      <a:pt x="139160" y="771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045" name="Google Shape;1045;p30"/>
            <p:cNvSpPr/>
            <p:nvPr/>
          </p:nvSpPr>
          <p:spPr>
            <a:xfrm>
              <a:off x="2024157" y="2180272"/>
              <a:ext cx="222980" cy="101917"/>
            </a:xfrm>
            <a:custGeom>
              <a:avLst/>
              <a:gdLst/>
              <a:ahLst/>
              <a:cxnLst/>
              <a:rect l="l" t="t" r="r" b="b"/>
              <a:pathLst>
                <a:path w="222980" h="101917" extrusionOk="0">
                  <a:moveTo>
                    <a:pt x="25051" y="45529"/>
                  </a:moveTo>
                  <a:lnTo>
                    <a:pt x="0" y="45529"/>
                  </a:lnTo>
                  <a:lnTo>
                    <a:pt x="0" y="56388"/>
                  </a:lnTo>
                  <a:lnTo>
                    <a:pt x="25051" y="56388"/>
                  </a:lnTo>
                  <a:lnTo>
                    <a:pt x="25051" y="45529"/>
                  </a:lnTo>
                  <a:close/>
                  <a:moveTo>
                    <a:pt x="115538" y="79153"/>
                  </a:moveTo>
                  <a:lnTo>
                    <a:pt x="184023" y="79153"/>
                  </a:lnTo>
                  <a:lnTo>
                    <a:pt x="184023" y="68294"/>
                  </a:lnTo>
                  <a:lnTo>
                    <a:pt x="115538" y="68294"/>
                  </a:lnTo>
                  <a:lnTo>
                    <a:pt x="115538" y="79153"/>
                  </a:lnTo>
                  <a:close/>
                  <a:moveTo>
                    <a:pt x="32766" y="56388"/>
                  </a:moveTo>
                  <a:lnTo>
                    <a:pt x="129730" y="56388"/>
                  </a:lnTo>
                  <a:lnTo>
                    <a:pt x="129730" y="45529"/>
                  </a:lnTo>
                  <a:lnTo>
                    <a:pt x="32766" y="45529"/>
                  </a:lnTo>
                  <a:lnTo>
                    <a:pt x="32766" y="56388"/>
                  </a:lnTo>
                  <a:close/>
                  <a:moveTo>
                    <a:pt x="184023" y="0"/>
                  </a:moveTo>
                  <a:lnTo>
                    <a:pt x="23908" y="0"/>
                  </a:lnTo>
                  <a:lnTo>
                    <a:pt x="23908" y="10858"/>
                  </a:lnTo>
                  <a:lnTo>
                    <a:pt x="184023" y="10858"/>
                  </a:lnTo>
                  <a:lnTo>
                    <a:pt x="184023" y="0"/>
                  </a:lnTo>
                  <a:close/>
                  <a:moveTo>
                    <a:pt x="47815" y="22765"/>
                  </a:moveTo>
                  <a:lnTo>
                    <a:pt x="0" y="22765"/>
                  </a:lnTo>
                  <a:lnTo>
                    <a:pt x="0" y="33623"/>
                  </a:lnTo>
                  <a:lnTo>
                    <a:pt x="47815" y="33623"/>
                  </a:lnTo>
                  <a:lnTo>
                    <a:pt x="47815" y="22765"/>
                  </a:lnTo>
                  <a:close/>
                  <a:moveTo>
                    <a:pt x="102584" y="68294"/>
                  </a:moveTo>
                  <a:lnTo>
                    <a:pt x="0" y="68294"/>
                  </a:lnTo>
                  <a:lnTo>
                    <a:pt x="0" y="79153"/>
                  </a:lnTo>
                  <a:lnTo>
                    <a:pt x="102584" y="79153"/>
                  </a:lnTo>
                  <a:lnTo>
                    <a:pt x="102584" y="68294"/>
                  </a:lnTo>
                  <a:close/>
                  <a:moveTo>
                    <a:pt x="146875" y="101918"/>
                  </a:moveTo>
                  <a:lnTo>
                    <a:pt x="195644" y="101918"/>
                  </a:lnTo>
                  <a:lnTo>
                    <a:pt x="195644" y="91059"/>
                  </a:lnTo>
                  <a:lnTo>
                    <a:pt x="146875" y="91059"/>
                  </a:lnTo>
                  <a:lnTo>
                    <a:pt x="146875" y="101918"/>
                  </a:lnTo>
                  <a:close/>
                  <a:moveTo>
                    <a:pt x="0" y="101918"/>
                  </a:moveTo>
                  <a:lnTo>
                    <a:pt x="62198" y="101918"/>
                  </a:lnTo>
                  <a:lnTo>
                    <a:pt x="62198" y="91059"/>
                  </a:lnTo>
                  <a:lnTo>
                    <a:pt x="0" y="91059"/>
                  </a:lnTo>
                  <a:lnTo>
                    <a:pt x="0" y="101918"/>
                  </a:lnTo>
                  <a:close/>
                  <a:moveTo>
                    <a:pt x="60769" y="33623"/>
                  </a:moveTo>
                  <a:lnTo>
                    <a:pt x="222980" y="33623"/>
                  </a:lnTo>
                  <a:lnTo>
                    <a:pt x="222980" y="22765"/>
                  </a:lnTo>
                  <a:lnTo>
                    <a:pt x="60769" y="22765"/>
                  </a:lnTo>
                  <a:lnTo>
                    <a:pt x="60769" y="33623"/>
                  </a:lnTo>
                  <a:close/>
                  <a:moveTo>
                    <a:pt x="190500" y="0"/>
                  </a:moveTo>
                  <a:lnTo>
                    <a:pt x="190500" y="10858"/>
                  </a:lnTo>
                  <a:lnTo>
                    <a:pt x="222980" y="10858"/>
                  </a:lnTo>
                  <a:lnTo>
                    <a:pt x="222980" y="0"/>
                  </a:lnTo>
                  <a:lnTo>
                    <a:pt x="190500" y="0"/>
                  </a:lnTo>
                  <a:close/>
                  <a:moveTo>
                    <a:pt x="137350" y="56388"/>
                  </a:moveTo>
                  <a:lnTo>
                    <a:pt x="222980" y="56388"/>
                  </a:lnTo>
                  <a:lnTo>
                    <a:pt x="222980" y="45529"/>
                  </a:lnTo>
                  <a:lnTo>
                    <a:pt x="137350" y="45529"/>
                  </a:lnTo>
                  <a:lnTo>
                    <a:pt x="137350" y="56388"/>
                  </a:lnTo>
                  <a:close/>
                  <a:moveTo>
                    <a:pt x="196882" y="79153"/>
                  </a:moveTo>
                  <a:lnTo>
                    <a:pt x="222885" y="79153"/>
                  </a:lnTo>
                  <a:lnTo>
                    <a:pt x="222885" y="68294"/>
                  </a:lnTo>
                  <a:lnTo>
                    <a:pt x="196882" y="68294"/>
                  </a:lnTo>
                  <a:lnTo>
                    <a:pt x="196882" y="79153"/>
                  </a:lnTo>
                  <a:close/>
                  <a:moveTo>
                    <a:pt x="75057" y="101918"/>
                  </a:moveTo>
                  <a:lnTo>
                    <a:pt x="139065" y="101918"/>
                  </a:lnTo>
                  <a:lnTo>
                    <a:pt x="139065" y="91059"/>
                  </a:lnTo>
                  <a:lnTo>
                    <a:pt x="75057" y="91059"/>
                  </a:lnTo>
                  <a:lnTo>
                    <a:pt x="75057" y="1019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" name="Google Shape;368;p21">
            <a:extLst>
              <a:ext uri="{FF2B5EF4-FFF2-40B4-BE49-F238E27FC236}">
                <a16:creationId xmlns:a16="http://schemas.microsoft.com/office/drawing/2014/main" id="{F0981DCB-BB5F-11CB-E0DF-511E20434B53}"/>
              </a:ext>
            </a:extLst>
          </p:cNvPr>
          <p:cNvSpPr txBox="1">
            <a:spLocks/>
          </p:cNvSpPr>
          <p:nvPr/>
        </p:nvSpPr>
        <p:spPr>
          <a:xfrm>
            <a:off x="2018110" y="5675874"/>
            <a:ext cx="5678949" cy="621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Poppins SemiBold"/>
              <a:buNone/>
              <a:defRPr sz="36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Poppins SemiBold"/>
              <a:buNone/>
              <a:defRPr sz="36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Poppins SemiBold"/>
              <a:buNone/>
              <a:defRPr sz="36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Poppins SemiBold"/>
              <a:buNone/>
              <a:defRPr sz="36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Poppins SemiBold"/>
              <a:buNone/>
              <a:defRPr sz="36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Poppins SemiBold"/>
              <a:buNone/>
              <a:defRPr sz="36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Poppins SemiBold"/>
              <a:buNone/>
              <a:defRPr sz="36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Poppins SemiBold"/>
              <a:buNone/>
              <a:defRPr sz="36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Poppins SemiBold"/>
              <a:buNone/>
              <a:defRPr sz="36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pPr algn="ctr"/>
            <a:r>
              <a:rPr lang="en-US" dirty="0" err="1"/>
              <a:t>LightGBM</a:t>
            </a:r>
            <a:r>
              <a:rPr lang="en-US" dirty="0"/>
              <a:t> vs </a:t>
            </a:r>
            <a:r>
              <a:rPr lang="en-US" dirty="0" err="1"/>
              <a:t>XGBoost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01832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68;p21">
            <a:extLst>
              <a:ext uri="{FF2B5EF4-FFF2-40B4-BE49-F238E27FC236}">
                <a16:creationId xmlns:a16="http://schemas.microsoft.com/office/drawing/2014/main" id="{B7C4AAFF-793B-8B18-D584-952C657E990F}"/>
              </a:ext>
            </a:extLst>
          </p:cNvPr>
          <p:cNvSpPr txBox="1">
            <a:spLocks/>
          </p:cNvSpPr>
          <p:nvPr/>
        </p:nvSpPr>
        <p:spPr>
          <a:xfrm>
            <a:off x="2018110" y="618333"/>
            <a:ext cx="5678949" cy="621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Poppins SemiBold"/>
              <a:buNone/>
              <a:defRPr sz="36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Poppins SemiBold"/>
              <a:buNone/>
              <a:defRPr sz="36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Poppins SemiBold"/>
              <a:buNone/>
              <a:defRPr sz="36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Poppins SemiBold"/>
              <a:buNone/>
              <a:defRPr sz="36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Poppins SemiBold"/>
              <a:buNone/>
              <a:defRPr sz="36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Poppins SemiBold"/>
              <a:buNone/>
              <a:defRPr sz="36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Poppins SemiBold"/>
              <a:buNone/>
              <a:defRPr sz="36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Poppins SemiBold"/>
              <a:buNone/>
              <a:defRPr sz="36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Poppins SemiBold"/>
              <a:buNone/>
              <a:defRPr sz="36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pPr algn="ctr"/>
            <a:r>
              <a:rPr lang="en-US" dirty="0" err="1"/>
              <a:t>LightGBM</a:t>
            </a:r>
            <a:r>
              <a:rPr lang="en-US" dirty="0"/>
              <a:t> vs </a:t>
            </a:r>
            <a:r>
              <a:rPr lang="en-US" dirty="0" err="1"/>
              <a:t>XGBoost</a:t>
            </a:r>
            <a:endParaRPr lang="en-US" dirty="0"/>
          </a:p>
        </p:txBody>
      </p:sp>
      <p:grpSp>
        <p:nvGrpSpPr>
          <p:cNvPr id="2" name="Google Shape;726;p28">
            <a:extLst>
              <a:ext uri="{FF2B5EF4-FFF2-40B4-BE49-F238E27FC236}">
                <a16:creationId xmlns:a16="http://schemas.microsoft.com/office/drawing/2014/main" id="{C0E453F7-2FFB-3DDC-71DE-9ED506837CBC}"/>
              </a:ext>
            </a:extLst>
          </p:cNvPr>
          <p:cNvGrpSpPr/>
          <p:nvPr/>
        </p:nvGrpSpPr>
        <p:grpSpPr>
          <a:xfrm>
            <a:off x="10314010" y="1964525"/>
            <a:ext cx="2230330" cy="2804245"/>
            <a:chOff x="3308907" y="1985850"/>
            <a:chExt cx="2230330" cy="1844243"/>
          </a:xfrm>
        </p:grpSpPr>
        <p:sp>
          <p:nvSpPr>
            <p:cNvPr id="3" name="Google Shape;727;p28">
              <a:extLst>
                <a:ext uri="{FF2B5EF4-FFF2-40B4-BE49-F238E27FC236}">
                  <a16:creationId xmlns:a16="http://schemas.microsoft.com/office/drawing/2014/main" id="{5F1B26DF-9E05-3CE7-7758-FFBE00257C11}"/>
                </a:ext>
              </a:extLst>
            </p:cNvPr>
            <p:cNvSpPr/>
            <p:nvPr/>
          </p:nvSpPr>
          <p:spPr>
            <a:xfrm>
              <a:off x="3335450" y="2015250"/>
              <a:ext cx="2175320" cy="1779271"/>
            </a:xfrm>
            <a:custGeom>
              <a:avLst/>
              <a:gdLst/>
              <a:ahLst/>
              <a:cxnLst/>
              <a:rect l="l" t="t" r="r" b="b"/>
              <a:pathLst>
                <a:path w="625092" h="631507" extrusionOk="0">
                  <a:moveTo>
                    <a:pt x="623776" y="86487"/>
                  </a:moveTo>
                  <a:cubicBezTo>
                    <a:pt x="620204" y="120206"/>
                    <a:pt x="624716" y="160877"/>
                    <a:pt x="622272" y="195548"/>
                  </a:cubicBezTo>
                  <a:lnTo>
                    <a:pt x="622272" y="195072"/>
                  </a:lnTo>
                  <a:cubicBezTo>
                    <a:pt x="624246" y="223647"/>
                    <a:pt x="623964" y="255556"/>
                    <a:pt x="623870" y="285655"/>
                  </a:cubicBezTo>
                  <a:cubicBezTo>
                    <a:pt x="623870" y="400431"/>
                    <a:pt x="622272" y="515112"/>
                    <a:pt x="622084" y="629888"/>
                  </a:cubicBezTo>
                  <a:cubicBezTo>
                    <a:pt x="618700" y="629888"/>
                    <a:pt x="614939" y="629888"/>
                    <a:pt x="612025" y="629317"/>
                  </a:cubicBezTo>
                  <a:cubicBezTo>
                    <a:pt x="566804" y="627602"/>
                    <a:pt x="521490" y="627602"/>
                    <a:pt x="476176" y="627793"/>
                  </a:cubicBezTo>
                  <a:cubicBezTo>
                    <a:pt x="456527" y="627793"/>
                    <a:pt x="437066" y="627793"/>
                    <a:pt x="417512" y="627793"/>
                  </a:cubicBezTo>
                  <a:cubicBezTo>
                    <a:pt x="415883" y="627887"/>
                    <a:pt x="414251" y="627887"/>
                    <a:pt x="412623" y="627793"/>
                  </a:cubicBezTo>
                  <a:lnTo>
                    <a:pt x="315414" y="627793"/>
                  </a:lnTo>
                  <a:cubicBezTo>
                    <a:pt x="306858" y="627793"/>
                    <a:pt x="298397" y="627793"/>
                    <a:pt x="289842" y="628364"/>
                  </a:cubicBezTo>
                  <a:lnTo>
                    <a:pt x="289842" y="628364"/>
                  </a:lnTo>
                  <a:cubicBezTo>
                    <a:pt x="281663" y="628364"/>
                    <a:pt x="273672" y="628364"/>
                    <a:pt x="265587" y="628936"/>
                  </a:cubicBezTo>
                  <a:cubicBezTo>
                    <a:pt x="236067" y="629603"/>
                    <a:pt x="206453" y="628936"/>
                    <a:pt x="176838" y="629507"/>
                  </a:cubicBezTo>
                  <a:cubicBezTo>
                    <a:pt x="128610" y="629507"/>
                    <a:pt x="80381" y="629507"/>
                    <a:pt x="32152" y="630174"/>
                  </a:cubicBezTo>
                  <a:cubicBezTo>
                    <a:pt x="23052" y="629174"/>
                    <a:pt x="13852" y="629624"/>
                    <a:pt x="4889" y="631508"/>
                  </a:cubicBezTo>
                  <a:cubicBezTo>
                    <a:pt x="4889" y="568008"/>
                    <a:pt x="4607" y="504508"/>
                    <a:pt x="4043" y="441008"/>
                  </a:cubicBezTo>
                  <a:cubicBezTo>
                    <a:pt x="3102" y="320802"/>
                    <a:pt x="4043" y="199263"/>
                    <a:pt x="4889" y="78391"/>
                  </a:cubicBezTo>
                  <a:cubicBezTo>
                    <a:pt x="5967" y="52570"/>
                    <a:pt x="4329" y="26707"/>
                    <a:pt x="0" y="1238"/>
                  </a:cubicBezTo>
                  <a:cubicBezTo>
                    <a:pt x="3817" y="2161"/>
                    <a:pt x="7770" y="2355"/>
                    <a:pt x="11658" y="1810"/>
                  </a:cubicBezTo>
                  <a:lnTo>
                    <a:pt x="13350" y="1810"/>
                  </a:lnTo>
                  <a:cubicBezTo>
                    <a:pt x="15606" y="1810"/>
                    <a:pt x="18050" y="1810"/>
                    <a:pt x="20401" y="1810"/>
                  </a:cubicBezTo>
                  <a:cubicBezTo>
                    <a:pt x="28674" y="5429"/>
                    <a:pt x="39203" y="857"/>
                    <a:pt x="47289" y="3334"/>
                  </a:cubicBezTo>
                  <a:lnTo>
                    <a:pt x="47289" y="3334"/>
                  </a:lnTo>
                  <a:cubicBezTo>
                    <a:pt x="54636" y="1737"/>
                    <a:pt x="62167" y="1192"/>
                    <a:pt x="69664" y="1715"/>
                  </a:cubicBezTo>
                  <a:cubicBezTo>
                    <a:pt x="101158" y="2191"/>
                    <a:pt x="132746" y="3620"/>
                    <a:pt x="164335" y="3620"/>
                  </a:cubicBezTo>
                  <a:cubicBezTo>
                    <a:pt x="200812" y="3620"/>
                    <a:pt x="237383" y="2477"/>
                    <a:pt x="273954" y="2191"/>
                  </a:cubicBezTo>
                  <a:cubicBezTo>
                    <a:pt x="312969" y="2191"/>
                    <a:pt x="351891" y="2191"/>
                    <a:pt x="390812" y="2191"/>
                  </a:cubicBezTo>
                  <a:cubicBezTo>
                    <a:pt x="434152" y="2191"/>
                    <a:pt x="477492" y="2667"/>
                    <a:pt x="520926" y="1238"/>
                  </a:cubicBezTo>
                  <a:cubicBezTo>
                    <a:pt x="550634" y="286"/>
                    <a:pt x="580624" y="1238"/>
                    <a:pt x="610426" y="2096"/>
                  </a:cubicBezTo>
                  <a:cubicBezTo>
                    <a:pt x="615402" y="2341"/>
                    <a:pt x="620378" y="1630"/>
                    <a:pt x="625092" y="0"/>
                  </a:cubicBezTo>
                  <a:cubicBezTo>
                    <a:pt x="623725" y="16981"/>
                    <a:pt x="623411" y="34033"/>
                    <a:pt x="624152" y="51054"/>
                  </a:cubicBezTo>
                  <a:cubicBezTo>
                    <a:pt x="624152" y="62484"/>
                    <a:pt x="624152" y="74486"/>
                    <a:pt x="624152" y="86201"/>
                  </a:cubicBezTo>
                  <a:close/>
                </a:path>
              </a:pathLst>
            </a:custGeom>
            <a:solidFill>
              <a:srgbClr val="7BB8C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" name="Google Shape;728;p28">
              <a:extLst>
                <a:ext uri="{FF2B5EF4-FFF2-40B4-BE49-F238E27FC236}">
                  <a16:creationId xmlns:a16="http://schemas.microsoft.com/office/drawing/2014/main" id="{BBFD1A09-A9C2-95EE-0C93-A5477AF766D8}"/>
                </a:ext>
              </a:extLst>
            </p:cNvPr>
            <p:cNvGrpSpPr/>
            <p:nvPr/>
          </p:nvGrpSpPr>
          <p:grpSpPr>
            <a:xfrm>
              <a:off x="3308907" y="1985850"/>
              <a:ext cx="2230330" cy="1844243"/>
              <a:chOff x="743282" y="1985850"/>
              <a:chExt cx="2230330" cy="1844243"/>
            </a:xfrm>
          </p:grpSpPr>
          <p:sp>
            <p:nvSpPr>
              <p:cNvPr id="5" name="Google Shape;729;p28">
                <a:extLst>
                  <a:ext uri="{FF2B5EF4-FFF2-40B4-BE49-F238E27FC236}">
                    <a16:creationId xmlns:a16="http://schemas.microsoft.com/office/drawing/2014/main" id="{9A949445-6B7C-965F-B3F6-687223E5FE41}"/>
                  </a:ext>
                </a:extLst>
              </p:cNvPr>
              <p:cNvSpPr/>
              <p:nvPr/>
            </p:nvSpPr>
            <p:spPr>
              <a:xfrm>
                <a:off x="769825" y="1985850"/>
                <a:ext cx="2181335" cy="52918"/>
              </a:xfrm>
              <a:custGeom>
                <a:avLst/>
                <a:gdLst/>
                <a:ahLst/>
                <a:cxnLst/>
                <a:rect l="l" t="t" r="r" b="b"/>
                <a:pathLst>
                  <a:path w="6188183" h="26197" extrusionOk="0">
                    <a:moveTo>
                      <a:pt x="2853918" y="1429"/>
                    </a:moveTo>
                    <a:cubicBezTo>
                      <a:pt x="2937652" y="1429"/>
                      <a:pt x="3021386" y="667"/>
                      <a:pt x="3105025" y="667"/>
                    </a:cubicBezTo>
                    <a:lnTo>
                      <a:pt x="4054931" y="667"/>
                    </a:lnTo>
                    <a:cubicBezTo>
                      <a:pt x="4071012" y="667"/>
                      <a:pt x="4087187" y="667"/>
                      <a:pt x="4103268" y="0"/>
                    </a:cubicBezTo>
                    <a:lnTo>
                      <a:pt x="4101841" y="0"/>
                    </a:lnTo>
                    <a:cubicBezTo>
                      <a:pt x="4293287" y="0"/>
                      <a:pt x="4484734" y="0"/>
                      <a:pt x="4676180" y="0"/>
                    </a:cubicBezTo>
                    <a:cubicBezTo>
                      <a:pt x="5119114" y="0"/>
                      <a:pt x="5562144" y="0"/>
                      <a:pt x="6004030" y="2286"/>
                    </a:cubicBezTo>
                    <a:cubicBezTo>
                      <a:pt x="6073016" y="2286"/>
                      <a:pt x="6190434" y="2286"/>
                      <a:pt x="6188151" y="10858"/>
                    </a:cubicBezTo>
                    <a:cubicBezTo>
                      <a:pt x="6185867" y="19431"/>
                      <a:pt x="6107081" y="24098"/>
                      <a:pt x="5986618" y="23813"/>
                    </a:cubicBezTo>
                    <a:cubicBezTo>
                      <a:pt x="5695166" y="23050"/>
                      <a:pt x="5402192" y="21146"/>
                      <a:pt x="5112073" y="22574"/>
                    </a:cubicBezTo>
                    <a:cubicBezTo>
                      <a:pt x="4687789" y="24765"/>
                      <a:pt x="4264171" y="23527"/>
                      <a:pt x="3840362" y="24003"/>
                    </a:cubicBezTo>
                    <a:cubicBezTo>
                      <a:pt x="3459753" y="24384"/>
                      <a:pt x="3079144" y="24384"/>
                      <a:pt x="2698534" y="24003"/>
                    </a:cubicBezTo>
                    <a:cubicBezTo>
                      <a:pt x="2341047" y="24479"/>
                      <a:pt x="1983750" y="26289"/>
                      <a:pt x="1626358" y="26194"/>
                    </a:cubicBezTo>
                    <a:cubicBezTo>
                      <a:pt x="1317875" y="26194"/>
                      <a:pt x="1009581" y="24098"/>
                      <a:pt x="701097" y="23336"/>
                    </a:cubicBezTo>
                    <a:cubicBezTo>
                      <a:pt x="628401" y="23336"/>
                      <a:pt x="551137" y="22669"/>
                      <a:pt x="482247" y="25813"/>
                    </a:cubicBezTo>
                    <a:lnTo>
                      <a:pt x="483389" y="25813"/>
                    </a:lnTo>
                    <a:cubicBezTo>
                      <a:pt x="399750" y="22098"/>
                      <a:pt x="301553" y="28956"/>
                      <a:pt x="220197" y="23527"/>
                    </a:cubicBezTo>
                    <a:lnTo>
                      <a:pt x="220197" y="23527"/>
                    </a:lnTo>
                    <a:cubicBezTo>
                      <a:pt x="191652" y="23527"/>
                      <a:pt x="163106" y="22860"/>
                      <a:pt x="135226" y="23527"/>
                    </a:cubicBezTo>
                    <a:cubicBezTo>
                      <a:pt x="8484" y="24956"/>
                      <a:pt x="-25010" y="22003"/>
                      <a:pt x="17428" y="12764"/>
                    </a:cubicBezTo>
                    <a:cubicBezTo>
                      <a:pt x="26943" y="10763"/>
                      <a:pt x="15905" y="8096"/>
                      <a:pt x="46640" y="6667"/>
                    </a:cubicBezTo>
                    <a:lnTo>
                      <a:pt x="48923" y="6667"/>
                    </a:lnTo>
                    <a:lnTo>
                      <a:pt x="48067" y="6667"/>
                    </a:lnTo>
                    <a:cubicBezTo>
                      <a:pt x="133704" y="381"/>
                      <a:pt x="239799" y="3429"/>
                      <a:pt x="335808" y="3334"/>
                    </a:cubicBezTo>
                    <a:cubicBezTo>
                      <a:pt x="807002" y="2635"/>
                      <a:pt x="1278259" y="2286"/>
                      <a:pt x="1749581" y="2286"/>
                    </a:cubicBezTo>
                    <a:cubicBezTo>
                      <a:pt x="2038748" y="2286"/>
                      <a:pt x="2328202" y="2286"/>
                      <a:pt x="2616894" y="1429"/>
                    </a:cubicBezTo>
                    <a:cubicBezTo>
                      <a:pt x="2695870" y="1429"/>
                      <a:pt x="2774942" y="-95"/>
                      <a:pt x="2854775" y="57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" name="Google Shape;730;p28">
                <a:extLst>
                  <a:ext uri="{FF2B5EF4-FFF2-40B4-BE49-F238E27FC236}">
                    <a16:creationId xmlns:a16="http://schemas.microsoft.com/office/drawing/2014/main" id="{523B2A2D-C170-895F-21D9-6015DD55DB9D}"/>
                  </a:ext>
                </a:extLst>
              </p:cNvPr>
              <p:cNvSpPr/>
              <p:nvPr/>
            </p:nvSpPr>
            <p:spPr>
              <a:xfrm>
                <a:off x="769825" y="3777175"/>
                <a:ext cx="2181335" cy="52918"/>
              </a:xfrm>
              <a:custGeom>
                <a:avLst/>
                <a:gdLst/>
                <a:ahLst/>
                <a:cxnLst/>
                <a:rect l="l" t="t" r="r" b="b"/>
                <a:pathLst>
                  <a:path w="6188183" h="26197" extrusionOk="0">
                    <a:moveTo>
                      <a:pt x="2853918" y="1429"/>
                    </a:moveTo>
                    <a:cubicBezTo>
                      <a:pt x="2937652" y="1429"/>
                      <a:pt x="3021386" y="667"/>
                      <a:pt x="3105025" y="667"/>
                    </a:cubicBezTo>
                    <a:lnTo>
                      <a:pt x="4054931" y="667"/>
                    </a:lnTo>
                    <a:cubicBezTo>
                      <a:pt x="4071012" y="667"/>
                      <a:pt x="4087187" y="667"/>
                      <a:pt x="4103268" y="0"/>
                    </a:cubicBezTo>
                    <a:lnTo>
                      <a:pt x="4101841" y="0"/>
                    </a:lnTo>
                    <a:cubicBezTo>
                      <a:pt x="4293287" y="0"/>
                      <a:pt x="4484734" y="0"/>
                      <a:pt x="4676180" y="0"/>
                    </a:cubicBezTo>
                    <a:cubicBezTo>
                      <a:pt x="5119114" y="0"/>
                      <a:pt x="5562144" y="0"/>
                      <a:pt x="6004030" y="2286"/>
                    </a:cubicBezTo>
                    <a:cubicBezTo>
                      <a:pt x="6073016" y="2286"/>
                      <a:pt x="6190434" y="2286"/>
                      <a:pt x="6188151" y="10858"/>
                    </a:cubicBezTo>
                    <a:cubicBezTo>
                      <a:pt x="6185867" y="19431"/>
                      <a:pt x="6107081" y="24098"/>
                      <a:pt x="5986618" y="23813"/>
                    </a:cubicBezTo>
                    <a:cubicBezTo>
                      <a:pt x="5695166" y="23050"/>
                      <a:pt x="5402192" y="21146"/>
                      <a:pt x="5112073" y="22574"/>
                    </a:cubicBezTo>
                    <a:cubicBezTo>
                      <a:pt x="4687789" y="24765"/>
                      <a:pt x="4264171" y="23527"/>
                      <a:pt x="3840362" y="24003"/>
                    </a:cubicBezTo>
                    <a:cubicBezTo>
                      <a:pt x="3459753" y="24384"/>
                      <a:pt x="3079144" y="24384"/>
                      <a:pt x="2698534" y="24003"/>
                    </a:cubicBezTo>
                    <a:cubicBezTo>
                      <a:pt x="2341047" y="24479"/>
                      <a:pt x="1983750" y="26289"/>
                      <a:pt x="1626358" y="26194"/>
                    </a:cubicBezTo>
                    <a:cubicBezTo>
                      <a:pt x="1317875" y="26194"/>
                      <a:pt x="1009581" y="24098"/>
                      <a:pt x="701097" y="23336"/>
                    </a:cubicBezTo>
                    <a:cubicBezTo>
                      <a:pt x="628401" y="23336"/>
                      <a:pt x="551137" y="22669"/>
                      <a:pt x="482247" y="25813"/>
                    </a:cubicBezTo>
                    <a:lnTo>
                      <a:pt x="483389" y="25813"/>
                    </a:lnTo>
                    <a:cubicBezTo>
                      <a:pt x="399750" y="22098"/>
                      <a:pt x="301553" y="28956"/>
                      <a:pt x="220197" y="23527"/>
                    </a:cubicBezTo>
                    <a:lnTo>
                      <a:pt x="220197" y="23527"/>
                    </a:lnTo>
                    <a:cubicBezTo>
                      <a:pt x="191652" y="23527"/>
                      <a:pt x="163106" y="22860"/>
                      <a:pt x="135226" y="23527"/>
                    </a:cubicBezTo>
                    <a:cubicBezTo>
                      <a:pt x="8484" y="24956"/>
                      <a:pt x="-25010" y="22003"/>
                      <a:pt x="17428" y="12764"/>
                    </a:cubicBezTo>
                    <a:cubicBezTo>
                      <a:pt x="26943" y="10763"/>
                      <a:pt x="15905" y="8096"/>
                      <a:pt x="46640" y="6667"/>
                    </a:cubicBezTo>
                    <a:lnTo>
                      <a:pt x="48923" y="6667"/>
                    </a:lnTo>
                    <a:lnTo>
                      <a:pt x="48067" y="6667"/>
                    </a:lnTo>
                    <a:cubicBezTo>
                      <a:pt x="133704" y="381"/>
                      <a:pt x="239799" y="3429"/>
                      <a:pt x="335808" y="3334"/>
                    </a:cubicBezTo>
                    <a:cubicBezTo>
                      <a:pt x="807002" y="2635"/>
                      <a:pt x="1278259" y="2286"/>
                      <a:pt x="1749581" y="2286"/>
                    </a:cubicBezTo>
                    <a:cubicBezTo>
                      <a:pt x="2038748" y="2286"/>
                      <a:pt x="2328202" y="2286"/>
                      <a:pt x="2616894" y="1429"/>
                    </a:cubicBezTo>
                    <a:cubicBezTo>
                      <a:pt x="2695870" y="1429"/>
                      <a:pt x="2774942" y="-95"/>
                      <a:pt x="2854775" y="57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" name="Google Shape;731;p28">
                <a:extLst>
                  <a:ext uri="{FF2B5EF4-FFF2-40B4-BE49-F238E27FC236}">
                    <a16:creationId xmlns:a16="http://schemas.microsoft.com/office/drawing/2014/main" id="{4FAECEE8-1F80-9930-0D3B-3CDC49F6B221}"/>
                  </a:ext>
                </a:extLst>
              </p:cNvPr>
              <p:cNvSpPr/>
              <p:nvPr/>
            </p:nvSpPr>
            <p:spPr>
              <a:xfrm rot="5400000">
                <a:off x="2096278" y="2946840"/>
                <a:ext cx="1701750" cy="52918"/>
              </a:xfrm>
              <a:custGeom>
                <a:avLst/>
                <a:gdLst/>
                <a:ahLst/>
                <a:cxnLst/>
                <a:rect l="l" t="t" r="r" b="b"/>
                <a:pathLst>
                  <a:path w="6188183" h="26197" extrusionOk="0">
                    <a:moveTo>
                      <a:pt x="2853918" y="1429"/>
                    </a:moveTo>
                    <a:cubicBezTo>
                      <a:pt x="2937652" y="1429"/>
                      <a:pt x="3021386" y="667"/>
                      <a:pt x="3105025" y="667"/>
                    </a:cubicBezTo>
                    <a:lnTo>
                      <a:pt x="4054931" y="667"/>
                    </a:lnTo>
                    <a:cubicBezTo>
                      <a:pt x="4071012" y="667"/>
                      <a:pt x="4087187" y="667"/>
                      <a:pt x="4103268" y="0"/>
                    </a:cubicBezTo>
                    <a:lnTo>
                      <a:pt x="4101841" y="0"/>
                    </a:lnTo>
                    <a:cubicBezTo>
                      <a:pt x="4293287" y="0"/>
                      <a:pt x="4484734" y="0"/>
                      <a:pt x="4676180" y="0"/>
                    </a:cubicBezTo>
                    <a:cubicBezTo>
                      <a:pt x="5119114" y="0"/>
                      <a:pt x="5562144" y="0"/>
                      <a:pt x="6004030" y="2286"/>
                    </a:cubicBezTo>
                    <a:cubicBezTo>
                      <a:pt x="6073016" y="2286"/>
                      <a:pt x="6190434" y="2286"/>
                      <a:pt x="6188151" y="10858"/>
                    </a:cubicBezTo>
                    <a:cubicBezTo>
                      <a:pt x="6185867" y="19431"/>
                      <a:pt x="6107081" y="24098"/>
                      <a:pt x="5986618" y="23813"/>
                    </a:cubicBezTo>
                    <a:cubicBezTo>
                      <a:pt x="5695166" y="23050"/>
                      <a:pt x="5402192" y="21146"/>
                      <a:pt x="5112073" y="22574"/>
                    </a:cubicBezTo>
                    <a:cubicBezTo>
                      <a:pt x="4687789" y="24765"/>
                      <a:pt x="4264171" y="23527"/>
                      <a:pt x="3840362" y="24003"/>
                    </a:cubicBezTo>
                    <a:cubicBezTo>
                      <a:pt x="3459753" y="24384"/>
                      <a:pt x="3079144" y="24384"/>
                      <a:pt x="2698534" y="24003"/>
                    </a:cubicBezTo>
                    <a:cubicBezTo>
                      <a:pt x="2341047" y="24479"/>
                      <a:pt x="1983750" y="26289"/>
                      <a:pt x="1626358" y="26194"/>
                    </a:cubicBezTo>
                    <a:cubicBezTo>
                      <a:pt x="1317875" y="26194"/>
                      <a:pt x="1009581" y="24098"/>
                      <a:pt x="701097" y="23336"/>
                    </a:cubicBezTo>
                    <a:cubicBezTo>
                      <a:pt x="628401" y="23336"/>
                      <a:pt x="551137" y="22669"/>
                      <a:pt x="482247" y="25813"/>
                    </a:cubicBezTo>
                    <a:lnTo>
                      <a:pt x="483389" y="25813"/>
                    </a:lnTo>
                    <a:cubicBezTo>
                      <a:pt x="399750" y="22098"/>
                      <a:pt x="301553" y="28956"/>
                      <a:pt x="220197" y="23527"/>
                    </a:cubicBezTo>
                    <a:lnTo>
                      <a:pt x="220197" y="23527"/>
                    </a:lnTo>
                    <a:cubicBezTo>
                      <a:pt x="191652" y="23527"/>
                      <a:pt x="163106" y="22860"/>
                      <a:pt x="135226" y="23527"/>
                    </a:cubicBezTo>
                    <a:cubicBezTo>
                      <a:pt x="8484" y="24956"/>
                      <a:pt x="-25010" y="22003"/>
                      <a:pt x="17428" y="12764"/>
                    </a:cubicBezTo>
                    <a:cubicBezTo>
                      <a:pt x="26943" y="10763"/>
                      <a:pt x="15905" y="8096"/>
                      <a:pt x="46640" y="6667"/>
                    </a:cubicBezTo>
                    <a:lnTo>
                      <a:pt x="48923" y="6667"/>
                    </a:lnTo>
                    <a:lnTo>
                      <a:pt x="48067" y="6667"/>
                    </a:lnTo>
                    <a:cubicBezTo>
                      <a:pt x="133704" y="381"/>
                      <a:pt x="239799" y="3429"/>
                      <a:pt x="335808" y="3334"/>
                    </a:cubicBezTo>
                    <a:cubicBezTo>
                      <a:pt x="807002" y="2635"/>
                      <a:pt x="1278259" y="2286"/>
                      <a:pt x="1749581" y="2286"/>
                    </a:cubicBezTo>
                    <a:cubicBezTo>
                      <a:pt x="2038748" y="2286"/>
                      <a:pt x="2328202" y="2286"/>
                      <a:pt x="2616894" y="1429"/>
                    </a:cubicBezTo>
                    <a:cubicBezTo>
                      <a:pt x="2695870" y="1429"/>
                      <a:pt x="2774942" y="-95"/>
                      <a:pt x="2854775" y="57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" name="Google Shape;732;p28">
                <a:extLst>
                  <a:ext uri="{FF2B5EF4-FFF2-40B4-BE49-F238E27FC236}">
                    <a16:creationId xmlns:a16="http://schemas.microsoft.com/office/drawing/2014/main" id="{C685FA4E-689D-CAC5-8567-666655CE67EF}"/>
                  </a:ext>
                </a:extLst>
              </p:cNvPr>
              <p:cNvSpPr/>
              <p:nvPr/>
            </p:nvSpPr>
            <p:spPr>
              <a:xfrm rot="5400000">
                <a:off x="-81134" y="2839666"/>
                <a:ext cx="1701750" cy="52918"/>
              </a:xfrm>
              <a:custGeom>
                <a:avLst/>
                <a:gdLst/>
                <a:ahLst/>
                <a:cxnLst/>
                <a:rect l="l" t="t" r="r" b="b"/>
                <a:pathLst>
                  <a:path w="6188183" h="26197" extrusionOk="0">
                    <a:moveTo>
                      <a:pt x="2853918" y="1429"/>
                    </a:moveTo>
                    <a:cubicBezTo>
                      <a:pt x="2937652" y="1429"/>
                      <a:pt x="3021386" y="667"/>
                      <a:pt x="3105025" y="667"/>
                    </a:cubicBezTo>
                    <a:lnTo>
                      <a:pt x="4054931" y="667"/>
                    </a:lnTo>
                    <a:cubicBezTo>
                      <a:pt x="4071012" y="667"/>
                      <a:pt x="4087187" y="667"/>
                      <a:pt x="4103268" y="0"/>
                    </a:cubicBezTo>
                    <a:lnTo>
                      <a:pt x="4101841" y="0"/>
                    </a:lnTo>
                    <a:cubicBezTo>
                      <a:pt x="4293287" y="0"/>
                      <a:pt x="4484734" y="0"/>
                      <a:pt x="4676180" y="0"/>
                    </a:cubicBezTo>
                    <a:cubicBezTo>
                      <a:pt x="5119114" y="0"/>
                      <a:pt x="5562144" y="0"/>
                      <a:pt x="6004030" y="2286"/>
                    </a:cubicBezTo>
                    <a:cubicBezTo>
                      <a:pt x="6073016" y="2286"/>
                      <a:pt x="6190434" y="2286"/>
                      <a:pt x="6188151" y="10858"/>
                    </a:cubicBezTo>
                    <a:cubicBezTo>
                      <a:pt x="6185867" y="19431"/>
                      <a:pt x="6107081" y="24098"/>
                      <a:pt x="5986618" y="23813"/>
                    </a:cubicBezTo>
                    <a:cubicBezTo>
                      <a:pt x="5695166" y="23050"/>
                      <a:pt x="5402192" y="21146"/>
                      <a:pt x="5112073" y="22574"/>
                    </a:cubicBezTo>
                    <a:cubicBezTo>
                      <a:pt x="4687789" y="24765"/>
                      <a:pt x="4264171" y="23527"/>
                      <a:pt x="3840362" y="24003"/>
                    </a:cubicBezTo>
                    <a:cubicBezTo>
                      <a:pt x="3459753" y="24384"/>
                      <a:pt x="3079144" y="24384"/>
                      <a:pt x="2698534" y="24003"/>
                    </a:cubicBezTo>
                    <a:cubicBezTo>
                      <a:pt x="2341047" y="24479"/>
                      <a:pt x="1983750" y="26289"/>
                      <a:pt x="1626358" y="26194"/>
                    </a:cubicBezTo>
                    <a:cubicBezTo>
                      <a:pt x="1317875" y="26194"/>
                      <a:pt x="1009581" y="24098"/>
                      <a:pt x="701097" y="23336"/>
                    </a:cubicBezTo>
                    <a:cubicBezTo>
                      <a:pt x="628401" y="23336"/>
                      <a:pt x="551137" y="22669"/>
                      <a:pt x="482247" y="25813"/>
                    </a:cubicBezTo>
                    <a:lnTo>
                      <a:pt x="483389" y="25813"/>
                    </a:lnTo>
                    <a:cubicBezTo>
                      <a:pt x="399750" y="22098"/>
                      <a:pt x="301553" y="28956"/>
                      <a:pt x="220197" y="23527"/>
                    </a:cubicBezTo>
                    <a:lnTo>
                      <a:pt x="220197" y="23527"/>
                    </a:lnTo>
                    <a:cubicBezTo>
                      <a:pt x="191652" y="23527"/>
                      <a:pt x="163106" y="22860"/>
                      <a:pt x="135226" y="23527"/>
                    </a:cubicBezTo>
                    <a:cubicBezTo>
                      <a:pt x="8484" y="24956"/>
                      <a:pt x="-25010" y="22003"/>
                      <a:pt x="17428" y="12764"/>
                    </a:cubicBezTo>
                    <a:cubicBezTo>
                      <a:pt x="26943" y="10763"/>
                      <a:pt x="15905" y="8096"/>
                      <a:pt x="46640" y="6667"/>
                    </a:cubicBezTo>
                    <a:lnTo>
                      <a:pt x="48923" y="6667"/>
                    </a:lnTo>
                    <a:lnTo>
                      <a:pt x="48067" y="6667"/>
                    </a:lnTo>
                    <a:cubicBezTo>
                      <a:pt x="133704" y="381"/>
                      <a:pt x="239799" y="3429"/>
                      <a:pt x="335808" y="3334"/>
                    </a:cubicBezTo>
                    <a:cubicBezTo>
                      <a:pt x="807002" y="2635"/>
                      <a:pt x="1278259" y="2286"/>
                      <a:pt x="1749581" y="2286"/>
                    </a:cubicBezTo>
                    <a:cubicBezTo>
                      <a:pt x="2038748" y="2286"/>
                      <a:pt x="2328202" y="2286"/>
                      <a:pt x="2616894" y="1429"/>
                    </a:cubicBezTo>
                    <a:cubicBezTo>
                      <a:pt x="2695870" y="1429"/>
                      <a:pt x="2774942" y="-95"/>
                      <a:pt x="2854775" y="57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0" name="Google Shape;733;p28">
            <a:extLst>
              <a:ext uri="{FF2B5EF4-FFF2-40B4-BE49-F238E27FC236}">
                <a16:creationId xmlns:a16="http://schemas.microsoft.com/office/drawing/2014/main" id="{E99A023A-46B4-D827-7D08-290AEF9E2276}"/>
              </a:ext>
            </a:extLst>
          </p:cNvPr>
          <p:cNvSpPr txBox="1"/>
          <p:nvPr/>
        </p:nvSpPr>
        <p:spPr>
          <a:xfrm>
            <a:off x="10481956" y="2169235"/>
            <a:ext cx="166827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1600" b="1" dirty="0" err="1">
                <a:solidFill>
                  <a:schemeClr val="bg1"/>
                </a:solidFill>
                <a:latin typeface="Montserrat SemiBold" pitchFamily="2" charset="0"/>
                <a:ea typeface="Poppins SemiBold"/>
                <a:cs typeface="Times New Roman" panose="02020603050405020304" pitchFamily="18" charset="0"/>
                <a:sym typeface="Poppins SemiBold"/>
              </a:rPr>
              <a:t>XGBoost</a:t>
            </a:r>
            <a:r>
              <a:rPr lang="en-US" sz="1600" b="1" dirty="0">
                <a:solidFill>
                  <a:schemeClr val="bg1"/>
                </a:solidFill>
                <a:latin typeface="Montserrat SemiBold" pitchFamily="2" charset="0"/>
                <a:ea typeface="Poppins SemiBold"/>
                <a:cs typeface="Times New Roman" panose="02020603050405020304" pitchFamily="18" charset="0"/>
                <a:sym typeface="Poppins SemiBold"/>
              </a:rPr>
              <a:t> (Level-wise)</a:t>
            </a:r>
            <a:endParaRPr sz="1600" dirty="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1" name="Google Shape;734;p28">
            <a:extLst>
              <a:ext uri="{FF2B5EF4-FFF2-40B4-BE49-F238E27FC236}">
                <a16:creationId xmlns:a16="http://schemas.microsoft.com/office/drawing/2014/main" id="{13BE6F28-92D6-AC18-C585-A6DB6FFD6457}"/>
              </a:ext>
            </a:extLst>
          </p:cNvPr>
          <p:cNvSpPr txBox="1"/>
          <p:nvPr/>
        </p:nvSpPr>
        <p:spPr>
          <a:xfrm>
            <a:off x="10446392" y="2751024"/>
            <a:ext cx="2066082" cy="18921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spcAft>
                <a:spcPts val="2133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  <a:latin typeface="Montserrat Medium" pitchFamily="2" charset="0"/>
                <a:ea typeface="Poppins Light"/>
                <a:cs typeface="Poppins Light"/>
                <a:sym typeface="Poppins Light"/>
              </a:rPr>
              <a:t>Grows trees by expanding all nodes at a given level before moving on.</a:t>
            </a:r>
          </a:p>
          <a:p>
            <a:pPr marL="171450" indent="-171450">
              <a:spcAft>
                <a:spcPts val="2133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  <a:latin typeface="Montserrat Medium" pitchFamily="2" charset="0"/>
                <a:ea typeface="Poppins Light"/>
                <a:cs typeface="Poppins Light"/>
                <a:sym typeface="Poppins Light"/>
              </a:rPr>
              <a:t>Ensures balanced depth, useful for avoiding overfitting on complex datasets.</a:t>
            </a:r>
          </a:p>
        </p:txBody>
      </p:sp>
      <p:sp>
        <p:nvSpPr>
          <p:cNvPr id="12" name="Google Shape;735;p28">
            <a:extLst>
              <a:ext uri="{FF2B5EF4-FFF2-40B4-BE49-F238E27FC236}">
                <a16:creationId xmlns:a16="http://schemas.microsoft.com/office/drawing/2014/main" id="{AF59067E-9D4B-187C-1795-970A33078DB7}"/>
              </a:ext>
            </a:extLst>
          </p:cNvPr>
          <p:cNvSpPr/>
          <p:nvPr/>
        </p:nvSpPr>
        <p:spPr>
          <a:xfrm>
            <a:off x="11707784" y="1538428"/>
            <a:ext cx="970500" cy="970800"/>
          </a:xfrm>
          <a:prstGeom prst="ellipse">
            <a:avLst/>
          </a:prstGeom>
          <a:solidFill>
            <a:srgbClr val="FEB7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3" name="Google Shape;736;p28">
            <a:extLst>
              <a:ext uri="{FF2B5EF4-FFF2-40B4-BE49-F238E27FC236}">
                <a16:creationId xmlns:a16="http://schemas.microsoft.com/office/drawing/2014/main" id="{1559C400-9B2B-E53D-CE17-373FCBDD6AFC}"/>
              </a:ext>
            </a:extLst>
          </p:cNvPr>
          <p:cNvSpPr/>
          <p:nvPr/>
        </p:nvSpPr>
        <p:spPr>
          <a:xfrm rot="4034941">
            <a:off x="11665217" y="1502495"/>
            <a:ext cx="1057656" cy="1043296"/>
          </a:xfrm>
          <a:custGeom>
            <a:avLst/>
            <a:gdLst/>
            <a:ahLst/>
            <a:cxnLst/>
            <a:rect l="l" t="t" r="r" b="b"/>
            <a:pathLst>
              <a:path w="2097558" h="2069079" extrusionOk="0">
                <a:moveTo>
                  <a:pt x="2073974" y="821966"/>
                </a:moveTo>
                <a:cubicBezTo>
                  <a:pt x="2092899" y="908556"/>
                  <a:pt x="2100487" y="997226"/>
                  <a:pt x="2096548" y="1085761"/>
                </a:cubicBezTo>
                <a:cubicBezTo>
                  <a:pt x="2091675" y="1169498"/>
                  <a:pt x="2076905" y="1252369"/>
                  <a:pt x="2052542" y="1332654"/>
                </a:cubicBezTo>
                <a:cubicBezTo>
                  <a:pt x="2002712" y="1493578"/>
                  <a:pt x="1914463" y="1640047"/>
                  <a:pt x="1795367" y="1759493"/>
                </a:cubicBezTo>
                <a:cubicBezTo>
                  <a:pt x="1736002" y="1818788"/>
                  <a:pt x="1669858" y="1870929"/>
                  <a:pt x="1598295" y="1914846"/>
                </a:cubicBezTo>
                <a:cubicBezTo>
                  <a:pt x="1583722" y="1923677"/>
                  <a:pt x="1569720" y="1933837"/>
                  <a:pt x="1555242" y="1943333"/>
                </a:cubicBezTo>
                <a:lnTo>
                  <a:pt x="1556671" y="1942669"/>
                </a:lnTo>
                <a:cubicBezTo>
                  <a:pt x="1467126" y="1991383"/>
                  <a:pt x="1370828" y="2026585"/>
                  <a:pt x="1270921" y="2047123"/>
                </a:cubicBezTo>
                <a:cubicBezTo>
                  <a:pt x="1171120" y="2067821"/>
                  <a:pt x="1068829" y="2073930"/>
                  <a:pt x="967264" y="2065260"/>
                </a:cubicBezTo>
                <a:cubicBezTo>
                  <a:pt x="908486" y="2060128"/>
                  <a:pt x="850282" y="2049800"/>
                  <a:pt x="793337" y="2034399"/>
                </a:cubicBezTo>
                <a:cubicBezTo>
                  <a:pt x="736846" y="2018690"/>
                  <a:pt x="681761" y="1998330"/>
                  <a:pt x="628650" y="1973530"/>
                </a:cubicBezTo>
                <a:cubicBezTo>
                  <a:pt x="615410" y="1967073"/>
                  <a:pt x="601980" y="1961186"/>
                  <a:pt x="589121" y="1954538"/>
                </a:cubicBezTo>
                <a:lnTo>
                  <a:pt x="550355" y="1933648"/>
                </a:lnTo>
                <a:lnTo>
                  <a:pt x="512255" y="1910952"/>
                </a:lnTo>
                <a:cubicBezTo>
                  <a:pt x="499682" y="1903451"/>
                  <a:pt x="487871" y="1894809"/>
                  <a:pt x="475583" y="1886833"/>
                </a:cubicBezTo>
                <a:cubicBezTo>
                  <a:pt x="427508" y="1853568"/>
                  <a:pt x="382009" y="1816747"/>
                  <a:pt x="339471" y="1776681"/>
                </a:cubicBezTo>
                <a:cubicBezTo>
                  <a:pt x="297208" y="1736442"/>
                  <a:pt x="258015" y="1693115"/>
                  <a:pt x="222218" y="1647062"/>
                </a:cubicBezTo>
                <a:cubicBezTo>
                  <a:pt x="204121" y="1624272"/>
                  <a:pt x="187643" y="1600248"/>
                  <a:pt x="171260" y="1576223"/>
                </a:cubicBezTo>
                <a:lnTo>
                  <a:pt x="148114" y="1539189"/>
                </a:lnTo>
                <a:cubicBezTo>
                  <a:pt x="140399" y="1526844"/>
                  <a:pt x="133636" y="1513930"/>
                  <a:pt x="126397" y="1501206"/>
                </a:cubicBezTo>
                <a:cubicBezTo>
                  <a:pt x="98455" y="1450200"/>
                  <a:pt x="74508" y="1397118"/>
                  <a:pt x="54769" y="1342435"/>
                </a:cubicBezTo>
                <a:cubicBezTo>
                  <a:pt x="35569" y="1287642"/>
                  <a:pt x="20946" y="1231362"/>
                  <a:pt x="11049" y="1174168"/>
                </a:cubicBezTo>
                <a:cubicBezTo>
                  <a:pt x="9525" y="1165242"/>
                  <a:pt x="7906" y="1155176"/>
                  <a:pt x="6287" y="1145680"/>
                </a:cubicBezTo>
                <a:cubicBezTo>
                  <a:pt x="4667" y="1136184"/>
                  <a:pt x="3810" y="1124789"/>
                  <a:pt x="2572" y="1114059"/>
                </a:cubicBezTo>
                <a:cubicBezTo>
                  <a:pt x="1334" y="1103329"/>
                  <a:pt x="0" y="1092028"/>
                  <a:pt x="0" y="1081298"/>
                </a:cubicBezTo>
                <a:cubicBezTo>
                  <a:pt x="0" y="1070568"/>
                  <a:pt x="0" y="1060122"/>
                  <a:pt x="0" y="1050247"/>
                </a:cubicBezTo>
                <a:cubicBezTo>
                  <a:pt x="94" y="1041016"/>
                  <a:pt x="922" y="1031808"/>
                  <a:pt x="2477" y="1022709"/>
                </a:cubicBezTo>
                <a:cubicBezTo>
                  <a:pt x="3596" y="1015262"/>
                  <a:pt x="5349" y="1007924"/>
                  <a:pt x="7715" y="1000773"/>
                </a:cubicBezTo>
                <a:cubicBezTo>
                  <a:pt x="12002" y="988523"/>
                  <a:pt x="17812" y="981781"/>
                  <a:pt x="26003" y="981781"/>
                </a:cubicBezTo>
                <a:cubicBezTo>
                  <a:pt x="42958" y="983111"/>
                  <a:pt x="56388" y="1003337"/>
                  <a:pt x="66866" y="1036762"/>
                </a:cubicBezTo>
                <a:cubicBezTo>
                  <a:pt x="79989" y="1081865"/>
                  <a:pt x="90516" y="1127678"/>
                  <a:pt x="98393" y="1173978"/>
                </a:cubicBezTo>
                <a:cubicBezTo>
                  <a:pt x="127092" y="1312903"/>
                  <a:pt x="184403" y="1444377"/>
                  <a:pt x="266700" y="1560080"/>
                </a:cubicBezTo>
                <a:cubicBezTo>
                  <a:pt x="348503" y="1676317"/>
                  <a:pt x="454808" y="1773318"/>
                  <a:pt x="578168" y="1844291"/>
                </a:cubicBezTo>
                <a:cubicBezTo>
                  <a:pt x="622746" y="1869966"/>
                  <a:pt x="669238" y="1892189"/>
                  <a:pt x="717233" y="1910762"/>
                </a:cubicBezTo>
                <a:cubicBezTo>
                  <a:pt x="765070" y="1928982"/>
                  <a:pt x="814194" y="1943646"/>
                  <a:pt x="864203" y="1954633"/>
                </a:cubicBezTo>
                <a:cubicBezTo>
                  <a:pt x="914169" y="1964934"/>
                  <a:pt x="964873" y="1971284"/>
                  <a:pt x="1015841" y="1973625"/>
                </a:cubicBezTo>
                <a:lnTo>
                  <a:pt x="1053941" y="1974575"/>
                </a:lnTo>
                <a:lnTo>
                  <a:pt x="1092041" y="1973530"/>
                </a:lnTo>
                <a:cubicBezTo>
                  <a:pt x="1104805" y="1973530"/>
                  <a:pt x="1117473" y="1971916"/>
                  <a:pt x="1130141" y="1971156"/>
                </a:cubicBezTo>
                <a:lnTo>
                  <a:pt x="1149191" y="1969637"/>
                </a:lnTo>
                <a:cubicBezTo>
                  <a:pt x="1155573" y="1968972"/>
                  <a:pt x="1161860" y="1968118"/>
                  <a:pt x="1168241" y="1967263"/>
                </a:cubicBezTo>
                <a:cubicBezTo>
                  <a:pt x="1180814" y="1965459"/>
                  <a:pt x="1193578" y="1964509"/>
                  <a:pt x="1206341" y="1962040"/>
                </a:cubicBezTo>
                <a:lnTo>
                  <a:pt x="1244441" y="1955393"/>
                </a:lnTo>
                <a:cubicBezTo>
                  <a:pt x="1269397" y="1949696"/>
                  <a:pt x="1294352" y="1944378"/>
                  <a:pt x="1318736" y="1936876"/>
                </a:cubicBezTo>
                <a:cubicBezTo>
                  <a:pt x="1367741" y="1922764"/>
                  <a:pt x="1415522" y="1904726"/>
                  <a:pt x="1461611" y="1882940"/>
                </a:cubicBezTo>
                <a:cubicBezTo>
                  <a:pt x="1554065" y="1838957"/>
                  <a:pt x="1638658" y="1780157"/>
                  <a:pt x="1712023" y="1708880"/>
                </a:cubicBezTo>
                <a:cubicBezTo>
                  <a:pt x="1983564" y="1447319"/>
                  <a:pt x="2072985" y="1049778"/>
                  <a:pt x="1939481" y="697665"/>
                </a:cubicBezTo>
                <a:cubicBezTo>
                  <a:pt x="1877506" y="536948"/>
                  <a:pt x="1771987" y="396544"/>
                  <a:pt x="1634681" y="292096"/>
                </a:cubicBezTo>
                <a:cubicBezTo>
                  <a:pt x="1498545" y="187816"/>
                  <a:pt x="1336648" y="122192"/>
                  <a:pt x="1166146" y="102179"/>
                </a:cubicBezTo>
                <a:cubicBezTo>
                  <a:pt x="1019623" y="83679"/>
                  <a:pt x="870788" y="100147"/>
                  <a:pt x="731901" y="150228"/>
                </a:cubicBezTo>
                <a:cubicBezTo>
                  <a:pt x="662674" y="176034"/>
                  <a:pt x="596951" y="210359"/>
                  <a:pt x="536257" y="252404"/>
                </a:cubicBezTo>
                <a:cubicBezTo>
                  <a:pt x="475551" y="294891"/>
                  <a:pt x="420501" y="344891"/>
                  <a:pt x="372427" y="401204"/>
                </a:cubicBezTo>
                <a:cubicBezTo>
                  <a:pt x="327470" y="454286"/>
                  <a:pt x="285274" y="517243"/>
                  <a:pt x="267653" y="581625"/>
                </a:cubicBezTo>
                <a:lnTo>
                  <a:pt x="268510" y="580771"/>
                </a:lnTo>
                <a:cubicBezTo>
                  <a:pt x="245123" y="616040"/>
                  <a:pt x="228671" y="655418"/>
                  <a:pt x="220028" y="696810"/>
                </a:cubicBezTo>
                <a:cubicBezTo>
                  <a:pt x="216980" y="707066"/>
                  <a:pt x="214694" y="717511"/>
                  <a:pt x="212217" y="727862"/>
                </a:cubicBezTo>
                <a:cubicBezTo>
                  <a:pt x="209741" y="738212"/>
                  <a:pt x="206693" y="748278"/>
                  <a:pt x="204121" y="758344"/>
                </a:cubicBezTo>
                <a:cubicBezTo>
                  <a:pt x="198999" y="778142"/>
                  <a:pt x="192245" y="797484"/>
                  <a:pt x="183928" y="816173"/>
                </a:cubicBezTo>
                <a:lnTo>
                  <a:pt x="183928" y="816173"/>
                </a:lnTo>
                <a:cubicBezTo>
                  <a:pt x="181356" y="829468"/>
                  <a:pt x="178308" y="842952"/>
                  <a:pt x="176594" y="856531"/>
                </a:cubicBezTo>
                <a:cubicBezTo>
                  <a:pt x="174332" y="869844"/>
                  <a:pt x="172996" y="883297"/>
                  <a:pt x="172593" y="896793"/>
                </a:cubicBezTo>
                <a:cubicBezTo>
                  <a:pt x="170783" y="957662"/>
                  <a:pt x="172593" y="995930"/>
                  <a:pt x="166116" y="1014542"/>
                </a:cubicBezTo>
                <a:cubicBezTo>
                  <a:pt x="159639" y="1033154"/>
                  <a:pt x="147828" y="1032489"/>
                  <a:pt x="128016" y="1012168"/>
                </a:cubicBezTo>
                <a:cubicBezTo>
                  <a:pt x="119444" y="1002672"/>
                  <a:pt x="108966" y="1014827"/>
                  <a:pt x="102299" y="983681"/>
                </a:cubicBezTo>
                <a:lnTo>
                  <a:pt x="102870" y="981307"/>
                </a:lnTo>
                <a:lnTo>
                  <a:pt x="102299" y="982161"/>
                </a:lnTo>
                <a:cubicBezTo>
                  <a:pt x="90015" y="934301"/>
                  <a:pt x="87617" y="884452"/>
                  <a:pt x="95250" y="835640"/>
                </a:cubicBezTo>
                <a:cubicBezTo>
                  <a:pt x="103076" y="784563"/>
                  <a:pt x="114664" y="734130"/>
                  <a:pt x="129921" y="684751"/>
                </a:cubicBezTo>
                <a:cubicBezTo>
                  <a:pt x="238531" y="318407"/>
                  <a:pt x="555675" y="51835"/>
                  <a:pt x="936212" y="7030"/>
                </a:cubicBezTo>
                <a:cubicBezTo>
                  <a:pt x="997820" y="-150"/>
                  <a:pt x="1059947" y="-1835"/>
                  <a:pt x="1121855" y="1997"/>
                </a:cubicBezTo>
                <a:cubicBezTo>
                  <a:pt x="1183774" y="5595"/>
                  <a:pt x="1245223" y="14941"/>
                  <a:pt x="1305401" y="29915"/>
                </a:cubicBezTo>
                <a:cubicBezTo>
                  <a:pt x="1453647" y="66828"/>
                  <a:pt x="1591859" y="135998"/>
                  <a:pt x="1710119" y="232462"/>
                </a:cubicBezTo>
                <a:cubicBezTo>
                  <a:pt x="1828153" y="329224"/>
                  <a:pt x="1924167" y="449935"/>
                  <a:pt x="1991773" y="586563"/>
                </a:cubicBezTo>
                <a:cubicBezTo>
                  <a:pt x="2028254" y="661106"/>
                  <a:pt x="2059972" y="739637"/>
                  <a:pt x="2074259" y="82339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" name="Google Shape;737;p28">
            <a:extLst>
              <a:ext uri="{FF2B5EF4-FFF2-40B4-BE49-F238E27FC236}">
                <a16:creationId xmlns:a16="http://schemas.microsoft.com/office/drawing/2014/main" id="{700633D8-4FDF-A754-14DC-DA716D8B98BD}"/>
              </a:ext>
            </a:extLst>
          </p:cNvPr>
          <p:cNvGrpSpPr/>
          <p:nvPr/>
        </p:nvGrpSpPr>
        <p:grpSpPr>
          <a:xfrm>
            <a:off x="11967074" y="1800863"/>
            <a:ext cx="446542" cy="446542"/>
            <a:chOff x="8621136" y="2593818"/>
            <a:chExt cx="440724" cy="440724"/>
          </a:xfrm>
        </p:grpSpPr>
        <p:sp>
          <p:nvSpPr>
            <p:cNvPr id="15" name="Google Shape;738;p28">
              <a:extLst>
                <a:ext uri="{FF2B5EF4-FFF2-40B4-BE49-F238E27FC236}">
                  <a16:creationId xmlns:a16="http://schemas.microsoft.com/office/drawing/2014/main" id="{AD603159-254B-600E-9F81-D4E3C8126DCC}"/>
                </a:ext>
              </a:extLst>
            </p:cNvPr>
            <p:cNvSpPr/>
            <p:nvPr/>
          </p:nvSpPr>
          <p:spPr>
            <a:xfrm>
              <a:off x="8881094" y="2593818"/>
              <a:ext cx="180766" cy="180766"/>
            </a:xfrm>
            <a:custGeom>
              <a:avLst/>
              <a:gdLst/>
              <a:ahLst/>
              <a:cxnLst/>
              <a:rect l="l" t="t" r="r" b="b"/>
              <a:pathLst>
                <a:path w="180766" h="180766" extrusionOk="0">
                  <a:moveTo>
                    <a:pt x="90383" y="0"/>
                  </a:moveTo>
                  <a:cubicBezTo>
                    <a:pt x="40546" y="0"/>
                    <a:pt x="0" y="40546"/>
                    <a:pt x="0" y="90383"/>
                  </a:cubicBezTo>
                  <a:cubicBezTo>
                    <a:pt x="0" y="140220"/>
                    <a:pt x="40546" y="180766"/>
                    <a:pt x="90383" y="180766"/>
                  </a:cubicBezTo>
                  <a:cubicBezTo>
                    <a:pt x="140220" y="180766"/>
                    <a:pt x="180766" y="140220"/>
                    <a:pt x="180766" y="90383"/>
                  </a:cubicBezTo>
                  <a:cubicBezTo>
                    <a:pt x="180766" y="40546"/>
                    <a:pt x="140220" y="0"/>
                    <a:pt x="90383" y="0"/>
                  </a:cubicBezTo>
                  <a:close/>
                  <a:moveTo>
                    <a:pt x="125552" y="107292"/>
                  </a:moveTo>
                  <a:cubicBezTo>
                    <a:pt x="130594" y="112334"/>
                    <a:pt x="130594" y="120510"/>
                    <a:pt x="125552" y="125552"/>
                  </a:cubicBezTo>
                  <a:cubicBezTo>
                    <a:pt x="120509" y="130595"/>
                    <a:pt x="112335" y="130595"/>
                    <a:pt x="107292" y="125552"/>
                  </a:cubicBezTo>
                  <a:lnTo>
                    <a:pt x="90383" y="108643"/>
                  </a:lnTo>
                  <a:lnTo>
                    <a:pt x="73474" y="125552"/>
                  </a:lnTo>
                  <a:cubicBezTo>
                    <a:pt x="68431" y="130595"/>
                    <a:pt x="60257" y="130595"/>
                    <a:pt x="55214" y="125552"/>
                  </a:cubicBezTo>
                  <a:cubicBezTo>
                    <a:pt x="50171" y="120511"/>
                    <a:pt x="50171" y="112335"/>
                    <a:pt x="55214" y="107292"/>
                  </a:cubicBezTo>
                  <a:lnTo>
                    <a:pt x="72123" y="90383"/>
                  </a:lnTo>
                  <a:lnTo>
                    <a:pt x="55214" y="73474"/>
                  </a:lnTo>
                  <a:cubicBezTo>
                    <a:pt x="50171" y="68432"/>
                    <a:pt x="50171" y="60256"/>
                    <a:pt x="55214" y="55214"/>
                  </a:cubicBezTo>
                  <a:cubicBezTo>
                    <a:pt x="60255" y="50172"/>
                    <a:pt x="68431" y="50172"/>
                    <a:pt x="73474" y="55214"/>
                  </a:cubicBezTo>
                  <a:lnTo>
                    <a:pt x="90383" y="72123"/>
                  </a:lnTo>
                  <a:lnTo>
                    <a:pt x="107292" y="55214"/>
                  </a:lnTo>
                  <a:cubicBezTo>
                    <a:pt x="112334" y="50172"/>
                    <a:pt x="120510" y="50172"/>
                    <a:pt x="125552" y="55214"/>
                  </a:cubicBezTo>
                  <a:cubicBezTo>
                    <a:pt x="130595" y="60255"/>
                    <a:pt x="130595" y="68431"/>
                    <a:pt x="125552" y="73474"/>
                  </a:cubicBezTo>
                  <a:lnTo>
                    <a:pt x="108643" y="9038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739;p28">
              <a:extLst>
                <a:ext uri="{FF2B5EF4-FFF2-40B4-BE49-F238E27FC236}">
                  <a16:creationId xmlns:a16="http://schemas.microsoft.com/office/drawing/2014/main" id="{42855DEE-477A-0433-22F6-5E01EBB53B9D}"/>
                </a:ext>
              </a:extLst>
            </p:cNvPr>
            <p:cNvSpPr/>
            <p:nvPr/>
          </p:nvSpPr>
          <p:spPr>
            <a:xfrm>
              <a:off x="8621136" y="2593818"/>
              <a:ext cx="180766" cy="180766"/>
            </a:xfrm>
            <a:custGeom>
              <a:avLst/>
              <a:gdLst/>
              <a:ahLst/>
              <a:cxnLst/>
              <a:rect l="l" t="t" r="r" b="b"/>
              <a:pathLst>
                <a:path w="180766" h="180766" extrusionOk="0">
                  <a:moveTo>
                    <a:pt x="180766" y="90383"/>
                  </a:moveTo>
                  <a:cubicBezTo>
                    <a:pt x="180766" y="40546"/>
                    <a:pt x="140220" y="0"/>
                    <a:pt x="90383" y="0"/>
                  </a:cubicBezTo>
                  <a:cubicBezTo>
                    <a:pt x="40546" y="0"/>
                    <a:pt x="0" y="40546"/>
                    <a:pt x="0" y="90383"/>
                  </a:cubicBezTo>
                  <a:cubicBezTo>
                    <a:pt x="0" y="140220"/>
                    <a:pt x="40546" y="180766"/>
                    <a:pt x="90383" y="180766"/>
                  </a:cubicBezTo>
                  <a:cubicBezTo>
                    <a:pt x="140220" y="180766"/>
                    <a:pt x="180766" y="140220"/>
                    <a:pt x="180766" y="90383"/>
                  </a:cubicBezTo>
                  <a:close/>
                  <a:moveTo>
                    <a:pt x="126197" y="82297"/>
                  </a:moveTo>
                  <a:lnTo>
                    <a:pt x="90905" y="117589"/>
                  </a:lnTo>
                  <a:cubicBezTo>
                    <a:pt x="85862" y="122632"/>
                    <a:pt x="77688" y="122632"/>
                    <a:pt x="72645" y="117589"/>
                  </a:cubicBezTo>
                  <a:lnTo>
                    <a:pt x="56290" y="101234"/>
                  </a:lnTo>
                  <a:cubicBezTo>
                    <a:pt x="51247" y="96193"/>
                    <a:pt x="51247" y="88017"/>
                    <a:pt x="56290" y="82974"/>
                  </a:cubicBezTo>
                  <a:cubicBezTo>
                    <a:pt x="61331" y="77933"/>
                    <a:pt x="69507" y="77933"/>
                    <a:pt x="74550" y="82974"/>
                  </a:cubicBezTo>
                  <a:lnTo>
                    <a:pt x="81775" y="90200"/>
                  </a:lnTo>
                  <a:lnTo>
                    <a:pt x="107938" y="64037"/>
                  </a:lnTo>
                  <a:cubicBezTo>
                    <a:pt x="112980" y="58995"/>
                    <a:pt x="121155" y="58995"/>
                    <a:pt x="126198" y="64037"/>
                  </a:cubicBezTo>
                  <a:cubicBezTo>
                    <a:pt x="131241" y="69079"/>
                    <a:pt x="131241" y="77255"/>
                    <a:pt x="126197" y="8229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740;p28">
              <a:extLst>
                <a:ext uri="{FF2B5EF4-FFF2-40B4-BE49-F238E27FC236}">
                  <a16:creationId xmlns:a16="http://schemas.microsoft.com/office/drawing/2014/main" id="{FB6704B1-EC46-A859-9B8B-9C3B4B21AEC1}"/>
                </a:ext>
              </a:extLst>
            </p:cNvPr>
            <p:cNvSpPr/>
            <p:nvPr/>
          </p:nvSpPr>
          <p:spPr>
            <a:xfrm>
              <a:off x="8735172" y="2726379"/>
              <a:ext cx="247083" cy="256515"/>
            </a:xfrm>
            <a:custGeom>
              <a:avLst/>
              <a:gdLst/>
              <a:ahLst/>
              <a:cxnLst/>
              <a:rect l="l" t="t" r="r" b="b"/>
              <a:pathLst>
                <a:path w="247083" h="256515" extrusionOk="0">
                  <a:moveTo>
                    <a:pt x="222189" y="111767"/>
                  </a:moveTo>
                  <a:lnTo>
                    <a:pt x="133459" y="100713"/>
                  </a:lnTo>
                  <a:lnTo>
                    <a:pt x="133459" y="28406"/>
                  </a:lnTo>
                  <a:cubicBezTo>
                    <a:pt x="133459" y="12718"/>
                    <a:pt x="120741" y="0"/>
                    <a:pt x="105053" y="0"/>
                  </a:cubicBezTo>
                  <a:cubicBezTo>
                    <a:pt x="89365" y="0"/>
                    <a:pt x="76647" y="12718"/>
                    <a:pt x="76647" y="28406"/>
                  </a:cubicBezTo>
                  <a:lnTo>
                    <a:pt x="76647" y="168704"/>
                  </a:lnTo>
                  <a:lnTo>
                    <a:pt x="49770" y="146152"/>
                  </a:lnTo>
                  <a:cubicBezTo>
                    <a:pt x="37777" y="136088"/>
                    <a:pt x="18905" y="136912"/>
                    <a:pt x="7834" y="147983"/>
                  </a:cubicBezTo>
                  <a:cubicBezTo>
                    <a:pt x="-3236" y="159054"/>
                    <a:pt x="-2482" y="176346"/>
                    <a:pt x="9512" y="186410"/>
                  </a:cubicBezTo>
                  <a:lnTo>
                    <a:pt x="76647" y="242743"/>
                  </a:lnTo>
                  <a:lnTo>
                    <a:pt x="76647" y="256516"/>
                  </a:lnTo>
                  <a:lnTo>
                    <a:pt x="247082" y="256516"/>
                  </a:lnTo>
                  <a:cubicBezTo>
                    <a:pt x="247082" y="207489"/>
                    <a:pt x="247083" y="141086"/>
                    <a:pt x="247083" y="139955"/>
                  </a:cubicBezTo>
                  <a:cubicBezTo>
                    <a:pt x="247083" y="125625"/>
                    <a:pt x="236410" y="113538"/>
                    <a:pt x="222189" y="11176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741;p28">
              <a:extLst>
                <a:ext uri="{FF2B5EF4-FFF2-40B4-BE49-F238E27FC236}">
                  <a16:creationId xmlns:a16="http://schemas.microsoft.com/office/drawing/2014/main" id="{0967BCC2-D116-111E-8256-49E8C1C55CB7}"/>
                </a:ext>
              </a:extLst>
            </p:cNvPr>
            <p:cNvSpPr/>
            <p:nvPr/>
          </p:nvSpPr>
          <p:spPr>
            <a:xfrm>
              <a:off x="8811818" y="3008719"/>
              <a:ext cx="170436" cy="25823"/>
            </a:xfrm>
            <a:custGeom>
              <a:avLst/>
              <a:gdLst/>
              <a:ahLst/>
              <a:cxnLst/>
              <a:rect l="l" t="t" r="r" b="b"/>
              <a:pathLst>
                <a:path w="170436" h="25823" extrusionOk="0">
                  <a:moveTo>
                    <a:pt x="0" y="25824"/>
                  </a:moveTo>
                  <a:lnTo>
                    <a:pt x="170437" y="25824"/>
                  </a:lnTo>
                  <a:cubicBezTo>
                    <a:pt x="170437" y="25824"/>
                    <a:pt x="170437" y="15511"/>
                    <a:pt x="17043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" name="Google Shape;712;p28">
            <a:extLst>
              <a:ext uri="{FF2B5EF4-FFF2-40B4-BE49-F238E27FC236}">
                <a16:creationId xmlns:a16="http://schemas.microsoft.com/office/drawing/2014/main" id="{B182418F-C8AE-67C3-A17D-A70C10C338AD}"/>
              </a:ext>
            </a:extLst>
          </p:cNvPr>
          <p:cNvGrpSpPr/>
          <p:nvPr/>
        </p:nvGrpSpPr>
        <p:grpSpPr>
          <a:xfrm>
            <a:off x="-3533912" y="1964525"/>
            <a:ext cx="2230330" cy="2804245"/>
            <a:chOff x="743282" y="1985850"/>
            <a:chExt cx="2230330" cy="1844243"/>
          </a:xfrm>
        </p:grpSpPr>
        <p:sp>
          <p:nvSpPr>
            <p:cNvPr id="20" name="Google Shape;713;p28">
              <a:extLst>
                <a:ext uri="{FF2B5EF4-FFF2-40B4-BE49-F238E27FC236}">
                  <a16:creationId xmlns:a16="http://schemas.microsoft.com/office/drawing/2014/main" id="{093F7415-EE81-C63C-5077-AEF6619CAC47}"/>
                </a:ext>
              </a:extLst>
            </p:cNvPr>
            <p:cNvSpPr/>
            <p:nvPr/>
          </p:nvSpPr>
          <p:spPr>
            <a:xfrm>
              <a:off x="769825" y="2015250"/>
              <a:ext cx="2175320" cy="1779271"/>
            </a:xfrm>
            <a:custGeom>
              <a:avLst/>
              <a:gdLst/>
              <a:ahLst/>
              <a:cxnLst/>
              <a:rect l="l" t="t" r="r" b="b"/>
              <a:pathLst>
                <a:path w="625092" h="631507" extrusionOk="0">
                  <a:moveTo>
                    <a:pt x="623776" y="86487"/>
                  </a:moveTo>
                  <a:cubicBezTo>
                    <a:pt x="620204" y="120206"/>
                    <a:pt x="624716" y="160877"/>
                    <a:pt x="622272" y="195548"/>
                  </a:cubicBezTo>
                  <a:lnTo>
                    <a:pt x="622272" y="195072"/>
                  </a:lnTo>
                  <a:cubicBezTo>
                    <a:pt x="624246" y="223647"/>
                    <a:pt x="623964" y="255556"/>
                    <a:pt x="623870" y="285655"/>
                  </a:cubicBezTo>
                  <a:cubicBezTo>
                    <a:pt x="623870" y="400431"/>
                    <a:pt x="622272" y="515112"/>
                    <a:pt x="622084" y="629888"/>
                  </a:cubicBezTo>
                  <a:cubicBezTo>
                    <a:pt x="618700" y="629888"/>
                    <a:pt x="614939" y="629888"/>
                    <a:pt x="612025" y="629317"/>
                  </a:cubicBezTo>
                  <a:cubicBezTo>
                    <a:pt x="566804" y="627602"/>
                    <a:pt x="521490" y="627602"/>
                    <a:pt x="476176" y="627793"/>
                  </a:cubicBezTo>
                  <a:cubicBezTo>
                    <a:pt x="456527" y="627793"/>
                    <a:pt x="437066" y="627793"/>
                    <a:pt x="417512" y="627793"/>
                  </a:cubicBezTo>
                  <a:cubicBezTo>
                    <a:pt x="415883" y="627887"/>
                    <a:pt x="414251" y="627887"/>
                    <a:pt x="412623" y="627793"/>
                  </a:cubicBezTo>
                  <a:lnTo>
                    <a:pt x="315414" y="627793"/>
                  </a:lnTo>
                  <a:cubicBezTo>
                    <a:pt x="306858" y="627793"/>
                    <a:pt x="298397" y="627793"/>
                    <a:pt x="289842" y="628364"/>
                  </a:cubicBezTo>
                  <a:lnTo>
                    <a:pt x="289842" y="628364"/>
                  </a:lnTo>
                  <a:cubicBezTo>
                    <a:pt x="281663" y="628364"/>
                    <a:pt x="273672" y="628364"/>
                    <a:pt x="265587" y="628936"/>
                  </a:cubicBezTo>
                  <a:cubicBezTo>
                    <a:pt x="236067" y="629603"/>
                    <a:pt x="206453" y="628936"/>
                    <a:pt x="176838" y="629507"/>
                  </a:cubicBezTo>
                  <a:cubicBezTo>
                    <a:pt x="128610" y="629507"/>
                    <a:pt x="80381" y="629507"/>
                    <a:pt x="32152" y="630174"/>
                  </a:cubicBezTo>
                  <a:cubicBezTo>
                    <a:pt x="23052" y="629174"/>
                    <a:pt x="13852" y="629624"/>
                    <a:pt x="4889" y="631508"/>
                  </a:cubicBezTo>
                  <a:cubicBezTo>
                    <a:pt x="4889" y="568008"/>
                    <a:pt x="4607" y="504508"/>
                    <a:pt x="4043" y="441008"/>
                  </a:cubicBezTo>
                  <a:cubicBezTo>
                    <a:pt x="3102" y="320802"/>
                    <a:pt x="4043" y="199263"/>
                    <a:pt x="4889" y="78391"/>
                  </a:cubicBezTo>
                  <a:cubicBezTo>
                    <a:pt x="5967" y="52570"/>
                    <a:pt x="4329" y="26707"/>
                    <a:pt x="0" y="1238"/>
                  </a:cubicBezTo>
                  <a:cubicBezTo>
                    <a:pt x="3817" y="2161"/>
                    <a:pt x="7770" y="2355"/>
                    <a:pt x="11658" y="1810"/>
                  </a:cubicBezTo>
                  <a:lnTo>
                    <a:pt x="13350" y="1810"/>
                  </a:lnTo>
                  <a:cubicBezTo>
                    <a:pt x="15606" y="1810"/>
                    <a:pt x="18050" y="1810"/>
                    <a:pt x="20401" y="1810"/>
                  </a:cubicBezTo>
                  <a:cubicBezTo>
                    <a:pt x="28674" y="5429"/>
                    <a:pt x="39203" y="857"/>
                    <a:pt x="47289" y="3334"/>
                  </a:cubicBezTo>
                  <a:lnTo>
                    <a:pt x="47289" y="3334"/>
                  </a:lnTo>
                  <a:cubicBezTo>
                    <a:pt x="54636" y="1737"/>
                    <a:pt x="62167" y="1192"/>
                    <a:pt x="69664" y="1715"/>
                  </a:cubicBezTo>
                  <a:cubicBezTo>
                    <a:pt x="101158" y="2191"/>
                    <a:pt x="132746" y="3620"/>
                    <a:pt x="164335" y="3620"/>
                  </a:cubicBezTo>
                  <a:cubicBezTo>
                    <a:pt x="200812" y="3620"/>
                    <a:pt x="237383" y="2477"/>
                    <a:pt x="273954" y="2191"/>
                  </a:cubicBezTo>
                  <a:cubicBezTo>
                    <a:pt x="312969" y="2191"/>
                    <a:pt x="351891" y="2191"/>
                    <a:pt x="390812" y="2191"/>
                  </a:cubicBezTo>
                  <a:cubicBezTo>
                    <a:pt x="434152" y="2191"/>
                    <a:pt x="477492" y="2667"/>
                    <a:pt x="520926" y="1238"/>
                  </a:cubicBezTo>
                  <a:cubicBezTo>
                    <a:pt x="550634" y="286"/>
                    <a:pt x="580624" y="1238"/>
                    <a:pt x="610426" y="2096"/>
                  </a:cubicBezTo>
                  <a:cubicBezTo>
                    <a:pt x="615402" y="2341"/>
                    <a:pt x="620378" y="1630"/>
                    <a:pt x="625092" y="0"/>
                  </a:cubicBezTo>
                  <a:cubicBezTo>
                    <a:pt x="623725" y="16981"/>
                    <a:pt x="623411" y="34033"/>
                    <a:pt x="624152" y="51054"/>
                  </a:cubicBezTo>
                  <a:cubicBezTo>
                    <a:pt x="624152" y="62484"/>
                    <a:pt x="624152" y="74486"/>
                    <a:pt x="624152" y="86201"/>
                  </a:cubicBezTo>
                  <a:close/>
                </a:path>
              </a:pathLst>
            </a:custGeom>
            <a:solidFill>
              <a:srgbClr val="A7B5F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1" name="Google Shape;714;p28">
              <a:extLst>
                <a:ext uri="{FF2B5EF4-FFF2-40B4-BE49-F238E27FC236}">
                  <a16:creationId xmlns:a16="http://schemas.microsoft.com/office/drawing/2014/main" id="{8F2E7BCF-CC38-AC13-C029-2F9A637C3996}"/>
                </a:ext>
              </a:extLst>
            </p:cNvPr>
            <p:cNvGrpSpPr/>
            <p:nvPr/>
          </p:nvGrpSpPr>
          <p:grpSpPr>
            <a:xfrm>
              <a:off x="743282" y="1985850"/>
              <a:ext cx="2230330" cy="1844243"/>
              <a:chOff x="743282" y="1985850"/>
              <a:chExt cx="2230330" cy="1844243"/>
            </a:xfrm>
          </p:grpSpPr>
          <p:sp>
            <p:nvSpPr>
              <p:cNvPr id="22" name="Google Shape;715;p28">
                <a:extLst>
                  <a:ext uri="{FF2B5EF4-FFF2-40B4-BE49-F238E27FC236}">
                    <a16:creationId xmlns:a16="http://schemas.microsoft.com/office/drawing/2014/main" id="{269D4FE0-6059-60C9-FB8D-56BF8BF062E3}"/>
                  </a:ext>
                </a:extLst>
              </p:cNvPr>
              <p:cNvSpPr/>
              <p:nvPr/>
            </p:nvSpPr>
            <p:spPr>
              <a:xfrm>
                <a:off x="769825" y="1985850"/>
                <a:ext cx="2181335" cy="52918"/>
              </a:xfrm>
              <a:custGeom>
                <a:avLst/>
                <a:gdLst/>
                <a:ahLst/>
                <a:cxnLst/>
                <a:rect l="l" t="t" r="r" b="b"/>
                <a:pathLst>
                  <a:path w="6188183" h="26197" extrusionOk="0">
                    <a:moveTo>
                      <a:pt x="2853918" y="1429"/>
                    </a:moveTo>
                    <a:cubicBezTo>
                      <a:pt x="2937652" y="1429"/>
                      <a:pt x="3021386" y="667"/>
                      <a:pt x="3105025" y="667"/>
                    </a:cubicBezTo>
                    <a:lnTo>
                      <a:pt x="4054931" y="667"/>
                    </a:lnTo>
                    <a:cubicBezTo>
                      <a:pt x="4071012" y="667"/>
                      <a:pt x="4087187" y="667"/>
                      <a:pt x="4103268" y="0"/>
                    </a:cubicBezTo>
                    <a:lnTo>
                      <a:pt x="4101841" y="0"/>
                    </a:lnTo>
                    <a:cubicBezTo>
                      <a:pt x="4293287" y="0"/>
                      <a:pt x="4484734" y="0"/>
                      <a:pt x="4676180" y="0"/>
                    </a:cubicBezTo>
                    <a:cubicBezTo>
                      <a:pt x="5119114" y="0"/>
                      <a:pt x="5562144" y="0"/>
                      <a:pt x="6004030" y="2286"/>
                    </a:cubicBezTo>
                    <a:cubicBezTo>
                      <a:pt x="6073016" y="2286"/>
                      <a:pt x="6190434" y="2286"/>
                      <a:pt x="6188151" y="10858"/>
                    </a:cubicBezTo>
                    <a:cubicBezTo>
                      <a:pt x="6185867" y="19431"/>
                      <a:pt x="6107081" y="24098"/>
                      <a:pt x="5986618" y="23813"/>
                    </a:cubicBezTo>
                    <a:cubicBezTo>
                      <a:pt x="5695166" y="23050"/>
                      <a:pt x="5402192" y="21146"/>
                      <a:pt x="5112073" y="22574"/>
                    </a:cubicBezTo>
                    <a:cubicBezTo>
                      <a:pt x="4687789" y="24765"/>
                      <a:pt x="4264171" y="23527"/>
                      <a:pt x="3840362" y="24003"/>
                    </a:cubicBezTo>
                    <a:cubicBezTo>
                      <a:pt x="3459753" y="24384"/>
                      <a:pt x="3079144" y="24384"/>
                      <a:pt x="2698534" y="24003"/>
                    </a:cubicBezTo>
                    <a:cubicBezTo>
                      <a:pt x="2341047" y="24479"/>
                      <a:pt x="1983750" y="26289"/>
                      <a:pt x="1626358" y="26194"/>
                    </a:cubicBezTo>
                    <a:cubicBezTo>
                      <a:pt x="1317875" y="26194"/>
                      <a:pt x="1009581" y="24098"/>
                      <a:pt x="701097" y="23336"/>
                    </a:cubicBezTo>
                    <a:cubicBezTo>
                      <a:pt x="628401" y="23336"/>
                      <a:pt x="551137" y="22669"/>
                      <a:pt x="482247" y="25813"/>
                    </a:cubicBezTo>
                    <a:lnTo>
                      <a:pt x="483389" y="25813"/>
                    </a:lnTo>
                    <a:cubicBezTo>
                      <a:pt x="399750" y="22098"/>
                      <a:pt x="301553" y="28956"/>
                      <a:pt x="220197" y="23527"/>
                    </a:cubicBezTo>
                    <a:lnTo>
                      <a:pt x="220197" y="23527"/>
                    </a:lnTo>
                    <a:cubicBezTo>
                      <a:pt x="191652" y="23527"/>
                      <a:pt x="163106" y="22860"/>
                      <a:pt x="135226" y="23527"/>
                    </a:cubicBezTo>
                    <a:cubicBezTo>
                      <a:pt x="8484" y="24956"/>
                      <a:pt x="-25010" y="22003"/>
                      <a:pt x="17428" y="12764"/>
                    </a:cubicBezTo>
                    <a:cubicBezTo>
                      <a:pt x="26943" y="10763"/>
                      <a:pt x="15905" y="8096"/>
                      <a:pt x="46640" y="6667"/>
                    </a:cubicBezTo>
                    <a:lnTo>
                      <a:pt x="48923" y="6667"/>
                    </a:lnTo>
                    <a:lnTo>
                      <a:pt x="48067" y="6667"/>
                    </a:lnTo>
                    <a:cubicBezTo>
                      <a:pt x="133704" y="381"/>
                      <a:pt x="239799" y="3429"/>
                      <a:pt x="335808" y="3334"/>
                    </a:cubicBezTo>
                    <a:cubicBezTo>
                      <a:pt x="807002" y="2635"/>
                      <a:pt x="1278259" y="2286"/>
                      <a:pt x="1749581" y="2286"/>
                    </a:cubicBezTo>
                    <a:cubicBezTo>
                      <a:pt x="2038748" y="2286"/>
                      <a:pt x="2328202" y="2286"/>
                      <a:pt x="2616894" y="1429"/>
                    </a:cubicBezTo>
                    <a:cubicBezTo>
                      <a:pt x="2695870" y="1429"/>
                      <a:pt x="2774942" y="-95"/>
                      <a:pt x="2854775" y="57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" name="Google Shape;716;p28">
                <a:extLst>
                  <a:ext uri="{FF2B5EF4-FFF2-40B4-BE49-F238E27FC236}">
                    <a16:creationId xmlns:a16="http://schemas.microsoft.com/office/drawing/2014/main" id="{E88A99CE-35FE-B967-11EE-E4EB9D52178E}"/>
                  </a:ext>
                </a:extLst>
              </p:cNvPr>
              <p:cNvSpPr/>
              <p:nvPr/>
            </p:nvSpPr>
            <p:spPr>
              <a:xfrm>
                <a:off x="769825" y="3777175"/>
                <a:ext cx="2181335" cy="52918"/>
              </a:xfrm>
              <a:custGeom>
                <a:avLst/>
                <a:gdLst/>
                <a:ahLst/>
                <a:cxnLst/>
                <a:rect l="l" t="t" r="r" b="b"/>
                <a:pathLst>
                  <a:path w="6188183" h="26197" extrusionOk="0">
                    <a:moveTo>
                      <a:pt x="2853918" y="1429"/>
                    </a:moveTo>
                    <a:cubicBezTo>
                      <a:pt x="2937652" y="1429"/>
                      <a:pt x="3021386" y="667"/>
                      <a:pt x="3105025" y="667"/>
                    </a:cubicBezTo>
                    <a:lnTo>
                      <a:pt x="4054931" y="667"/>
                    </a:lnTo>
                    <a:cubicBezTo>
                      <a:pt x="4071012" y="667"/>
                      <a:pt x="4087187" y="667"/>
                      <a:pt x="4103268" y="0"/>
                    </a:cubicBezTo>
                    <a:lnTo>
                      <a:pt x="4101841" y="0"/>
                    </a:lnTo>
                    <a:cubicBezTo>
                      <a:pt x="4293287" y="0"/>
                      <a:pt x="4484734" y="0"/>
                      <a:pt x="4676180" y="0"/>
                    </a:cubicBezTo>
                    <a:cubicBezTo>
                      <a:pt x="5119114" y="0"/>
                      <a:pt x="5562144" y="0"/>
                      <a:pt x="6004030" y="2286"/>
                    </a:cubicBezTo>
                    <a:cubicBezTo>
                      <a:pt x="6073016" y="2286"/>
                      <a:pt x="6190434" y="2286"/>
                      <a:pt x="6188151" y="10858"/>
                    </a:cubicBezTo>
                    <a:cubicBezTo>
                      <a:pt x="6185867" y="19431"/>
                      <a:pt x="6107081" y="24098"/>
                      <a:pt x="5986618" y="23813"/>
                    </a:cubicBezTo>
                    <a:cubicBezTo>
                      <a:pt x="5695166" y="23050"/>
                      <a:pt x="5402192" y="21146"/>
                      <a:pt x="5112073" y="22574"/>
                    </a:cubicBezTo>
                    <a:cubicBezTo>
                      <a:pt x="4687789" y="24765"/>
                      <a:pt x="4264171" y="23527"/>
                      <a:pt x="3840362" y="24003"/>
                    </a:cubicBezTo>
                    <a:cubicBezTo>
                      <a:pt x="3459753" y="24384"/>
                      <a:pt x="3079144" y="24384"/>
                      <a:pt x="2698534" y="24003"/>
                    </a:cubicBezTo>
                    <a:cubicBezTo>
                      <a:pt x="2341047" y="24479"/>
                      <a:pt x="1983750" y="26289"/>
                      <a:pt x="1626358" y="26194"/>
                    </a:cubicBezTo>
                    <a:cubicBezTo>
                      <a:pt x="1317875" y="26194"/>
                      <a:pt x="1009581" y="24098"/>
                      <a:pt x="701097" y="23336"/>
                    </a:cubicBezTo>
                    <a:cubicBezTo>
                      <a:pt x="628401" y="23336"/>
                      <a:pt x="551137" y="22669"/>
                      <a:pt x="482247" y="25813"/>
                    </a:cubicBezTo>
                    <a:lnTo>
                      <a:pt x="483389" y="25813"/>
                    </a:lnTo>
                    <a:cubicBezTo>
                      <a:pt x="399750" y="22098"/>
                      <a:pt x="301553" y="28956"/>
                      <a:pt x="220197" y="23527"/>
                    </a:cubicBezTo>
                    <a:lnTo>
                      <a:pt x="220197" y="23527"/>
                    </a:lnTo>
                    <a:cubicBezTo>
                      <a:pt x="191652" y="23527"/>
                      <a:pt x="163106" y="22860"/>
                      <a:pt x="135226" y="23527"/>
                    </a:cubicBezTo>
                    <a:cubicBezTo>
                      <a:pt x="8484" y="24956"/>
                      <a:pt x="-25010" y="22003"/>
                      <a:pt x="17428" y="12764"/>
                    </a:cubicBezTo>
                    <a:cubicBezTo>
                      <a:pt x="26943" y="10763"/>
                      <a:pt x="15905" y="8096"/>
                      <a:pt x="46640" y="6667"/>
                    </a:cubicBezTo>
                    <a:lnTo>
                      <a:pt x="48923" y="6667"/>
                    </a:lnTo>
                    <a:lnTo>
                      <a:pt x="48067" y="6667"/>
                    </a:lnTo>
                    <a:cubicBezTo>
                      <a:pt x="133704" y="381"/>
                      <a:pt x="239799" y="3429"/>
                      <a:pt x="335808" y="3334"/>
                    </a:cubicBezTo>
                    <a:cubicBezTo>
                      <a:pt x="807002" y="2635"/>
                      <a:pt x="1278259" y="2286"/>
                      <a:pt x="1749581" y="2286"/>
                    </a:cubicBezTo>
                    <a:cubicBezTo>
                      <a:pt x="2038748" y="2286"/>
                      <a:pt x="2328202" y="2286"/>
                      <a:pt x="2616894" y="1429"/>
                    </a:cubicBezTo>
                    <a:cubicBezTo>
                      <a:pt x="2695870" y="1429"/>
                      <a:pt x="2774942" y="-95"/>
                      <a:pt x="2854775" y="57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" name="Google Shape;717;p28">
                <a:extLst>
                  <a:ext uri="{FF2B5EF4-FFF2-40B4-BE49-F238E27FC236}">
                    <a16:creationId xmlns:a16="http://schemas.microsoft.com/office/drawing/2014/main" id="{CE19BAAA-A2B1-75B3-2B46-1DFB6A25D721}"/>
                  </a:ext>
                </a:extLst>
              </p:cNvPr>
              <p:cNvSpPr/>
              <p:nvPr/>
            </p:nvSpPr>
            <p:spPr>
              <a:xfrm rot="5400000">
                <a:off x="2096278" y="2946840"/>
                <a:ext cx="1701750" cy="52918"/>
              </a:xfrm>
              <a:custGeom>
                <a:avLst/>
                <a:gdLst/>
                <a:ahLst/>
                <a:cxnLst/>
                <a:rect l="l" t="t" r="r" b="b"/>
                <a:pathLst>
                  <a:path w="6188183" h="26197" extrusionOk="0">
                    <a:moveTo>
                      <a:pt x="2853918" y="1429"/>
                    </a:moveTo>
                    <a:cubicBezTo>
                      <a:pt x="2937652" y="1429"/>
                      <a:pt x="3021386" y="667"/>
                      <a:pt x="3105025" y="667"/>
                    </a:cubicBezTo>
                    <a:lnTo>
                      <a:pt x="4054931" y="667"/>
                    </a:lnTo>
                    <a:cubicBezTo>
                      <a:pt x="4071012" y="667"/>
                      <a:pt x="4087187" y="667"/>
                      <a:pt x="4103268" y="0"/>
                    </a:cubicBezTo>
                    <a:lnTo>
                      <a:pt x="4101841" y="0"/>
                    </a:lnTo>
                    <a:cubicBezTo>
                      <a:pt x="4293287" y="0"/>
                      <a:pt x="4484734" y="0"/>
                      <a:pt x="4676180" y="0"/>
                    </a:cubicBezTo>
                    <a:cubicBezTo>
                      <a:pt x="5119114" y="0"/>
                      <a:pt x="5562144" y="0"/>
                      <a:pt x="6004030" y="2286"/>
                    </a:cubicBezTo>
                    <a:cubicBezTo>
                      <a:pt x="6073016" y="2286"/>
                      <a:pt x="6190434" y="2286"/>
                      <a:pt x="6188151" y="10858"/>
                    </a:cubicBezTo>
                    <a:cubicBezTo>
                      <a:pt x="6185867" y="19431"/>
                      <a:pt x="6107081" y="24098"/>
                      <a:pt x="5986618" y="23813"/>
                    </a:cubicBezTo>
                    <a:cubicBezTo>
                      <a:pt x="5695166" y="23050"/>
                      <a:pt x="5402192" y="21146"/>
                      <a:pt x="5112073" y="22574"/>
                    </a:cubicBezTo>
                    <a:cubicBezTo>
                      <a:pt x="4687789" y="24765"/>
                      <a:pt x="4264171" y="23527"/>
                      <a:pt x="3840362" y="24003"/>
                    </a:cubicBezTo>
                    <a:cubicBezTo>
                      <a:pt x="3459753" y="24384"/>
                      <a:pt x="3079144" y="24384"/>
                      <a:pt x="2698534" y="24003"/>
                    </a:cubicBezTo>
                    <a:cubicBezTo>
                      <a:pt x="2341047" y="24479"/>
                      <a:pt x="1983750" y="26289"/>
                      <a:pt x="1626358" y="26194"/>
                    </a:cubicBezTo>
                    <a:cubicBezTo>
                      <a:pt x="1317875" y="26194"/>
                      <a:pt x="1009581" y="24098"/>
                      <a:pt x="701097" y="23336"/>
                    </a:cubicBezTo>
                    <a:cubicBezTo>
                      <a:pt x="628401" y="23336"/>
                      <a:pt x="551137" y="22669"/>
                      <a:pt x="482247" y="25813"/>
                    </a:cubicBezTo>
                    <a:lnTo>
                      <a:pt x="483389" y="25813"/>
                    </a:lnTo>
                    <a:cubicBezTo>
                      <a:pt x="399750" y="22098"/>
                      <a:pt x="301553" y="28956"/>
                      <a:pt x="220197" y="23527"/>
                    </a:cubicBezTo>
                    <a:lnTo>
                      <a:pt x="220197" y="23527"/>
                    </a:lnTo>
                    <a:cubicBezTo>
                      <a:pt x="191652" y="23527"/>
                      <a:pt x="163106" y="22860"/>
                      <a:pt x="135226" y="23527"/>
                    </a:cubicBezTo>
                    <a:cubicBezTo>
                      <a:pt x="8484" y="24956"/>
                      <a:pt x="-25010" y="22003"/>
                      <a:pt x="17428" y="12764"/>
                    </a:cubicBezTo>
                    <a:cubicBezTo>
                      <a:pt x="26943" y="10763"/>
                      <a:pt x="15905" y="8096"/>
                      <a:pt x="46640" y="6667"/>
                    </a:cubicBezTo>
                    <a:lnTo>
                      <a:pt x="48923" y="6667"/>
                    </a:lnTo>
                    <a:lnTo>
                      <a:pt x="48067" y="6667"/>
                    </a:lnTo>
                    <a:cubicBezTo>
                      <a:pt x="133704" y="381"/>
                      <a:pt x="239799" y="3429"/>
                      <a:pt x="335808" y="3334"/>
                    </a:cubicBezTo>
                    <a:cubicBezTo>
                      <a:pt x="807002" y="2635"/>
                      <a:pt x="1278259" y="2286"/>
                      <a:pt x="1749581" y="2286"/>
                    </a:cubicBezTo>
                    <a:cubicBezTo>
                      <a:pt x="2038748" y="2286"/>
                      <a:pt x="2328202" y="2286"/>
                      <a:pt x="2616894" y="1429"/>
                    </a:cubicBezTo>
                    <a:cubicBezTo>
                      <a:pt x="2695870" y="1429"/>
                      <a:pt x="2774942" y="-95"/>
                      <a:pt x="2854775" y="57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" name="Google Shape;718;p28">
                <a:extLst>
                  <a:ext uri="{FF2B5EF4-FFF2-40B4-BE49-F238E27FC236}">
                    <a16:creationId xmlns:a16="http://schemas.microsoft.com/office/drawing/2014/main" id="{EA0AC824-AE2F-A1FC-BE9C-54F38EA61EFE}"/>
                  </a:ext>
                </a:extLst>
              </p:cNvPr>
              <p:cNvSpPr/>
              <p:nvPr/>
            </p:nvSpPr>
            <p:spPr>
              <a:xfrm rot="5400000">
                <a:off x="-81134" y="2839666"/>
                <a:ext cx="1701750" cy="52918"/>
              </a:xfrm>
              <a:custGeom>
                <a:avLst/>
                <a:gdLst/>
                <a:ahLst/>
                <a:cxnLst/>
                <a:rect l="l" t="t" r="r" b="b"/>
                <a:pathLst>
                  <a:path w="6188183" h="26197" extrusionOk="0">
                    <a:moveTo>
                      <a:pt x="2853918" y="1429"/>
                    </a:moveTo>
                    <a:cubicBezTo>
                      <a:pt x="2937652" y="1429"/>
                      <a:pt x="3021386" y="667"/>
                      <a:pt x="3105025" y="667"/>
                    </a:cubicBezTo>
                    <a:lnTo>
                      <a:pt x="4054931" y="667"/>
                    </a:lnTo>
                    <a:cubicBezTo>
                      <a:pt x="4071012" y="667"/>
                      <a:pt x="4087187" y="667"/>
                      <a:pt x="4103268" y="0"/>
                    </a:cubicBezTo>
                    <a:lnTo>
                      <a:pt x="4101841" y="0"/>
                    </a:lnTo>
                    <a:cubicBezTo>
                      <a:pt x="4293287" y="0"/>
                      <a:pt x="4484734" y="0"/>
                      <a:pt x="4676180" y="0"/>
                    </a:cubicBezTo>
                    <a:cubicBezTo>
                      <a:pt x="5119114" y="0"/>
                      <a:pt x="5562144" y="0"/>
                      <a:pt x="6004030" y="2286"/>
                    </a:cubicBezTo>
                    <a:cubicBezTo>
                      <a:pt x="6073016" y="2286"/>
                      <a:pt x="6190434" y="2286"/>
                      <a:pt x="6188151" y="10858"/>
                    </a:cubicBezTo>
                    <a:cubicBezTo>
                      <a:pt x="6185867" y="19431"/>
                      <a:pt x="6107081" y="24098"/>
                      <a:pt x="5986618" y="23813"/>
                    </a:cubicBezTo>
                    <a:cubicBezTo>
                      <a:pt x="5695166" y="23050"/>
                      <a:pt x="5402192" y="21146"/>
                      <a:pt x="5112073" y="22574"/>
                    </a:cubicBezTo>
                    <a:cubicBezTo>
                      <a:pt x="4687789" y="24765"/>
                      <a:pt x="4264171" y="23527"/>
                      <a:pt x="3840362" y="24003"/>
                    </a:cubicBezTo>
                    <a:cubicBezTo>
                      <a:pt x="3459753" y="24384"/>
                      <a:pt x="3079144" y="24384"/>
                      <a:pt x="2698534" y="24003"/>
                    </a:cubicBezTo>
                    <a:cubicBezTo>
                      <a:pt x="2341047" y="24479"/>
                      <a:pt x="1983750" y="26289"/>
                      <a:pt x="1626358" y="26194"/>
                    </a:cubicBezTo>
                    <a:cubicBezTo>
                      <a:pt x="1317875" y="26194"/>
                      <a:pt x="1009581" y="24098"/>
                      <a:pt x="701097" y="23336"/>
                    </a:cubicBezTo>
                    <a:cubicBezTo>
                      <a:pt x="628401" y="23336"/>
                      <a:pt x="551137" y="22669"/>
                      <a:pt x="482247" y="25813"/>
                    </a:cubicBezTo>
                    <a:lnTo>
                      <a:pt x="483389" y="25813"/>
                    </a:lnTo>
                    <a:cubicBezTo>
                      <a:pt x="399750" y="22098"/>
                      <a:pt x="301553" y="28956"/>
                      <a:pt x="220197" y="23527"/>
                    </a:cubicBezTo>
                    <a:lnTo>
                      <a:pt x="220197" y="23527"/>
                    </a:lnTo>
                    <a:cubicBezTo>
                      <a:pt x="191652" y="23527"/>
                      <a:pt x="163106" y="22860"/>
                      <a:pt x="135226" y="23527"/>
                    </a:cubicBezTo>
                    <a:cubicBezTo>
                      <a:pt x="8484" y="24956"/>
                      <a:pt x="-25010" y="22003"/>
                      <a:pt x="17428" y="12764"/>
                    </a:cubicBezTo>
                    <a:cubicBezTo>
                      <a:pt x="26943" y="10763"/>
                      <a:pt x="15905" y="8096"/>
                      <a:pt x="46640" y="6667"/>
                    </a:cubicBezTo>
                    <a:lnTo>
                      <a:pt x="48923" y="6667"/>
                    </a:lnTo>
                    <a:lnTo>
                      <a:pt x="48067" y="6667"/>
                    </a:lnTo>
                    <a:cubicBezTo>
                      <a:pt x="133704" y="381"/>
                      <a:pt x="239799" y="3429"/>
                      <a:pt x="335808" y="3334"/>
                    </a:cubicBezTo>
                    <a:cubicBezTo>
                      <a:pt x="807002" y="2635"/>
                      <a:pt x="1278259" y="2286"/>
                      <a:pt x="1749581" y="2286"/>
                    </a:cubicBezTo>
                    <a:cubicBezTo>
                      <a:pt x="2038748" y="2286"/>
                      <a:pt x="2328202" y="2286"/>
                      <a:pt x="2616894" y="1429"/>
                    </a:cubicBezTo>
                    <a:cubicBezTo>
                      <a:pt x="2695870" y="1429"/>
                      <a:pt x="2774942" y="-95"/>
                      <a:pt x="2854775" y="57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6" name="Google Shape;719;p28">
            <a:extLst>
              <a:ext uri="{FF2B5EF4-FFF2-40B4-BE49-F238E27FC236}">
                <a16:creationId xmlns:a16="http://schemas.microsoft.com/office/drawing/2014/main" id="{58F25337-F70F-DDED-640E-4090037B6BAB}"/>
              </a:ext>
            </a:extLst>
          </p:cNvPr>
          <p:cNvSpPr txBox="1"/>
          <p:nvPr/>
        </p:nvSpPr>
        <p:spPr>
          <a:xfrm>
            <a:off x="-3347908" y="2177308"/>
            <a:ext cx="1852996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1600" b="1" dirty="0" err="1">
                <a:solidFill>
                  <a:schemeClr val="bg1"/>
                </a:solidFill>
                <a:latin typeface="Montserrat SemiBold" pitchFamily="2" charset="0"/>
                <a:ea typeface="Poppins SemiBold"/>
                <a:cs typeface="Times New Roman" panose="02020603050405020304" pitchFamily="18" charset="0"/>
                <a:sym typeface="Poppins SemiBold"/>
              </a:rPr>
              <a:t>LightGBM</a:t>
            </a:r>
            <a:r>
              <a:rPr lang="en-US" sz="1600" b="1" dirty="0">
                <a:solidFill>
                  <a:schemeClr val="bg1"/>
                </a:solidFill>
                <a:latin typeface="Montserrat SemiBold" pitchFamily="2" charset="0"/>
                <a:ea typeface="Poppins SemiBold"/>
                <a:cs typeface="Times New Roman" panose="02020603050405020304" pitchFamily="18" charset="0"/>
                <a:sym typeface="Poppins SemiBold"/>
              </a:rPr>
              <a:t> (Leaf-Wise) </a:t>
            </a:r>
            <a:endParaRPr lang="en-US" sz="1600" dirty="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7" name="Google Shape;720;p28">
            <a:extLst>
              <a:ext uri="{FF2B5EF4-FFF2-40B4-BE49-F238E27FC236}">
                <a16:creationId xmlns:a16="http://schemas.microsoft.com/office/drawing/2014/main" id="{58AAF5C9-CC84-DA52-FE4C-82FD8CE95994}"/>
              </a:ext>
            </a:extLst>
          </p:cNvPr>
          <p:cNvSpPr txBox="1"/>
          <p:nvPr/>
        </p:nvSpPr>
        <p:spPr>
          <a:xfrm>
            <a:off x="-3347908" y="2702342"/>
            <a:ext cx="2077965" cy="1985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spcAft>
                <a:spcPts val="2133"/>
              </a:spcAft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tx1"/>
                </a:solidFill>
                <a:latin typeface="Montserrat Medium" pitchFamily="2" charset="0"/>
                <a:ea typeface="Poppins Light"/>
                <a:cs typeface="Poppins Light" panose="00000400000000000000" pitchFamily="2" charset="0"/>
                <a:sym typeface="Poppins Light"/>
              </a:rPr>
              <a:t>Splits the leaf with the highest potential gain.</a:t>
            </a:r>
          </a:p>
          <a:p>
            <a:pPr marL="171450" indent="-171450">
              <a:spcAft>
                <a:spcPts val="2133"/>
              </a:spcAft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tx1"/>
                </a:solidFill>
                <a:latin typeface="Montserrat Medium" pitchFamily="2" charset="0"/>
                <a:ea typeface="Poppins Light"/>
                <a:cs typeface="Poppins Light" panose="00000400000000000000" pitchFamily="2" charset="0"/>
                <a:sym typeface="Poppins Light"/>
              </a:rPr>
              <a:t>Results in asymmetric trees that can grow very deep on one side, often resulting in faster convergence but increased risk of overfitting.</a:t>
            </a:r>
          </a:p>
        </p:txBody>
      </p:sp>
      <p:sp>
        <p:nvSpPr>
          <p:cNvPr id="28" name="Google Shape;721;p28">
            <a:extLst>
              <a:ext uri="{FF2B5EF4-FFF2-40B4-BE49-F238E27FC236}">
                <a16:creationId xmlns:a16="http://schemas.microsoft.com/office/drawing/2014/main" id="{55EAD13F-477D-0911-7640-453BC22A20B0}"/>
              </a:ext>
            </a:extLst>
          </p:cNvPr>
          <p:cNvSpPr/>
          <p:nvPr/>
        </p:nvSpPr>
        <p:spPr>
          <a:xfrm>
            <a:off x="-2140138" y="1538428"/>
            <a:ext cx="970500" cy="970800"/>
          </a:xfrm>
          <a:prstGeom prst="ellipse">
            <a:avLst/>
          </a:prstGeom>
          <a:solidFill>
            <a:srgbClr val="FEB7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grpSp>
        <p:nvGrpSpPr>
          <p:cNvPr id="29" name="Google Shape;722;p28">
            <a:extLst>
              <a:ext uri="{FF2B5EF4-FFF2-40B4-BE49-F238E27FC236}">
                <a16:creationId xmlns:a16="http://schemas.microsoft.com/office/drawing/2014/main" id="{F3601FFC-79C0-4F8E-8A94-4C52B759206B}"/>
              </a:ext>
            </a:extLst>
          </p:cNvPr>
          <p:cNvGrpSpPr/>
          <p:nvPr/>
        </p:nvGrpSpPr>
        <p:grpSpPr>
          <a:xfrm>
            <a:off x="-1878662" y="1824167"/>
            <a:ext cx="446543" cy="446630"/>
            <a:chOff x="8621136" y="3566844"/>
            <a:chExt cx="440725" cy="440724"/>
          </a:xfrm>
        </p:grpSpPr>
        <p:sp>
          <p:nvSpPr>
            <p:cNvPr id="30" name="Google Shape;723;p28">
              <a:extLst>
                <a:ext uri="{FF2B5EF4-FFF2-40B4-BE49-F238E27FC236}">
                  <a16:creationId xmlns:a16="http://schemas.microsoft.com/office/drawing/2014/main" id="{362C09D1-5BE1-0369-2061-60355D4AE983}"/>
                </a:ext>
              </a:extLst>
            </p:cNvPr>
            <p:cNvSpPr/>
            <p:nvPr/>
          </p:nvSpPr>
          <p:spPr>
            <a:xfrm>
              <a:off x="8621136" y="3566844"/>
              <a:ext cx="440725" cy="52508"/>
            </a:xfrm>
            <a:custGeom>
              <a:avLst/>
              <a:gdLst/>
              <a:ahLst/>
              <a:cxnLst/>
              <a:rect l="l" t="t" r="r" b="b"/>
              <a:pathLst>
                <a:path w="440725" h="52508" extrusionOk="0">
                  <a:moveTo>
                    <a:pt x="427813" y="0"/>
                  </a:moveTo>
                  <a:lnTo>
                    <a:pt x="12912" y="0"/>
                  </a:lnTo>
                  <a:cubicBezTo>
                    <a:pt x="5781" y="0"/>
                    <a:pt x="0" y="5781"/>
                    <a:pt x="0" y="12912"/>
                  </a:cubicBezTo>
                  <a:lnTo>
                    <a:pt x="0" y="52508"/>
                  </a:lnTo>
                  <a:lnTo>
                    <a:pt x="440725" y="52508"/>
                  </a:lnTo>
                  <a:lnTo>
                    <a:pt x="440725" y="12912"/>
                  </a:lnTo>
                  <a:cubicBezTo>
                    <a:pt x="440725" y="5781"/>
                    <a:pt x="434944" y="0"/>
                    <a:pt x="42781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724;p28">
              <a:extLst>
                <a:ext uri="{FF2B5EF4-FFF2-40B4-BE49-F238E27FC236}">
                  <a16:creationId xmlns:a16="http://schemas.microsoft.com/office/drawing/2014/main" id="{4B848922-6770-0C23-0646-FF9528FF70AB}"/>
                </a:ext>
              </a:extLst>
            </p:cNvPr>
            <p:cNvSpPr/>
            <p:nvPr/>
          </p:nvSpPr>
          <p:spPr>
            <a:xfrm>
              <a:off x="8647820" y="3645175"/>
              <a:ext cx="387355" cy="362393"/>
            </a:xfrm>
            <a:custGeom>
              <a:avLst/>
              <a:gdLst/>
              <a:ahLst/>
              <a:cxnLst/>
              <a:rect l="l" t="t" r="r" b="b"/>
              <a:pathLst>
                <a:path w="387355" h="362393" extrusionOk="0">
                  <a:moveTo>
                    <a:pt x="0" y="245325"/>
                  </a:moveTo>
                  <a:cubicBezTo>
                    <a:pt x="0" y="252456"/>
                    <a:pt x="5781" y="258237"/>
                    <a:pt x="12912" y="258237"/>
                  </a:cubicBezTo>
                  <a:lnTo>
                    <a:pt x="180766" y="258237"/>
                  </a:lnTo>
                  <a:lnTo>
                    <a:pt x="180766" y="286258"/>
                  </a:lnTo>
                  <a:cubicBezTo>
                    <a:pt x="165497" y="291607"/>
                    <a:pt x="154512" y="306154"/>
                    <a:pt x="154512" y="323227"/>
                  </a:cubicBezTo>
                  <a:cubicBezTo>
                    <a:pt x="154512" y="344823"/>
                    <a:pt x="172082" y="362393"/>
                    <a:pt x="193678" y="362393"/>
                  </a:cubicBezTo>
                  <a:cubicBezTo>
                    <a:pt x="215274" y="362393"/>
                    <a:pt x="232844" y="344823"/>
                    <a:pt x="232844" y="323227"/>
                  </a:cubicBezTo>
                  <a:cubicBezTo>
                    <a:pt x="232844" y="306154"/>
                    <a:pt x="221859" y="291607"/>
                    <a:pt x="206590" y="286258"/>
                  </a:cubicBezTo>
                  <a:lnTo>
                    <a:pt x="206590" y="258237"/>
                  </a:lnTo>
                  <a:lnTo>
                    <a:pt x="374444" y="258237"/>
                  </a:lnTo>
                  <a:cubicBezTo>
                    <a:pt x="381575" y="258237"/>
                    <a:pt x="387356" y="252456"/>
                    <a:pt x="387356" y="245325"/>
                  </a:cubicBezTo>
                  <a:lnTo>
                    <a:pt x="387356" y="0"/>
                  </a:lnTo>
                  <a:lnTo>
                    <a:pt x="0" y="0"/>
                  </a:lnTo>
                  <a:close/>
                  <a:moveTo>
                    <a:pt x="207020" y="323227"/>
                  </a:moveTo>
                  <a:cubicBezTo>
                    <a:pt x="207020" y="330584"/>
                    <a:pt x="201035" y="336569"/>
                    <a:pt x="193678" y="336569"/>
                  </a:cubicBezTo>
                  <a:cubicBezTo>
                    <a:pt x="186321" y="336569"/>
                    <a:pt x="180336" y="330584"/>
                    <a:pt x="180336" y="323227"/>
                  </a:cubicBezTo>
                  <a:cubicBezTo>
                    <a:pt x="180336" y="315870"/>
                    <a:pt x="186321" y="309885"/>
                    <a:pt x="193678" y="309885"/>
                  </a:cubicBezTo>
                  <a:cubicBezTo>
                    <a:pt x="201035" y="309885"/>
                    <a:pt x="207020" y="315870"/>
                    <a:pt x="207020" y="323227"/>
                  </a:cubicBezTo>
                  <a:close/>
                  <a:moveTo>
                    <a:pt x="331811" y="197559"/>
                  </a:moveTo>
                  <a:cubicBezTo>
                    <a:pt x="336853" y="202602"/>
                    <a:pt x="336853" y="210777"/>
                    <a:pt x="331811" y="215819"/>
                  </a:cubicBezTo>
                  <a:cubicBezTo>
                    <a:pt x="326768" y="220863"/>
                    <a:pt x="318593" y="220862"/>
                    <a:pt x="313551" y="215819"/>
                  </a:cubicBezTo>
                  <a:lnTo>
                    <a:pt x="303214" y="205482"/>
                  </a:lnTo>
                  <a:lnTo>
                    <a:pt x="292876" y="215819"/>
                  </a:lnTo>
                  <a:cubicBezTo>
                    <a:pt x="287834" y="220863"/>
                    <a:pt x="279658" y="220862"/>
                    <a:pt x="274616" y="215819"/>
                  </a:cubicBezTo>
                  <a:cubicBezTo>
                    <a:pt x="269574" y="210777"/>
                    <a:pt x="269574" y="202602"/>
                    <a:pt x="274616" y="197559"/>
                  </a:cubicBezTo>
                  <a:lnTo>
                    <a:pt x="284954" y="187222"/>
                  </a:lnTo>
                  <a:lnTo>
                    <a:pt x="274616" y="176885"/>
                  </a:lnTo>
                  <a:cubicBezTo>
                    <a:pt x="269574" y="171842"/>
                    <a:pt x="269574" y="163667"/>
                    <a:pt x="274616" y="158625"/>
                  </a:cubicBezTo>
                  <a:cubicBezTo>
                    <a:pt x="279658" y="153582"/>
                    <a:pt x="287834" y="153582"/>
                    <a:pt x="292876" y="158625"/>
                  </a:cubicBezTo>
                  <a:lnTo>
                    <a:pt x="303214" y="168962"/>
                  </a:lnTo>
                  <a:lnTo>
                    <a:pt x="313551" y="158625"/>
                  </a:lnTo>
                  <a:cubicBezTo>
                    <a:pt x="318593" y="153582"/>
                    <a:pt x="326768" y="153582"/>
                    <a:pt x="331811" y="158625"/>
                  </a:cubicBezTo>
                  <a:cubicBezTo>
                    <a:pt x="336853" y="163667"/>
                    <a:pt x="336853" y="171842"/>
                    <a:pt x="331811" y="176885"/>
                  </a:cubicBezTo>
                  <a:lnTo>
                    <a:pt x="321474" y="187222"/>
                  </a:lnTo>
                  <a:close/>
                  <a:moveTo>
                    <a:pt x="55976" y="60678"/>
                  </a:moveTo>
                  <a:cubicBezTo>
                    <a:pt x="50933" y="55636"/>
                    <a:pt x="50933" y="47461"/>
                    <a:pt x="55976" y="42418"/>
                  </a:cubicBezTo>
                  <a:cubicBezTo>
                    <a:pt x="61017" y="37376"/>
                    <a:pt x="69193" y="37376"/>
                    <a:pt x="74235" y="42418"/>
                  </a:cubicBezTo>
                  <a:lnTo>
                    <a:pt x="84573" y="52755"/>
                  </a:lnTo>
                  <a:lnTo>
                    <a:pt x="94910" y="42418"/>
                  </a:lnTo>
                  <a:cubicBezTo>
                    <a:pt x="99952" y="37376"/>
                    <a:pt x="108127" y="37376"/>
                    <a:pt x="113170" y="42418"/>
                  </a:cubicBezTo>
                  <a:cubicBezTo>
                    <a:pt x="118212" y="47461"/>
                    <a:pt x="118212" y="55636"/>
                    <a:pt x="113170" y="60678"/>
                  </a:cubicBezTo>
                  <a:lnTo>
                    <a:pt x="102833" y="71015"/>
                  </a:lnTo>
                  <a:lnTo>
                    <a:pt x="113170" y="81353"/>
                  </a:lnTo>
                  <a:cubicBezTo>
                    <a:pt x="118212" y="86395"/>
                    <a:pt x="118212" y="94570"/>
                    <a:pt x="113170" y="99612"/>
                  </a:cubicBezTo>
                  <a:cubicBezTo>
                    <a:pt x="108127" y="104656"/>
                    <a:pt x="99952" y="104655"/>
                    <a:pt x="94910" y="99612"/>
                  </a:cubicBezTo>
                  <a:lnTo>
                    <a:pt x="84573" y="89275"/>
                  </a:lnTo>
                  <a:lnTo>
                    <a:pt x="74235" y="99612"/>
                  </a:lnTo>
                  <a:cubicBezTo>
                    <a:pt x="69193" y="104656"/>
                    <a:pt x="61017" y="104655"/>
                    <a:pt x="55976" y="99612"/>
                  </a:cubicBezTo>
                  <a:cubicBezTo>
                    <a:pt x="50933" y="94570"/>
                    <a:pt x="50933" y="86395"/>
                    <a:pt x="55976" y="81353"/>
                  </a:cubicBezTo>
                  <a:lnTo>
                    <a:pt x="66313" y="71015"/>
                  </a:lnTo>
                  <a:close/>
                  <a:moveTo>
                    <a:pt x="64559" y="168869"/>
                  </a:moveTo>
                  <a:lnTo>
                    <a:pt x="179905" y="168869"/>
                  </a:lnTo>
                  <a:lnTo>
                    <a:pt x="179905" y="77625"/>
                  </a:lnTo>
                  <a:cubicBezTo>
                    <a:pt x="179905" y="70494"/>
                    <a:pt x="185686" y="64713"/>
                    <a:pt x="192817" y="64713"/>
                  </a:cubicBezTo>
                  <a:lnTo>
                    <a:pt x="291625" y="64713"/>
                  </a:lnTo>
                  <a:lnTo>
                    <a:pt x="287843" y="60931"/>
                  </a:lnTo>
                  <a:cubicBezTo>
                    <a:pt x="282800" y="55889"/>
                    <a:pt x="282800" y="47714"/>
                    <a:pt x="287843" y="42671"/>
                  </a:cubicBezTo>
                  <a:cubicBezTo>
                    <a:pt x="292884" y="37629"/>
                    <a:pt x="301060" y="37629"/>
                    <a:pt x="306102" y="42671"/>
                  </a:cubicBezTo>
                  <a:lnTo>
                    <a:pt x="331926" y="68495"/>
                  </a:lnTo>
                  <a:cubicBezTo>
                    <a:pt x="336969" y="73537"/>
                    <a:pt x="336969" y="81712"/>
                    <a:pt x="331926" y="86755"/>
                  </a:cubicBezTo>
                  <a:lnTo>
                    <a:pt x="306102" y="112579"/>
                  </a:lnTo>
                  <a:cubicBezTo>
                    <a:pt x="301060" y="117622"/>
                    <a:pt x="292884" y="117621"/>
                    <a:pt x="287843" y="112579"/>
                  </a:cubicBezTo>
                  <a:cubicBezTo>
                    <a:pt x="282800" y="107536"/>
                    <a:pt x="282800" y="99361"/>
                    <a:pt x="287843" y="94319"/>
                  </a:cubicBezTo>
                  <a:lnTo>
                    <a:pt x="291625" y="90536"/>
                  </a:lnTo>
                  <a:lnTo>
                    <a:pt x="205729" y="90536"/>
                  </a:lnTo>
                  <a:lnTo>
                    <a:pt x="205729" y="181780"/>
                  </a:lnTo>
                  <a:cubicBezTo>
                    <a:pt x="205729" y="188911"/>
                    <a:pt x="199948" y="194692"/>
                    <a:pt x="192817" y="194692"/>
                  </a:cubicBezTo>
                  <a:lnTo>
                    <a:pt x="64559" y="194692"/>
                  </a:lnTo>
                  <a:cubicBezTo>
                    <a:pt x="57429" y="194692"/>
                    <a:pt x="51647" y="188911"/>
                    <a:pt x="51647" y="181780"/>
                  </a:cubicBezTo>
                  <a:cubicBezTo>
                    <a:pt x="51647" y="174649"/>
                    <a:pt x="57429" y="168869"/>
                    <a:pt x="64559" y="16886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2" name="Google Shape;725;p28">
            <a:extLst>
              <a:ext uri="{FF2B5EF4-FFF2-40B4-BE49-F238E27FC236}">
                <a16:creationId xmlns:a16="http://schemas.microsoft.com/office/drawing/2014/main" id="{F753F6D9-0BF1-9A96-9A0F-C4E49057206C}"/>
              </a:ext>
            </a:extLst>
          </p:cNvPr>
          <p:cNvSpPr/>
          <p:nvPr/>
        </p:nvSpPr>
        <p:spPr>
          <a:xfrm rot="4034941">
            <a:off x="-2182705" y="1502495"/>
            <a:ext cx="1057656" cy="1043296"/>
          </a:xfrm>
          <a:custGeom>
            <a:avLst/>
            <a:gdLst/>
            <a:ahLst/>
            <a:cxnLst/>
            <a:rect l="l" t="t" r="r" b="b"/>
            <a:pathLst>
              <a:path w="2097558" h="2069079" extrusionOk="0">
                <a:moveTo>
                  <a:pt x="2073974" y="821966"/>
                </a:moveTo>
                <a:cubicBezTo>
                  <a:pt x="2092899" y="908556"/>
                  <a:pt x="2100487" y="997226"/>
                  <a:pt x="2096548" y="1085761"/>
                </a:cubicBezTo>
                <a:cubicBezTo>
                  <a:pt x="2091675" y="1169498"/>
                  <a:pt x="2076905" y="1252369"/>
                  <a:pt x="2052542" y="1332654"/>
                </a:cubicBezTo>
                <a:cubicBezTo>
                  <a:pt x="2002712" y="1493578"/>
                  <a:pt x="1914463" y="1640047"/>
                  <a:pt x="1795367" y="1759493"/>
                </a:cubicBezTo>
                <a:cubicBezTo>
                  <a:pt x="1736002" y="1818788"/>
                  <a:pt x="1669858" y="1870929"/>
                  <a:pt x="1598295" y="1914846"/>
                </a:cubicBezTo>
                <a:cubicBezTo>
                  <a:pt x="1583722" y="1923677"/>
                  <a:pt x="1569720" y="1933837"/>
                  <a:pt x="1555242" y="1943333"/>
                </a:cubicBezTo>
                <a:lnTo>
                  <a:pt x="1556671" y="1942669"/>
                </a:lnTo>
                <a:cubicBezTo>
                  <a:pt x="1467126" y="1991383"/>
                  <a:pt x="1370828" y="2026585"/>
                  <a:pt x="1270921" y="2047123"/>
                </a:cubicBezTo>
                <a:cubicBezTo>
                  <a:pt x="1171120" y="2067821"/>
                  <a:pt x="1068829" y="2073930"/>
                  <a:pt x="967264" y="2065260"/>
                </a:cubicBezTo>
                <a:cubicBezTo>
                  <a:pt x="908486" y="2060128"/>
                  <a:pt x="850282" y="2049800"/>
                  <a:pt x="793337" y="2034399"/>
                </a:cubicBezTo>
                <a:cubicBezTo>
                  <a:pt x="736846" y="2018690"/>
                  <a:pt x="681761" y="1998330"/>
                  <a:pt x="628650" y="1973530"/>
                </a:cubicBezTo>
                <a:cubicBezTo>
                  <a:pt x="615410" y="1967073"/>
                  <a:pt x="601980" y="1961186"/>
                  <a:pt x="589121" y="1954538"/>
                </a:cubicBezTo>
                <a:lnTo>
                  <a:pt x="550355" y="1933648"/>
                </a:lnTo>
                <a:lnTo>
                  <a:pt x="512255" y="1910952"/>
                </a:lnTo>
                <a:cubicBezTo>
                  <a:pt x="499682" y="1903451"/>
                  <a:pt x="487871" y="1894809"/>
                  <a:pt x="475583" y="1886833"/>
                </a:cubicBezTo>
                <a:cubicBezTo>
                  <a:pt x="427508" y="1853568"/>
                  <a:pt x="382009" y="1816747"/>
                  <a:pt x="339471" y="1776681"/>
                </a:cubicBezTo>
                <a:cubicBezTo>
                  <a:pt x="297208" y="1736442"/>
                  <a:pt x="258015" y="1693115"/>
                  <a:pt x="222218" y="1647062"/>
                </a:cubicBezTo>
                <a:cubicBezTo>
                  <a:pt x="204121" y="1624272"/>
                  <a:pt x="187643" y="1600248"/>
                  <a:pt x="171260" y="1576223"/>
                </a:cubicBezTo>
                <a:lnTo>
                  <a:pt x="148114" y="1539189"/>
                </a:lnTo>
                <a:cubicBezTo>
                  <a:pt x="140399" y="1526844"/>
                  <a:pt x="133636" y="1513930"/>
                  <a:pt x="126397" y="1501206"/>
                </a:cubicBezTo>
                <a:cubicBezTo>
                  <a:pt x="98455" y="1450200"/>
                  <a:pt x="74508" y="1397118"/>
                  <a:pt x="54769" y="1342435"/>
                </a:cubicBezTo>
                <a:cubicBezTo>
                  <a:pt x="35569" y="1287642"/>
                  <a:pt x="20946" y="1231362"/>
                  <a:pt x="11049" y="1174168"/>
                </a:cubicBezTo>
                <a:cubicBezTo>
                  <a:pt x="9525" y="1165242"/>
                  <a:pt x="7906" y="1155176"/>
                  <a:pt x="6287" y="1145680"/>
                </a:cubicBezTo>
                <a:cubicBezTo>
                  <a:pt x="4667" y="1136184"/>
                  <a:pt x="3810" y="1124789"/>
                  <a:pt x="2572" y="1114059"/>
                </a:cubicBezTo>
                <a:cubicBezTo>
                  <a:pt x="1334" y="1103329"/>
                  <a:pt x="0" y="1092028"/>
                  <a:pt x="0" y="1081298"/>
                </a:cubicBezTo>
                <a:cubicBezTo>
                  <a:pt x="0" y="1070568"/>
                  <a:pt x="0" y="1060122"/>
                  <a:pt x="0" y="1050247"/>
                </a:cubicBezTo>
                <a:cubicBezTo>
                  <a:pt x="94" y="1041016"/>
                  <a:pt x="922" y="1031808"/>
                  <a:pt x="2477" y="1022709"/>
                </a:cubicBezTo>
                <a:cubicBezTo>
                  <a:pt x="3596" y="1015262"/>
                  <a:pt x="5349" y="1007924"/>
                  <a:pt x="7715" y="1000773"/>
                </a:cubicBezTo>
                <a:cubicBezTo>
                  <a:pt x="12002" y="988523"/>
                  <a:pt x="17812" y="981781"/>
                  <a:pt x="26003" y="981781"/>
                </a:cubicBezTo>
                <a:cubicBezTo>
                  <a:pt x="42958" y="983111"/>
                  <a:pt x="56388" y="1003337"/>
                  <a:pt x="66866" y="1036762"/>
                </a:cubicBezTo>
                <a:cubicBezTo>
                  <a:pt x="79989" y="1081865"/>
                  <a:pt x="90516" y="1127678"/>
                  <a:pt x="98393" y="1173978"/>
                </a:cubicBezTo>
                <a:cubicBezTo>
                  <a:pt x="127092" y="1312903"/>
                  <a:pt x="184403" y="1444377"/>
                  <a:pt x="266700" y="1560080"/>
                </a:cubicBezTo>
                <a:cubicBezTo>
                  <a:pt x="348503" y="1676317"/>
                  <a:pt x="454808" y="1773318"/>
                  <a:pt x="578168" y="1844291"/>
                </a:cubicBezTo>
                <a:cubicBezTo>
                  <a:pt x="622746" y="1869966"/>
                  <a:pt x="669238" y="1892189"/>
                  <a:pt x="717233" y="1910762"/>
                </a:cubicBezTo>
                <a:cubicBezTo>
                  <a:pt x="765070" y="1928982"/>
                  <a:pt x="814194" y="1943646"/>
                  <a:pt x="864203" y="1954633"/>
                </a:cubicBezTo>
                <a:cubicBezTo>
                  <a:pt x="914169" y="1964934"/>
                  <a:pt x="964873" y="1971284"/>
                  <a:pt x="1015841" y="1973625"/>
                </a:cubicBezTo>
                <a:lnTo>
                  <a:pt x="1053941" y="1974575"/>
                </a:lnTo>
                <a:lnTo>
                  <a:pt x="1092041" y="1973530"/>
                </a:lnTo>
                <a:cubicBezTo>
                  <a:pt x="1104805" y="1973530"/>
                  <a:pt x="1117473" y="1971916"/>
                  <a:pt x="1130141" y="1971156"/>
                </a:cubicBezTo>
                <a:lnTo>
                  <a:pt x="1149191" y="1969637"/>
                </a:lnTo>
                <a:cubicBezTo>
                  <a:pt x="1155573" y="1968972"/>
                  <a:pt x="1161860" y="1968118"/>
                  <a:pt x="1168241" y="1967263"/>
                </a:cubicBezTo>
                <a:cubicBezTo>
                  <a:pt x="1180814" y="1965459"/>
                  <a:pt x="1193578" y="1964509"/>
                  <a:pt x="1206341" y="1962040"/>
                </a:cubicBezTo>
                <a:lnTo>
                  <a:pt x="1244441" y="1955393"/>
                </a:lnTo>
                <a:cubicBezTo>
                  <a:pt x="1269397" y="1949696"/>
                  <a:pt x="1294352" y="1944378"/>
                  <a:pt x="1318736" y="1936876"/>
                </a:cubicBezTo>
                <a:cubicBezTo>
                  <a:pt x="1367741" y="1922764"/>
                  <a:pt x="1415522" y="1904726"/>
                  <a:pt x="1461611" y="1882940"/>
                </a:cubicBezTo>
                <a:cubicBezTo>
                  <a:pt x="1554065" y="1838957"/>
                  <a:pt x="1638658" y="1780157"/>
                  <a:pt x="1712023" y="1708880"/>
                </a:cubicBezTo>
                <a:cubicBezTo>
                  <a:pt x="1983564" y="1447319"/>
                  <a:pt x="2072985" y="1049778"/>
                  <a:pt x="1939481" y="697665"/>
                </a:cubicBezTo>
                <a:cubicBezTo>
                  <a:pt x="1877506" y="536948"/>
                  <a:pt x="1771987" y="396544"/>
                  <a:pt x="1634681" y="292096"/>
                </a:cubicBezTo>
                <a:cubicBezTo>
                  <a:pt x="1498545" y="187816"/>
                  <a:pt x="1336648" y="122192"/>
                  <a:pt x="1166146" y="102179"/>
                </a:cubicBezTo>
                <a:cubicBezTo>
                  <a:pt x="1019623" y="83679"/>
                  <a:pt x="870788" y="100147"/>
                  <a:pt x="731901" y="150228"/>
                </a:cubicBezTo>
                <a:cubicBezTo>
                  <a:pt x="662674" y="176034"/>
                  <a:pt x="596951" y="210359"/>
                  <a:pt x="536257" y="252404"/>
                </a:cubicBezTo>
                <a:cubicBezTo>
                  <a:pt x="475551" y="294891"/>
                  <a:pt x="420501" y="344891"/>
                  <a:pt x="372427" y="401204"/>
                </a:cubicBezTo>
                <a:cubicBezTo>
                  <a:pt x="327470" y="454286"/>
                  <a:pt x="285274" y="517243"/>
                  <a:pt x="267653" y="581625"/>
                </a:cubicBezTo>
                <a:lnTo>
                  <a:pt x="268510" y="580771"/>
                </a:lnTo>
                <a:cubicBezTo>
                  <a:pt x="245123" y="616040"/>
                  <a:pt x="228671" y="655418"/>
                  <a:pt x="220028" y="696810"/>
                </a:cubicBezTo>
                <a:cubicBezTo>
                  <a:pt x="216980" y="707066"/>
                  <a:pt x="214694" y="717511"/>
                  <a:pt x="212217" y="727862"/>
                </a:cubicBezTo>
                <a:cubicBezTo>
                  <a:pt x="209741" y="738212"/>
                  <a:pt x="206693" y="748278"/>
                  <a:pt x="204121" y="758344"/>
                </a:cubicBezTo>
                <a:cubicBezTo>
                  <a:pt x="198999" y="778142"/>
                  <a:pt x="192245" y="797484"/>
                  <a:pt x="183928" y="816173"/>
                </a:cubicBezTo>
                <a:lnTo>
                  <a:pt x="183928" y="816173"/>
                </a:lnTo>
                <a:cubicBezTo>
                  <a:pt x="181356" y="829468"/>
                  <a:pt x="178308" y="842952"/>
                  <a:pt x="176594" y="856531"/>
                </a:cubicBezTo>
                <a:cubicBezTo>
                  <a:pt x="174332" y="869844"/>
                  <a:pt x="172996" y="883297"/>
                  <a:pt x="172593" y="896793"/>
                </a:cubicBezTo>
                <a:cubicBezTo>
                  <a:pt x="170783" y="957662"/>
                  <a:pt x="172593" y="995930"/>
                  <a:pt x="166116" y="1014542"/>
                </a:cubicBezTo>
                <a:cubicBezTo>
                  <a:pt x="159639" y="1033154"/>
                  <a:pt x="147828" y="1032489"/>
                  <a:pt x="128016" y="1012168"/>
                </a:cubicBezTo>
                <a:cubicBezTo>
                  <a:pt x="119444" y="1002672"/>
                  <a:pt x="108966" y="1014827"/>
                  <a:pt x="102299" y="983681"/>
                </a:cubicBezTo>
                <a:lnTo>
                  <a:pt x="102870" y="981307"/>
                </a:lnTo>
                <a:lnTo>
                  <a:pt x="102299" y="982161"/>
                </a:lnTo>
                <a:cubicBezTo>
                  <a:pt x="90015" y="934301"/>
                  <a:pt x="87617" y="884452"/>
                  <a:pt x="95250" y="835640"/>
                </a:cubicBezTo>
                <a:cubicBezTo>
                  <a:pt x="103076" y="784563"/>
                  <a:pt x="114664" y="734130"/>
                  <a:pt x="129921" y="684751"/>
                </a:cubicBezTo>
                <a:cubicBezTo>
                  <a:pt x="238531" y="318407"/>
                  <a:pt x="555675" y="51835"/>
                  <a:pt x="936212" y="7030"/>
                </a:cubicBezTo>
                <a:cubicBezTo>
                  <a:pt x="997820" y="-150"/>
                  <a:pt x="1059947" y="-1835"/>
                  <a:pt x="1121855" y="1997"/>
                </a:cubicBezTo>
                <a:cubicBezTo>
                  <a:pt x="1183774" y="5595"/>
                  <a:pt x="1245223" y="14941"/>
                  <a:pt x="1305401" y="29915"/>
                </a:cubicBezTo>
                <a:cubicBezTo>
                  <a:pt x="1453647" y="66828"/>
                  <a:pt x="1591859" y="135998"/>
                  <a:pt x="1710119" y="232462"/>
                </a:cubicBezTo>
                <a:cubicBezTo>
                  <a:pt x="1828153" y="329224"/>
                  <a:pt x="1924167" y="449935"/>
                  <a:pt x="1991773" y="586563"/>
                </a:cubicBezTo>
                <a:cubicBezTo>
                  <a:pt x="2028254" y="661106"/>
                  <a:pt x="2059972" y="739637"/>
                  <a:pt x="2074259" y="82339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639804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68;p21">
            <a:extLst>
              <a:ext uri="{FF2B5EF4-FFF2-40B4-BE49-F238E27FC236}">
                <a16:creationId xmlns:a16="http://schemas.microsoft.com/office/drawing/2014/main" id="{B7C4AAFF-793B-8B18-D584-952C657E990F}"/>
              </a:ext>
            </a:extLst>
          </p:cNvPr>
          <p:cNvSpPr txBox="1">
            <a:spLocks/>
          </p:cNvSpPr>
          <p:nvPr/>
        </p:nvSpPr>
        <p:spPr>
          <a:xfrm>
            <a:off x="2018110" y="618333"/>
            <a:ext cx="5678949" cy="621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Poppins SemiBold"/>
              <a:buNone/>
              <a:defRPr sz="36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Poppins SemiBold"/>
              <a:buNone/>
              <a:defRPr sz="36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Poppins SemiBold"/>
              <a:buNone/>
              <a:defRPr sz="36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Poppins SemiBold"/>
              <a:buNone/>
              <a:defRPr sz="36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Poppins SemiBold"/>
              <a:buNone/>
              <a:defRPr sz="36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Poppins SemiBold"/>
              <a:buNone/>
              <a:defRPr sz="36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Poppins SemiBold"/>
              <a:buNone/>
              <a:defRPr sz="36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Poppins SemiBold"/>
              <a:buNone/>
              <a:defRPr sz="36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Poppins SemiBold"/>
              <a:buNone/>
              <a:defRPr sz="36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pPr algn="ctr"/>
            <a:r>
              <a:rPr lang="en-US" dirty="0" err="1"/>
              <a:t>LightGBM</a:t>
            </a:r>
            <a:r>
              <a:rPr lang="en-US" dirty="0"/>
              <a:t> vs </a:t>
            </a:r>
            <a:r>
              <a:rPr lang="en-US" dirty="0" err="1"/>
              <a:t>XGBoost</a:t>
            </a:r>
            <a:endParaRPr lang="en-US" dirty="0"/>
          </a:p>
        </p:txBody>
      </p:sp>
      <p:grpSp>
        <p:nvGrpSpPr>
          <p:cNvPr id="2" name="Google Shape;712;p28">
            <a:extLst>
              <a:ext uri="{FF2B5EF4-FFF2-40B4-BE49-F238E27FC236}">
                <a16:creationId xmlns:a16="http://schemas.microsoft.com/office/drawing/2014/main" id="{572F9325-628D-4112-A371-EDADED7CBCC5}"/>
              </a:ext>
            </a:extLst>
          </p:cNvPr>
          <p:cNvGrpSpPr/>
          <p:nvPr/>
        </p:nvGrpSpPr>
        <p:grpSpPr>
          <a:xfrm>
            <a:off x="1223283" y="1964525"/>
            <a:ext cx="2230330" cy="2804245"/>
            <a:chOff x="743282" y="1985850"/>
            <a:chExt cx="2230330" cy="1844243"/>
          </a:xfrm>
        </p:grpSpPr>
        <p:sp>
          <p:nvSpPr>
            <p:cNvPr id="3" name="Google Shape;713;p28">
              <a:extLst>
                <a:ext uri="{FF2B5EF4-FFF2-40B4-BE49-F238E27FC236}">
                  <a16:creationId xmlns:a16="http://schemas.microsoft.com/office/drawing/2014/main" id="{B7F8CB2E-8334-D189-1659-0469DAF759ED}"/>
                </a:ext>
              </a:extLst>
            </p:cNvPr>
            <p:cNvSpPr/>
            <p:nvPr/>
          </p:nvSpPr>
          <p:spPr>
            <a:xfrm>
              <a:off x="769825" y="2015250"/>
              <a:ext cx="2175320" cy="1779271"/>
            </a:xfrm>
            <a:custGeom>
              <a:avLst/>
              <a:gdLst/>
              <a:ahLst/>
              <a:cxnLst/>
              <a:rect l="l" t="t" r="r" b="b"/>
              <a:pathLst>
                <a:path w="625092" h="631507" extrusionOk="0">
                  <a:moveTo>
                    <a:pt x="623776" y="86487"/>
                  </a:moveTo>
                  <a:cubicBezTo>
                    <a:pt x="620204" y="120206"/>
                    <a:pt x="624716" y="160877"/>
                    <a:pt x="622272" y="195548"/>
                  </a:cubicBezTo>
                  <a:lnTo>
                    <a:pt x="622272" y="195072"/>
                  </a:lnTo>
                  <a:cubicBezTo>
                    <a:pt x="624246" y="223647"/>
                    <a:pt x="623964" y="255556"/>
                    <a:pt x="623870" y="285655"/>
                  </a:cubicBezTo>
                  <a:cubicBezTo>
                    <a:pt x="623870" y="400431"/>
                    <a:pt x="622272" y="515112"/>
                    <a:pt x="622084" y="629888"/>
                  </a:cubicBezTo>
                  <a:cubicBezTo>
                    <a:pt x="618700" y="629888"/>
                    <a:pt x="614939" y="629888"/>
                    <a:pt x="612025" y="629317"/>
                  </a:cubicBezTo>
                  <a:cubicBezTo>
                    <a:pt x="566804" y="627602"/>
                    <a:pt x="521490" y="627602"/>
                    <a:pt x="476176" y="627793"/>
                  </a:cubicBezTo>
                  <a:cubicBezTo>
                    <a:pt x="456527" y="627793"/>
                    <a:pt x="437066" y="627793"/>
                    <a:pt x="417512" y="627793"/>
                  </a:cubicBezTo>
                  <a:cubicBezTo>
                    <a:pt x="415883" y="627887"/>
                    <a:pt x="414251" y="627887"/>
                    <a:pt x="412623" y="627793"/>
                  </a:cubicBezTo>
                  <a:lnTo>
                    <a:pt x="315414" y="627793"/>
                  </a:lnTo>
                  <a:cubicBezTo>
                    <a:pt x="306858" y="627793"/>
                    <a:pt x="298397" y="627793"/>
                    <a:pt x="289842" y="628364"/>
                  </a:cubicBezTo>
                  <a:lnTo>
                    <a:pt x="289842" y="628364"/>
                  </a:lnTo>
                  <a:cubicBezTo>
                    <a:pt x="281663" y="628364"/>
                    <a:pt x="273672" y="628364"/>
                    <a:pt x="265587" y="628936"/>
                  </a:cubicBezTo>
                  <a:cubicBezTo>
                    <a:pt x="236067" y="629603"/>
                    <a:pt x="206453" y="628936"/>
                    <a:pt x="176838" y="629507"/>
                  </a:cubicBezTo>
                  <a:cubicBezTo>
                    <a:pt x="128610" y="629507"/>
                    <a:pt x="80381" y="629507"/>
                    <a:pt x="32152" y="630174"/>
                  </a:cubicBezTo>
                  <a:cubicBezTo>
                    <a:pt x="23052" y="629174"/>
                    <a:pt x="13852" y="629624"/>
                    <a:pt x="4889" y="631508"/>
                  </a:cubicBezTo>
                  <a:cubicBezTo>
                    <a:pt x="4889" y="568008"/>
                    <a:pt x="4607" y="504508"/>
                    <a:pt x="4043" y="441008"/>
                  </a:cubicBezTo>
                  <a:cubicBezTo>
                    <a:pt x="3102" y="320802"/>
                    <a:pt x="4043" y="199263"/>
                    <a:pt x="4889" y="78391"/>
                  </a:cubicBezTo>
                  <a:cubicBezTo>
                    <a:pt x="5967" y="52570"/>
                    <a:pt x="4329" y="26707"/>
                    <a:pt x="0" y="1238"/>
                  </a:cubicBezTo>
                  <a:cubicBezTo>
                    <a:pt x="3817" y="2161"/>
                    <a:pt x="7770" y="2355"/>
                    <a:pt x="11658" y="1810"/>
                  </a:cubicBezTo>
                  <a:lnTo>
                    <a:pt x="13350" y="1810"/>
                  </a:lnTo>
                  <a:cubicBezTo>
                    <a:pt x="15606" y="1810"/>
                    <a:pt x="18050" y="1810"/>
                    <a:pt x="20401" y="1810"/>
                  </a:cubicBezTo>
                  <a:cubicBezTo>
                    <a:pt x="28674" y="5429"/>
                    <a:pt x="39203" y="857"/>
                    <a:pt x="47289" y="3334"/>
                  </a:cubicBezTo>
                  <a:lnTo>
                    <a:pt x="47289" y="3334"/>
                  </a:lnTo>
                  <a:cubicBezTo>
                    <a:pt x="54636" y="1737"/>
                    <a:pt x="62167" y="1192"/>
                    <a:pt x="69664" y="1715"/>
                  </a:cubicBezTo>
                  <a:cubicBezTo>
                    <a:pt x="101158" y="2191"/>
                    <a:pt x="132746" y="3620"/>
                    <a:pt x="164335" y="3620"/>
                  </a:cubicBezTo>
                  <a:cubicBezTo>
                    <a:pt x="200812" y="3620"/>
                    <a:pt x="237383" y="2477"/>
                    <a:pt x="273954" y="2191"/>
                  </a:cubicBezTo>
                  <a:cubicBezTo>
                    <a:pt x="312969" y="2191"/>
                    <a:pt x="351891" y="2191"/>
                    <a:pt x="390812" y="2191"/>
                  </a:cubicBezTo>
                  <a:cubicBezTo>
                    <a:pt x="434152" y="2191"/>
                    <a:pt x="477492" y="2667"/>
                    <a:pt x="520926" y="1238"/>
                  </a:cubicBezTo>
                  <a:cubicBezTo>
                    <a:pt x="550634" y="286"/>
                    <a:pt x="580624" y="1238"/>
                    <a:pt x="610426" y="2096"/>
                  </a:cubicBezTo>
                  <a:cubicBezTo>
                    <a:pt x="615402" y="2341"/>
                    <a:pt x="620378" y="1630"/>
                    <a:pt x="625092" y="0"/>
                  </a:cubicBezTo>
                  <a:cubicBezTo>
                    <a:pt x="623725" y="16981"/>
                    <a:pt x="623411" y="34033"/>
                    <a:pt x="624152" y="51054"/>
                  </a:cubicBezTo>
                  <a:cubicBezTo>
                    <a:pt x="624152" y="62484"/>
                    <a:pt x="624152" y="74486"/>
                    <a:pt x="624152" y="86201"/>
                  </a:cubicBezTo>
                  <a:close/>
                </a:path>
              </a:pathLst>
            </a:custGeom>
            <a:solidFill>
              <a:srgbClr val="A7B5F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" name="Google Shape;714;p28">
              <a:extLst>
                <a:ext uri="{FF2B5EF4-FFF2-40B4-BE49-F238E27FC236}">
                  <a16:creationId xmlns:a16="http://schemas.microsoft.com/office/drawing/2014/main" id="{45F457F4-B60F-2D50-2689-3F813E81FECE}"/>
                </a:ext>
              </a:extLst>
            </p:cNvPr>
            <p:cNvGrpSpPr/>
            <p:nvPr/>
          </p:nvGrpSpPr>
          <p:grpSpPr>
            <a:xfrm>
              <a:off x="743282" y="1985850"/>
              <a:ext cx="2230330" cy="1844243"/>
              <a:chOff x="743282" y="1985850"/>
              <a:chExt cx="2230330" cy="1844243"/>
            </a:xfrm>
          </p:grpSpPr>
          <p:sp>
            <p:nvSpPr>
              <p:cNvPr id="5" name="Google Shape;715;p28">
                <a:extLst>
                  <a:ext uri="{FF2B5EF4-FFF2-40B4-BE49-F238E27FC236}">
                    <a16:creationId xmlns:a16="http://schemas.microsoft.com/office/drawing/2014/main" id="{E3AED985-028F-4270-C530-88A214A95F34}"/>
                  </a:ext>
                </a:extLst>
              </p:cNvPr>
              <p:cNvSpPr/>
              <p:nvPr/>
            </p:nvSpPr>
            <p:spPr>
              <a:xfrm>
                <a:off x="769825" y="1985850"/>
                <a:ext cx="2181335" cy="52918"/>
              </a:xfrm>
              <a:custGeom>
                <a:avLst/>
                <a:gdLst/>
                <a:ahLst/>
                <a:cxnLst/>
                <a:rect l="l" t="t" r="r" b="b"/>
                <a:pathLst>
                  <a:path w="6188183" h="26197" extrusionOk="0">
                    <a:moveTo>
                      <a:pt x="2853918" y="1429"/>
                    </a:moveTo>
                    <a:cubicBezTo>
                      <a:pt x="2937652" y="1429"/>
                      <a:pt x="3021386" y="667"/>
                      <a:pt x="3105025" y="667"/>
                    </a:cubicBezTo>
                    <a:lnTo>
                      <a:pt x="4054931" y="667"/>
                    </a:lnTo>
                    <a:cubicBezTo>
                      <a:pt x="4071012" y="667"/>
                      <a:pt x="4087187" y="667"/>
                      <a:pt x="4103268" y="0"/>
                    </a:cubicBezTo>
                    <a:lnTo>
                      <a:pt x="4101841" y="0"/>
                    </a:lnTo>
                    <a:cubicBezTo>
                      <a:pt x="4293287" y="0"/>
                      <a:pt x="4484734" y="0"/>
                      <a:pt x="4676180" y="0"/>
                    </a:cubicBezTo>
                    <a:cubicBezTo>
                      <a:pt x="5119114" y="0"/>
                      <a:pt x="5562144" y="0"/>
                      <a:pt x="6004030" y="2286"/>
                    </a:cubicBezTo>
                    <a:cubicBezTo>
                      <a:pt x="6073016" y="2286"/>
                      <a:pt x="6190434" y="2286"/>
                      <a:pt x="6188151" y="10858"/>
                    </a:cubicBezTo>
                    <a:cubicBezTo>
                      <a:pt x="6185867" y="19431"/>
                      <a:pt x="6107081" y="24098"/>
                      <a:pt x="5986618" y="23813"/>
                    </a:cubicBezTo>
                    <a:cubicBezTo>
                      <a:pt x="5695166" y="23050"/>
                      <a:pt x="5402192" y="21146"/>
                      <a:pt x="5112073" y="22574"/>
                    </a:cubicBezTo>
                    <a:cubicBezTo>
                      <a:pt x="4687789" y="24765"/>
                      <a:pt x="4264171" y="23527"/>
                      <a:pt x="3840362" y="24003"/>
                    </a:cubicBezTo>
                    <a:cubicBezTo>
                      <a:pt x="3459753" y="24384"/>
                      <a:pt x="3079144" y="24384"/>
                      <a:pt x="2698534" y="24003"/>
                    </a:cubicBezTo>
                    <a:cubicBezTo>
                      <a:pt x="2341047" y="24479"/>
                      <a:pt x="1983750" y="26289"/>
                      <a:pt x="1626358" y="26194"/>
                    </a:cubicBezTo>
                    <a:cubicBezTo>
                      <a:pt x="1317875" y="26194"/>
                      <a:pt x="1009581" y="24098"/>
                      <a:pt x="701097" y="23336"/>
                    </a:cubicBezTo>
                    <a:cubicBezTo>
                      <a:pt x="628401" y="23336"/>
                      <a:pt x="551137" y="22669"/>
                      <a:pt x="482247" y="25813"/>
                    </a:cubicBezTo>
                    <a:lnTo>
                      <a:pt x="483389" y="25813"/>
                    </a:lnTo>
                    <a:cubicBezTo>
                      <a:pt x="399750" y="22098"/>
                      <a:pt x="301553" y="28956"/>
                      <a:pt x="220197" y="23527"/>
                    </a:cubicBezTo>
                    <a:lnTo>
                      <a:pt x="220197" y="23527"/>
                    </a:lnTo>
                    <a:cubicBezTo>
                      <a:pt x="191652" y="23527"/>
                      <a:pt x="163106" y="22860"/>
                      <a:pt x="135226" y="23527"/>
                    </a:cubicBezTo>
                    <a:cubicBezTo>
                      <a:pt x="8484" y="24956"/>
                      <a:pt x="-25010" y="22003"/>
                      <a:pt x="17428" y="12764"/>
                    </a:cubicBezTo>
                    <a:cubicBezTo>
                      <a:pt x="26943" y="10763"/>
                      <a:pt x="15905" y="8096"/>
                      <a:pt x="46640" y="6667"/>
                    </a:cubicBezTo>
                    <a:lnTo>
                      <a:pt x="48923" y="6667"/>
                    </a:lnTo>
                    <a:lnTo>
                      <a:pt x="48067" y="6667"/>
                    </a:lnTo>
                    <a:cubicBezTo>
                      <a:pt x="133704" y="381"/>
                      <a:pt x="239799" y="3429"/>
                      <a:pt x="335808" y="3334"/>
                    </a:cubicBezTo>
                    <a:cubicBezTo>
                      <a:pt x="807002" y="2635"/>
                      <a:pt x="1278259" y="2286"/>
                      <a:pt x="1749581" y="2286"/>
                    </a:cubicBezTo>
                    <a:cubicBezTo>
                      <a:pt x="2038748" y="2286"/>
                      <a:pt x="2328202" y="2286"/>
                      <a:pt x="2616894" y="1429"/>
                    </a:cubicBezTo>
                    <a:cubicBezTo>
                      <a:pt x="2695870" y="1429"/>
                      <a:pt x="2774942" y="-95"/>
                      <a:pt x="2854775" y="57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" name="Google Shape;716;p28">
                <a:extLst>
                  <a:ext uri="{FF2B5EF4-FFF2-40B4-BE49-F238E27FC236}">
                    <a16:creationId xmlns:a16="http://schemas.microsoft.com/office/drawing/2014/main" id="{81B7736D-2C06-5085-0CAF-1ED2FE8508AD}"/>
                  </a:ext>
                </a:extLst>
              </p:cNvPr>
              <p:cNvSpPr/>
              <p:nvPr/>
            </p:nvSpPr>
            <p:spPr>
              <a:xfrm>
                <a:off x="769825" y="3777175"/>
                <a:ext cx="2181335" cy="52918"/>
              </a:xfrm>
              <a:custGeom>
                <a:avLst/>
                <a:gdLst/>
                <a:ahLst/>
                <a:cxnLst/>
                <a:rect l="l" t="t" r="r" b="b"/>
                <a:pathLst>
                  <a:path w="6188183" h="26197" extrusionOk="0">
                    <a:moveTo>
                      <a:pt x="2853918" y="1429"/>
                    </a:moveTo>
                    <a:cubicBezTo>
                      <a:pt x="2937652" y="1429"/>
                      <a:pt x="3021386" y="667"/>
                      <a:pt x="3105025" y="667"/>
                    </a:cubicBezTo>
                    <a:lnTo>
                      <a:pt x="4054931" y="667"/>
                    </a:lnTo>
                    <a:cubicBezTo>
                      <a:pt x="4071012" y="667"/>
                      <a:pt x="4087187" y="667"/>
                      <a:pt x="4103268" y="0"/>
                    </a:cubicBezTo>
                    <a:lnTo>
                      <a:pt x="4101841" y="0"/>
                    </a:lnTo>
                    <a:cubicBezTo>
                      <a:pt x="4293287" y="0"/>
                      <a:pt x="4484734" y="0"/>
                      <a:pt x="4676180" y="0"/>
                    </a:cubicBezTo>
                    <a:cubicBezTo>
                      <a:pt x="5119114" y="0"/>
                      <a:pt x="5562144" y="0"/>
                      <a:pt x="6004030" y="2286"/>
                    </a:cubicBezTo>
                    <a:cubicBezTo>
                      <a:pt x="6073016" y="2286"/>
                      <a:pt x="6190434" y="2286"/>
                      <a:pt x="6188151" y="10858"/>
                    </a:cubicBezTo>
                    <a:cubicBezTo>
                      <a:pt x="6185867" y="19431"/>
                      <a:pt x="6107081" y="24098"/>
                      <a:pt x="5986618" y="23813"/>
                    </a:cubicBezTo>
                    <a:cubicBezTo>
                      <a:pt x="5695166" y="23050"/>
                      <a:pt x="5402192" y="21146"/>
                      <a:pt x="5112073" y="22574"/>
                    </a:cubicBezTo>
                    <a:cubicBezTo>
                      <a:pt x="4687789" y="24765"/>
                      <a:pt x="4264171" y="23527"/>
                      <a:pt x="3840362" y="24003"/>
                    </a:cubicBezTo>
                    <a:cubicBezTo>
                      <a:pt x="3459753" y="24384"/>
                      <a:pt x="3079144" y="24384"/>
                      <a:pt x="2698534" y="24003"/>
                    </a:cubicBezTo>
                    <a:cubicBezTo>
                      <a:pt x="2341047" y="24479"/>
                      <a:pt x="1983750" y="26289"/>
                      <a:pt x="1626358" y="26194"/>
                    </a:cubicBezTo>
                    <a:cubicBezTo>
                      <a:pt x="1317875" y="26194"/>
                      <a:pt x="1009581" y="24098"/>
                      <a:pt x="701097" y="23336"/>
                    </a:cubicBezTo>
                    <a:cubicBezTo>
                      <a:pt x="628401" y="23336"/>
                      <a:pt x="551137" y="22669"/>
                      <a:pt x="482247" y="25813"/>
                    </a:cubicBezTo>
                    <a:lnTo>
                      <a:pt x="483389" y="25813"/>
                    </a:lnTo>
                    <a:cubicBezTo>
                      <a:pt x="399750" y="22098"/>
                      <a:pt x="301553" y="28956"/>
                      <a:pt x="220197" y="23527"/>
                    </a:cubicBezTo>
                    <a:lnTo>
                      <a:pt x="220197" y="23527"/>
                    </a:lnTo>
                    <a:cubicBezTo>
                      <a:pt x="191652" y="23527"/>
                      <a:pt x="163106" y="22860"/>
                      <a:pt x="135226" y="23527"/>
                    </a:cubicBezTo>
                    <a:cubicBezTo>
                      <a:pt x="8484" y="24956"/>
                      <a:pt x="-25010" y="22003"/>
                      <a:pt x="17428" y="12764"/>
                    </a:cubicBezTo>
                    <a:cubicBezTo>
                      <a:pt x="26943" y="10763"/>
                      <a:pt x="15905" y="8096"/>
                      <a:pt x="46640" y="6667"/>
                    </a:cubicBezTo>
                    <a:lnTo>
                      <a:pt x="48923" y="6667"/>
                    </a:lnTo>
                    <a:lnTo>
                      <a:pt x="48067" y="6667"/>
                    </a:lnTo>
                    <a:cubicBezTo>
                      <a:pt x="133704" y="381"/>
                      <a:pt x="239799" y="3429"/>
                      <a:pt x="335808" y="3334"/>
                    </a:cubicBezTo>
                    <a:cubicBezTo>
                      <a:pt x="807002" y="2635"/>
                      <a:pt x="1278259" y="2286"/>
                      <a:pt x="1749581" y="2286"/>
                    </a:cubicBezTo>
                    <a:cubicBezTo>
                      <a:pt x="2038748" y="2286"/>
                      <a:pt x="2328202" y="2286"/>
                      <a:pt x="2616894" y="1429"/>
                    </a:cubicBezTo>
                    <a:cubicBezTo>
                      <a:pt x="2695870" y="1429"/>
                      <a:pt x="2774942" y="-95"/>
                      <a:pt x="2854775" y="57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" name="Google Shape;717;p28">
                <a:extLst>
                  <a:ext uri="{FF2B5EF4-FFF2-40B4-BE49-F238E27FC236}">
                    <a16:creationId xmlns:a16="http://schemas.microsoft.com/office/drawing/2014/main" id="{791327CC-4318-7DF4-5BFA-323D0D2FA4A3}"/>
                  </a:ext>
                </a:extLst>
              </p:cNvPr>
              <p:cNvSpPr/>
              <p:nvPr/>
            </p:nvSpPr>
            <p:spPr>
              <a:xfrm rot="5400000">
                <a:off x="2096278" y="2946840"/>
                <a:ext cx="1701750" cy="52918"/>
              </a:xfrm>
              <a:custGeom>
                <a:avLst/>
                <a:gdLst/>
                <a:ahLst/>
                <a:cxnLst/>
                <a:rect l="l" t="t" r="r" b="b"/>
                <a:pathLst>
                  <a:path w="6188183" h="26197" extrusionOk="0">
                    <a:moveTo>
                      <a:pt x="2853918" y="1429"/>
                    </a:moveTo>
                    <a:cubicBezTo>
                      <a:pt x="2937652" y="1429"/>
                      <a:pt x="3021386" y="667"/>
                      <a:pt x="3105025" y="667"/>
                    </a:cubicBezTo>
                    <a:lnTo>
                      <a:pt x="4054931" y="667"/>
                    </a:lnTo>
                    <a:cubicBezTo>
                      <a:pt x="4071012" y="667"/>
                      <a:pt x="4087187" y="667"/>
                      <a:pt x="4103268" y="0"/>
                    </a:cubicBezTo>
                    <a:lnTo>
                      <a:pt x="4101841" y="0"/>
                    </a:lnTo>
                    <a:cubicBezTo>
                      <a:pt x="4293287" y="0"/>
                      <a:pt x="4484734" y="0"/>
                      <a:pt x="4676180" y="0"/>
                    </a:cubicBezTo>
                    <a:cubicBezTo>
                      <a:pt x="5119114" y="0"/>
                      <a:pt x="5562144" y="0"/>
                      <a:pt x="6004030" y="2286"/>
                    </a:cubicBezTo>
                    <a:cubicBezTo>
                      <a:pt x="6073016" y="2286"/>
                      <a:pt x="6190434" y="2286"/>
                      <a:pt x="6188151" y="10858"/>
                    </a:cubicBezTo>
                    <a:cubicBezTo>
                      <a:pt x="6185867" y="19431"/>
                      <a:pt x="6107081" y="24098"/>
                      <a:pt x="5986618" y="23813"/>
                    </a:cubicBezTo>
                    <a:cubicBezTo>
                      <a:pt x="5695166" y="23050"/>
                      <a:pt x="5402192" y="21146"/>
                      <a:pt x="5112073" y="22574"/>
                    </a:cubicBezTo>
                    <a:cubicBezTo>
                      <a:pt x="4687789" y="24765"/>
                      <a:pt x="4264171" y="23527"/>
                      <a:pt x="3840362" y="24003"/>
                    </a:cubicBezTo>
                    <a:cubicBezTo>
                      <a:pt x="3459753" y="24384"/>
                      <a:pt x="3079144" y="24384"/>
                      <a:pt x="2698534" y="24003"/>
                    </a:cubicBezTo>
                    <a:cubicBezTo>
                      <a:pt x="2341047" y="24479"/>
                      <a:pt x="1983750" y="26289"/>
                      <a:pt x="1626358" y="26194"/>
                    </a:cubicBezTo>
                    <a:cubicBezTo>
                      <a:pt x="1317875" y="26194"/>
                      <a:pt x="1009581" y="24098"/>
                      <a:pt x="701097" y="23336"/>
                    </a:cubicBezTo>
                    <a:cubicBezTo>
                      <a:pt x="628401" y="23336"/>
                      <a:pt x="551137" y="22669"/>
                      <a:pt x="482247" y="25813"/>
                    </a:cubicBezTo>
                    <a:lnTo>
                      <a:pt x="483389" y="25813"/>
                    </a:lnTo>
                    <a:cubicBezTo>
                      <a:pt x="399750" y="22098"/>
                      <a:pt x="301553" y="28956"/>
                      <a:pt x="220197" y="23527"/>
                    </a:cubicBezTo>
                    <a:lnTo>
                      <a:pt x="220197" y="23527"/>
                    </a:lnTo>
                    <a:cubicBezTo>
                      <a:pt x="191652" y="23527"/>
                      <a:pt x="163106" y="22860"/>
                      <a:pt x="135226" y="23527"/>
                    </a:cubicBezTo>
                    <a:cubicBezTo>
                      <a:pt x="8484" y="24956"/>
                      <a:pt x="-25010" y="22003"/>
                      <a:pt x="17428" y="12764"/>
                    </a:cubicBezTo>
                    <a:cubicBezTo>
                      <a:pt x="26943" y="10763"/>
                      <a:pt x="15905" y="8096"/>
                      <a:pt x="46640" y="6667"/>
                    </a:cubicBezTo>
                    <a:lnTo>
                      <a:pt x="48923" y="6667"/>
                    </a:lnTo>
                    <a:lnTo>
                      <a:pt x="48067" y="6667"/>
                    </a:lnTo>
                    <a:cubicBezTo>
                      <a:pt x="133704" y="381"/>
                      <a:pt x="239799" y="3429"/>
                      <a:pt x="335808" y="3334"/>
                    </a:cubicBezTo>
                    <a:cubicBezTo>
                      <a:pt x="807002" y="2635"/>
                      <a:pt x="1278259" y="2286"/>
                      <a:pt x="1749581" y="2286"/>
                    </a:cubicBezTo>
                    <a:cubicBezTo>
                      <a:pt x="2038748" y="2286"/>
                      <a:pt x="2328202" y="2286"/>
                      <a:pt x="2616894" y="1429"/>
                    </a:cubicBezTo>
                    <a:cubicBezTo>
                      <a:pt x="2695870" y="1429"/>
                      <a:pt x="2774942" y="-95"/>
                      <a:pt x="2854775" y="57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" name="Google Shape;718;p28">
                <a:extLst>
                  <a:ext uri="{FF2B5EF4-FFF2-40B4-BE49-F238E27FC236}">
                    <a16:creationId xmlns:a16="http://schemas.microsoft.com/office/drawing/2014/main" id="{0CCD8B2A-7A55-4E09-766E-AC060753B796}"/>
                  </a:ext>
                </a:extLst>
              </p:cNvPr>
              <p:cNvSpPr/>
              <p:nvPr/>
            </p:nvSpPr>
            <p:spPr>
              <a:xfrm rot="5400000">
                <a:off x="-81134" y="2839666"/>
                <a:ext cx="1701750" cy="52918"/>
              </a:xfrm>
              <a:custGeom>
                <a:avLst/>
                <a:gdLst/>
                <a:ahLst/>
                <a:cxnLst/>
                <a:rect l="l" t="t" r="r" b="b"/>
                <a:pathLst>
                  <a:path w="6188183" h="26197" extrusionOk="0">
                    <a:moveTo>
                      <a:pt x="2853918" y="1429"/>
                    </a:moveTo>
                    <a:cubicBezTo>
                      <a:pt x="2937652" y="1429"/>
                      <a:pt x="3021386" y="667"/>
                      <a:pt x="3105025" y="667"/>
                    </a:cubicBezTo>
                    <a:lnTo>
                      <a:pt x="4054931" y="667"/>
                    </a:lnTo>
                    <a:cubicBezTo>
                      <a:pt x="4071012" y="667"/>
                      <a:pt x="4087187" y="667"/>
                      <a:pt x="4103268" y="0"/>
                    </a:cubicBezTo>
                    <a:lnTo>
                      <a:pt x="4101841" y="0"/>
                    </a:lnTo>
                    <a:cubicBezTo>
                      <a:pt x="4293287" y="0"/>
                      <a:pt x="4484734" y="0"/>
                      <a:pt x="4676180" y="0"/>
                    </a:cubicBezTo>
                    <a:cubicBezTo>
                      <a:pt x="5119114" y="0"/>
                      <a:pt x="5562144" y="0"/>
                      <a:pt x="6004030" y="2286"/>
                    </a:cubicBezTo>
                    <a:cubicBezTo>
                      <a:pt x="6073016" y="2286"/>
                      <a:pt x="6190434" y="2286"/>
                      <a:pt x="6188151" y="10858"/>
                    </a:cubicBezTo>
                    <a:cubicBezTo>
                      <a:pt x="6185867" y="19431"/>
                      <a:pt x="6107081" y="24098"/>
                      <a:pt x="5986618" y="23813"/>
                    </a:cubicBezTo>
                    <a:cubicBezTo>
                      <a:pt x="5695166" y="23050"/>
                      <a:pt x="5402192" y="21146"/>
                      <a:pt x="5112073" y="22574"/>
                    </a:cubicBezTo>
                    <a:cubicBezTo>
                      <a:pt x="4687789" y="24765"/>
                      <a:pt x="4264171" y="23527"/>
                      <a:pt x="3840362" y="24003"/>
                    </a:cubicBezTo>
                    <a:cubicBezTo>
                      <a:pt x="3459753" y="24384"/>
                      <a:pt x="3079144" y="24384"/>
                      <a:pt x="2698534" y="24003"/>
                    </a:cubicBezTo>
                    <a:cubicBezTo>
                      <a:pt x="2341047" y="24479"/>
                      <a:pt x="1983750" y="26289"/>
                      <a:pt x="1626358" y="26194"/>
                    </a:cubicBezTo>
                    <a:cubicBezTo>
                      <a:pt x="1317875" y="26194"/>
                      <a:pt x="1009581" y="24098"/>
                      <a:pt x="701097" y="23336"/>
                    </a:cubicBezTo>
                    <a:cubicBezTo>
                      <a:pt x="628401" y="23336"/>
                      <a:pt x="551137" y="22669"/>
                      <a:pt x="482247" y="25813"/>
                    </a:cubicBezTo>
                    <a:lnTo>
                      <a:pt x="483389" y="25813"/>
                    </a:lnTo>
                    <a:cubicBezTo>
                      <a:pt x="399750" y="22098"/>
                      <a:pt x="301553" y="28956"/>
                      <a:pt x="220197" y="23527"/>
                    </a:cubicBezTo>
                    <a:lnTo>
                      <a:pt x="220197" y="23527"/>
                    </a:lnTo>
                    <a:cubicBezTo>
                      <a:pt x="191652" y="23527"/>
                      <a:pt x="163106" y="22860"/>
                      <a:pt x="135226" y="23527"/>
                    </a:cubicBezTo>
                    <a:cubicBezTo>
                      <a:pt x="8484" y="24956"/>
                      <a:pt x="-25010" y="22003"/>
                      <a:pt x="17428" y="12764"/>
                    </a:cubicBezTo>
                    <a:cubicBezTo>
                      <a:pt x="26943" y="10763"/>
                      <a:pt x="15905" y="8096"/>
                      <a:pt x="46640" y="6667"/>
                    </a:cubicBezTo>
                    <a:lnTo>
                      <a:pt x="48923" y="6667"/>
                    </a:lnTo>
                    <a:lnTo>
                      <a:pt x="48067" y="6667"/>
                    </a:lnTo>
                    <a:cubicBezTo>
                      <a:pt x="133704" y="381"/>
                      <a:pt x="239799" y="3429"/>
                      <a:pt x="335808" y="3334"/>
                    </a:cubicBezTo>
                    <a:cubicBezTo>
                      <a:pt x="807002" y="2635"/>
                      <a:pt x="1278259" y="2286"/>
                      <a:pt x="1749581" y="2286"/>
                    </a:cubicBezTo>
                    <a:cubicBezTo>
                      <a:pt x="2038748" y="2286"/>
                      <a:pt x="2328202" y="2286"/>
                      <a:pt x="2616894" y="1429"/>
                    </a:cubicBezTo>
                    <a:cubicBezTo>
                      <a:pt x="2695870" y="1429"/>
                      <a:pt x="2774942" y="-95"/>
                      <a:pt x="2854775" y="57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0" name="Google Shape;719;p28">
            <a:extLst>
              <a:ext uri="{FF2B5EF4-FFF2-40B4-BE49-F238E27FC236}">
                <a16:creationId xmlns:a16="http://schemas.microsoft.com/office/drawing/2014/main" id="{705EEF27-4267-98DF-5DD7-0E03BB95765E}"/>
              </a:ext>
            </a:extLst>
          </p:cNvPr>
          <p:cNvSpPr txBox="1"/>
          <p:nvPr/>
        </p:nvSpPr>
        <p:spPr>
          <a:xfrm>
            <a:off x="1409287" y="2177308"/>
            <a:ext cx="1852996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1600" b="1" dirty="0" err="1">
                <a:solidFill>
                  <a:schemeClr val="bg1"/>
                </a:solidFill>
                <a:latin typeface="Montserrat SemiBold" pitchFamily="2" charset="0"/>
                <a:ea typeface="Poppins SemiBold"/>
                <a:cs typeface="Times New Roman" panose="02020603050405020304" pitchFamily="18" charset="0"/>
                <a:sym typeface="Poppins SemiBold"/>
              </a:rPr>
              <a:t>LightGBM</a:t>
            </a:r>
            <a:r>
              <a:rPr lang="en-US" sz="1600" b="1" dirty="0">
                <a:solidFill>
                  <a:schemeClr val="bg1"/>
                </a:solidFill>
                <a:latin typeface="Montserrat SemiBold" pitchFamily="2" charset="0"/>
                <a:ea typeface="Poppins SemiBold"/>
                <a:cs typeface="Times New Roman" panose="02020603050405020304" pitchFamily="18" charset="0"/>
                <a:sym typeface="Poppins SemiBold"/>
              </a:rPr>
              <a:t> (Leaf-Wise) </a:t>
            </a:r>
            <a:endParaRPr lang="en-US" sz="1600" dirty="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1" name="Google Shape;720;p28">
            <a:extLst>
              <a:ext uri="{FF2B5EF4-FFF2-40B4-BE49-F238E27FC236}">
                <a16:creationId xmlns:a16="http://schemas.microsoft.com/office/drawing/2014/main" id="{3E1A3655-BC9C-99DC-2B72-E2AA737C1718}"/>
              </a:ext>
            </a:extLst>
          </p:cNvPr>
          <p:cNvSpPr txBox="1"/>
          <p:nvPr/>
        </p:nvSpPr>
        <p:spPr>
          <a:xfrm>
            <a:off x="1409287" y="2702342"/>
            <a:ext cx="2077965" cy="1985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spcAft>
                <a:spcPts val="2133"/>
              </a:spcAft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tx1"/>
                </a:solidFill>
                <a:latin typeface="Montserrat Medium" pitchFamily="2" charset="0"/>
                <a:ea typeface="Poppins Light"/>
                <a:cs typeface="Poppins Light" panose="00000400000000000000" pitchFamily="2" charset="0"/>
                <a:sym typeface="Poppins Light"/>
              </a:rPr>
              <a:t>Splits the leaf with the highest potential gain.</a:t>
            </a:r>
          </a:p>
          <a:p>
            <a:pPr marL="171450" indent="-171450">
              <a:spcAft>
                <a:spcPts val="2133"/>
              </a:spcAft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tx1"/>
                </a:solidFill>
                <a:latin typeface="Montserrat Medium" pitchFamily="2" charset="0"/>
                <a:ea typeface="Poppins Light"/>
                <a:cs typeface="Poppins Light" panose="00000400000000000000" pitchFamily="2" charset="0"/>
                <a:sym typeface="Poppins Light"/>
              </a:rPr>
              <a:t>Results in asymmetric trees that can grow very deep on one side, often resulting in faster convergence but increased risk of overfitting.</a:t>
            </a:r>
          </a:p>
        </p:txBody>
      </p:sp>
      <p:sp>
        <p:nvSpPr>
          <p:cNvPr id="12" name="Google Shape;721;p28">
            <a:extLst>
              <a:ext uri="{FF2B5EF4-FFF2-40B4-BE49-F238E27FC236}">
                <a16:creationId xmlns:a16="http://schemas.microsoft.com/office/drawing/2014/main" id="{A432DEC0-837B-3811-4DBC-1A506FE13931}"/>
              </a:ext>
            </a:extLst>
          </p:cNvPr>
          <p:cNvSpPr/>
          <p:nvPr/>
        </p:nvSpPr>
        <p:spPr>
          <a:xfrm>
            <a:off x="2617057" y="1538428"/>
            <a:ext cx="970500" cy="970800"/>
          </a:xfrm>
          <a:prstGeom prst="ellipse">
            <a:avLst/>
          </a:prstGeom>
          <a:solidFill>
            <a:srgbClr val="FEB7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grpSp>
        <p:nvGrpSpPr>
          <p:cNvPr id="13" name="Google Shape;722;p28">
            <a:extLst>
              <a:ext uri="{FF2B5EF4-FFF2-40B4-BE49-F238E27FC236}">
                <a16:creationId xmlns:a16="http://schemas.microsoft.com/office/drawing/2014/main" id="{C462884F-6F6F-621C-A6D5-0FD184D988A1}"/>
              </a:ext>
            </a:extLst>
          </p:cNvPr>
          <p:cNvGrpSpPr/>
          <p:nvPr/>
        </p:nvGrpSpPr>
        <p:grpSpPr>
          <a:xfrm>
            <a:off x="2878533" y="1824167"/>
            <a:ext cx="446543" cy="446630"/>
            <a:chOff x="8621136" y="3566844"/>
            <a:chExt cx="440725" cy="440724"/>
          </a:xfrm>
        </p:grpSpPr>
        <p:sp>
          <p:nvSpPr>
            <p:cNvPr id="14" name="Google Shape;723;p28">
              <a:extLst>
                <a:ext uri="{FF2B5EF4-FFF2-40B4-BE49-F238E27FC236}">
                  <a16:creationId xmlns:a16="http://schemas.microsoft.com/office/drawing/2014/main" id="{6EF04C6F-E63D-E2B5-6012-AC9DF5571B8B}"/>
                </a:ext>
              </a:extLst>
            </p:cNvPr>
            <p:cNvSpPr/>
            <p:nvPr/>
          </p:nvSpPr>
          <p:spPr>
            <a:xfrm>
              <a:off x="8621136" y="3566844"/>
              <a:ext cx="440725" cy="52508"/>
            </a:xfrm>
            <a:custGeom>
              <a:avLst/>
              <a:gdLst/>
              <a:ahLst/>
              <a:cxnLst/>
              <a:rect l="l" t="t" r="r" b="b"/>
              <a:pathLst>
                <a:path w="440725" h="52508" extrusionOk="0">
                  <a:moveTo>
                    <a:pt x="427813" y="0"/>
                  </a:moveTo>
                  <a:lnTo>
                    <a:pt x="12912" y="0"/>
                  </a:lnTo>
                  <a:cubicBezTo>
                    <a:pt x="5781" y="0"/>
                    <a:pt x="0" y="5781"/>
                    <a:pt x="0" y="12912"/>
                  </a:cubicBezTo>
                  <a:lnTo>
                    <a:pt x="0" y="52508"/>
                  </a:lnTo>
                  <a:lnTo>
                    <a:pt x="440725" y="52508"/>
                  </a:lnTo>
                  <a:lnTo>
                    <a:pt x="440725" y="12912"/>
                  </a:lnTo>
                  <a:cubicBezTo>
                    <a:pt x="440725" y="5781"/>
                    <a:pt x="434944" y="0"/>
                    <a:pt x="42781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724;p28">
              <a:extLst>
                <a:ext uri="{FF2B5EF4-FFF2-40B4-BE49-F238E27FC236}">
                  <a16:creationId xmlns:a16="http://schemas.microsoft.com/office/drawing/2014/main" id="{675CDC40-13FD-DF9A-1E99-32743AF777A3}"/>
                </a:ext>
              </a:extLst>
            </p:cNvPr>
            <p:cNvSpPr/>
            <p:nvPr/>
          </p:nvSpPr>
          <p:spPr>
            <a:xfrm>
              <a:off x="8647820" y="3645175"/>
              <a:ext cx="387355" cy="362393"/>
            </a:xfrm>
            <a:custGeom>
              <a:avLst/>
              <a:gdLst/>
              <a:ahLst/>
              <a:cxnLst/>
              <a:rect l="l" t="t" r="r" b="b"/>
              <a:pathLst>
                <a:path w="387355" h="362393" extrusionOk="0">
                  <a:moveTo>
                    <a:pt x="0" y="245325"/>
                  </a:moveTo>
                  <a:cubicBezTo>
                    <a:pt x="0" y="252456"/>
                    <a:pt x="5781" y="258237"/>
                    <a:pt x="12912" y="258237"/>
                  </a:cubicBezTo>
                  <a:lnTo>
                    <a:pt x="180766" y="258237"/>
                  </a:lnTo>
                  <a:lnTo>
                    <a:pt x="180766" y="286258"/>
                  </a:lnTo>
                  <a:cubicBezTo>
                    <a:pt x="165497" y="291607"/>
                    <a:pt x="154512" y="306154"/>
                    <a:pt x="154512" y="323227"/>
                  </a:cubicBezTo>
                  <a:cubicBezTo>
                    <a:pt x="154512" y="344823"/>
                    <a:pt x="172082" y="362393"/>
                    <a:pt x="193678" y="362393"/>
                  </a:cubicBezTo>
                  <a:cubicBezTo>
                    <a:pt x="215274" y="362393"/>
                    <a:pt x="232844" y="344823"/>
                    <a:pt x="232844" y="323227"/>
                  </a:cubicBezTo>
                  <a:cubicBezTo>
                    <a:pt x="232844" y="306154"/>
                    <a:pt x="221859" y="291607"/>
                    <a:pt x="206590" y="286258"/>
                  </a:cubicBezTo>
                  <a:lnTo>
                    <a:pt x="206590" y="258237"/>
                  </a:lnTo>
                  <a:lnTo>
                    <a:pt x="374444" y="258237"/>
                  </a:lnTo>
                  <a:cubicBezTo>
                    <a:pt x="381575" y="258237"/>
                    <a:pt x="387356" y="252456"/>
                    <a:pt x="387356" y="245325"/>
                  </a:cubicBezTo>
                  <a:lnTo>
                    <a:pt x="387356" y="0"/>
                  </a:lnTo>
                  <a:lnTo>
                    <a:pt x="0" y="0"/>
                  </a:lnTo>
                  <a:close/>
                  <a:moveTo>
                    <a:pt x="207020" y="323227"/>
                  </a:moveTo>
                  <a:cubicBezTo>
                    <a:pt x="207020" y="330584"/>
                    <a:pt x="201035" y="336569"/>
                    <a:pt x="193678" y="336569"/>
                  </a:cubicBezTo>
                  <a:cubicBezTo>
                    <a:pt x="186321" y="336569"/>
                    <a:pt x="180336" y="330584"/>
                    <a:pt x="180336" y="323227"/>
                  </a:cubicBezTo>
                  <a:cubicBezTo>
                    <a:pt x="180336" y="315870"/>
                    <a:pt x="186321" y="309885"/>
                    <a:pt x="193678" y="309885"/>
                  </a:cubicBezTo>
                  <a:cubicBezTo>
                    <a:pt x="201035" y="309885"/>
                    <a:pt x="207020" y="315870"/>
                    <a:pt x="207020" y="323227"/>
                  </a:cubicBezTo>
                  <a:close/>
                  <a:moveTo>
                    <a:pt x="331811" y="197559"/>
                  </a:moveTo>
                  <a:cubicBezTo>
                    <a:pt x="336853" y="202602"/>
                    <a:pt x="336853" y="210777"/>
                    <a:pt x="331811" y="215819"/>
                  </a:cubicBezTo>
                  <a:cubicBezTo>
                    <a:pt x="326768" y="220863"/>
                    <a:pt x="318593" y="220862"/>
                    <a:pt x="313551" y="215819"/>
                  </a:cubicBezTo>
                  <a:lnTo>
                    <a:pt x="303214" y="205482"/>
                  </a:lnTo>
                  <a:lnTo>
                    <a:pt x="292876" y="215819"/>
                  </a:lnTo>
                  <a:cubicBezTo>
                    <a:pt x="287834" y="220863"/>
                    <a:pt x="279658" y="220862"/>
                    <a:pt x="274616" y="215819"/>
                  </a:cubicBezTo>
                  <a:cubicBezTo>
                    <a:pt x="269574" y="210777"/>
                    <a:pt x="269574" y="202602"/>
                    <a:pt x="274616" y="197559"/>
                  </a:cubicBezTo>
                  <a:lnTo>
                    <a:pt x="284954" y="187222"/>
                  </a:lnTo>
                  <a:lnTo>
                    <a:pt x="274616" y="176885"/>
                  </a:lnTo>
                  <a:cubicBezTo>
                    <a:pt x="269574" y="171842"/>
                    <a:pt x="269574" y="163667"/>
                    <a:pt x="274616" y="158625"/>
                  </a:cubicBezTo>
                  <a:cubicBezTo>
                    <a:pt x="279658" y="153582"/>
                    <a:pt x="287834" y="153582"/>
                    <a:pt x="292876" y="158625"/>
                  </a:cubicBezTo>
                  <a:lnTo>
                    <a:pt x="303214" y="168962"/>
                  </a:lnTo>
                  <a:lnTo>
                    <a:pt x="313551" y="158625"/>
                  </a:lnTo>
                  <a:cubicBezTo>
                    <a:pt x="318593" y="153582"/>
                    <a:pt x="326768" y="153582"/>
                    <a:pt x="331811" y="158625"/>
                  </a:cubicBezTo>
                  <a:cubicBezTo>
                    <a:pt x="336853" y="163667"/>
                    <a:pt x="336853" y="171842"/>
                    <a:pt x="331811" y="176885"/>
                  </a:cubicBezTo>
                  <a:lnTo>
                    <a:pt x="321474" y="187222"/>
                  </a:lnTo>
                  <a:close/>
                  <a:moveTo>
                    <a:pt x="55976" y="60678"/>
                  </a:moveTo>
                  <a:cubicBezTo>
                    <a:pt x="50933" y="55636"/>
                    <a:pt x="50933" y="47461"/>
                    <a:pt x="55976" y="42418"/>
                  </a:cubicBezTo>
                  <a:cubicBezTo>
                    <a:pt x="61017" y="37376"/>
                    <a:pt x="69193" y="37376"/>
                    <a:pt x="74235" y="42418"/>
                  </a:cubicBezTo>
                  <a:lnTo>
                    <a:pt x="84573" y="52755"/>
                  </a:lnTo>
                  <a:lnTo>
                    <a:pt x="94910" y="42418"/>
                  </a:lnTo>
                  <a:cubicBezTo>
                    <a:pt x="99952" y="37376"/>
                    <a:pt x="108127" y="37376"/>
                    <a:pt x="113170" y="42418"/>
                  </a:cubicBezTo>
                  <a:cubicBezTo>
                    <a:pt x="118212" y="47461"/>
                    <a:pt x="118212" y="55636"/>
                    <a:pt x="113170" y="60678"/>
                  </a:cubicBezTo>
                  <a:lnTo>
                    <a:pt x="102833" y="71015"/>
                  </a:lnTo>
                  <a:lnTo>
                    <a:pt x="113170" y="81353"/>
                  </a:lnTo>
                  <a:cubicBezTo>
                    <a:pt x="118212" y="86395"/>
                    <a:pt x="118212" y="94570"/>
                    <a:pt x="113170" y="99612"/>
                  </a:cubicBezTo>
                  <a:cubicBezTo>
                    <a:pt x="108127" y="104656"/>
                    <a:pt x="99952" y="104655"/>
                    <a:pt x="94910" y="99612"/>
                  </a:cubicBezTo>
                  <a:lnTo>
                    <a:pt x="84573" y="89275"/>
                  </a:lnTo>
                  <a:lnTo>
                    <a:pt x="74235" y="99612"/>
                  </a:lnTo>
                  <a:cubicBezTo>
                    <a:pt x="69193" y="104656"/>
                    <a:pt x="61017" y="104655"/>
                    <a:pt x="55976" y="99612"/>
                  </a:cubicBezTo>
                  <a:cubicBezTo>
                    <a:pt x="50933" y="94570"/>
                    <a:pt x="50933" y="86395"/>
                    <a:pt x="55976" y="81353"/>
                  </a:cubicBezTo>
                  <a:lnTo>
                    <a:pt x="66313" y="71015"/>
                  </a:lnTo>
                  <a:close/>
                  <a:moveTo>
                    <a:pt x="64559" y="168869"/>
                  </a:moveTo>
                  <a:lnTo>
                    <a:pt x="179905" y="168869"/>
                  </a:lnTo>
                  <a:lnTo>
                    <a:pt x="179905" y="77625"/>
                  </a:lnTo>
                  <a:cubicBezTo>
                    <a:pt x="179905" y="70494"/>
                    <a:pt x="185686" y="64713"/>
                    <a:pt x="192817" y="64713"/>
                  </a:cubicBezTo>
                  <a:lnTo>
                    <a:pt x="291625" y="64713"/>
                  </a:lnTo>
                  <a:lnTo>
                    <a:pt x="287843" y="60931"/>
                  </a:lnTo>
                  <a:cubicBezTo>
                    <a:pt x="282800" y="55889"/>
                    <a:pt x="282800" y="47714"/>
                    <a:pt x="287843" y="42671"/>
                  </a:cubicBezTo>
                  <a:cubicBezTo>
                    <a:pt x="292884" y="37629"/>
                    <a:pt x="301060" y="37629"/>
                    <a:pt x="306102" y="42671"/>
                  </a:cubicBezTo>
                  <a:lnTo>
                    <a:pt x="331926" y="68495"/>
                  </a:lnTo>
                  <a:cubicBezTo>
                    <a:pt x="336969" y="73537"/>
                    <a:pt x="336969" y="81712"/>
                    <a:pt x="331926" y="86755"/>
                  </a:cubicBezTo>
                  <a:lnTo>
                    <a:pt x="306102" y="112579"/>
                  </a:lnTo>
                  <a:cubicBezTo>
                    <a:pt x="301060" y="117622"/>
                    <a:pt x="292884" y="117621"/>
                    <a:pt x="287843" y="112579"/>
                  </a:cubicBezTo>
                  <a:cubicBezTo>
                    <a:pt x="282800" y="107536"/>
                    <a:pt x="282800" y="99361"/>
                    <a:pt x="287843" y="94319"/>
                  </a:cubicBezTo>
                  <a:lnTo>
                    <a:pt x="291625" y="90536"/>
                  </a:lnTo>
                  <a:lnTo>
                    <a:pt x="205729" y="90536"/>
                  </a:lnTo>
                  <a:lnTo>
                    <a:pt x="205729" y="181780"/>
                  </a:lnTo>
                  <a:cubicBezTo>
                    <a:pt x="205729" y="188911"/>
                    <a:pt x="199948" y="194692"/>
                    <a:pt x="192817" y="194692"/>
                  </a:cubicBezTo>
                  <a:lnTo>
                    <a:pt x="64559" y="194692"/>
                  </a:lnTo>
                  <a:cubicBezTo>
                    <a:pt x="57429" y="194692"/>
                    <a:pt x="51647" y="188911"/>
                    <a:pt x="51647" y="181780"/>
                  </a:cubicBezTo>
                  <a:cubicBezTo>
                    <a:pt x="51647" y="174649"/>
                    <a:pt x="57429" y="168869"/>
                    <a:pt x="64559" y="16886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" name="Google Shape;725;p28">
            <a:extLst>
              <a:ext uri="{FF2B5EF4-FFF2-40B4-BE49-F238E27FC236}">
                <a16:creationId xmlns:a16="http://schemas.microsoft.com/office/drawing/2014/main" id="{4495F03E-A99F-F5D5-A697-3C5CAB6849B3}"/>
              </a:ext>
            </a:extLst>
          </p:cNvPr>
          <p:cNvSpPr/>
          <p:nvPr/>
        </p:nvSpPr>
        <p:spPr>
          <a:xfrm rot="4034941">
            <a:off x="2574490" y="1502495"/>
            <a:ext cx="1057656" cy="1043296"/>
          </a:xfrm>
          <a:custGeom>
            <a:avLst/>
            <a:gdLst/>
            <a:ahLst/>
            <a:cxnLst/>
            <a:rect l="l" t="t" r="r" b="b"/>
            <a:pathLst>
              <a:path w="2097558" h="2069079" extrusionOk="0">
                <a:moveTo>
                  <a:pt x="2073974" y="821966"/>
                </a:moveTo>
                <a:cubicBezTo>
                  <a:pt x="2092899" y="908556"/>
                  <a:pt x="2100487" y="997226"/>
                  <a:pt x="2096548" y="1085761"/>
                </a:cubicBezTo>
                <a:cubicBezTo>
                  <a:pt x="2091675" y="1169498"/>
                  <a:pt x="2076905" y="1252369"/>
                  <a:pt x="2052542" y="1332654"/>
                </a:cubicBezTo>
                <a:cubicBezTo>
                  <a:pt x="2002712" y="1493578"/>
                  <a:pt x="1914463" y="1640047"/>
                  <a:pt x="1795367" y="1759493"/>
                </a:cubicBezTo>
                <a:cubicBezTo>
                  <a:pt x="1736002" y="1818788"/>
                  <a:pt x="1669858" y="1870929"/>
                  <a:pt x="1598295" y="1914846"/>
                </a:cubicBezTo>
                <a:cubicBezTo>
                  <a:pt x="1583722" y="1923677"/>
                  <a:pt x="1569720" y="1933837"/>
                  <a:pt x="1555242" y="1943333"/>
                </a:cubicBezTo>
                <a:lnTo>
                  <a:pt x="1556671" y="1942669"/>
                </a:lnTo>
                <a:cubicBezTo>
                  <a:pt x="1467126" y="1991383"/>
                  <a:pt x="1370828" y="2026585"/>
                  <a:pt x="1270921" y="2047123"/>
                </a:cubicBezTo>
                <a:cubicBezTo>
                  <a:pt x="1171120" y="2067821"/>
                  <a:pt x="1068829" y="2073930"/>
                  <a:pt x="967264" y="2065260"/>
                </a:cubicBezTo>
                <a:cubicBezTo>
                  <a:pt x="908486" y="2060128"/>
                  <a:pt x="850282" y="2049800"/>
                  <a:pt x="793337" y="2034399"/>
                </a:cubicBezTo>
                <a:cubicBezTo>
                  <a:pt x="736846" y="2018690"/>
                  <a:pt x="681761" y="1998330"/>
                  <a:pt x="628650" y="1973530"/>
                </a:cubicBezTo>
                <a:cubicBezTo>
                  <a:pt x="615410" y="1967073"/>
                  <a:pt x="601980" y="1961186"/>
                  <a:pt x="589121" y="1954538"/>
                </a:cubicBezTo>
                <a:lnTo>
                  <a:pt x="550355" y="1933648"/>
                </a:lnTo>
                <a:lnTo>
                  <a:pt x="512255" y="1910952"/>
                </a:lnTo>
                <a:cubicBezTo>
                  <a:pt x="499682" y="1903451"/>
                  <a:pt x="487871" y="1894809"/>
                  <a:pt x="475583" y="1886833"/>
                </a:cubicBezTo>
                <a:cubicBezTo>
                  <a:pt x="427508" y="1853568"/>
                  <a:pt x="382009" y="1816747"/>
                  <a:pt x="339471" y="1776681"/>
                </a:cubicBezTo>
                <a:cubicBezTo>
                  <a:pt x="297208" y="1736442"/>
                  <a:pt x="258015" y="1693115"/>
                  <a:pt x="222218" y="1647062"/>
                </a:cubicBezTo>
                <a:cubicBezTo>
                  <a:pt x="204121" y="1624272"/>
                  <a:pt x="187643" y="1600248"/>
                  <a:pt x="171260" y="1576223"/>
                </a:cubicBezTo>
                <a:lnTo>
                  <a:pt x="148114" y="1539189"/>
                </a:lnTo>
                <a:cubicBezTo>
                  <a:pt x="140399" y="1526844"/>
                  <a:pt x="133636" y="1513930"/>
                  <a:pt x="126397" y="1501206"/>
                </a:cubicBezTo>
                <a:cubicBezTo>
                  <a:pt x="98455" y="1450200"/>
                  <a:pt x="74508" y="1397118"/>
                  <a:pt x="54769" y="1342435"/>
                </a:cubicBezTo>
                <a:cubicBezTo>
                  <a:pt x="35569" y="1287642"/>
                  <a:pt x="20946" y="1231362"/>
                  <a:pt x="11049" y="1174168"/>
                </a:cubicBezTo>
                <a:cubicBezTo>
                  <a:pt x="9525" y="1165242"/>
                  <a:pt x="7906" y="1155176"/>
                  <a:pt x="6287" y="1145680"/>
                </a:cubicBezTo>
                <a:cubicBezTo>
                  <a:pt x="4667" y="1136184"/>
                  <a:pt x="3810" y="1124789"/>
                  <a:pt x="2572" y="1114059"/>
                </a:cubicBezTo>
                <a:cubicBezTo>
                  <a:pt x="1334" y="1103329"/>
                  <a:pt x="0" y="1092028"/>
                  <a:pt x="0" y="1081298"/>
                </a:cubicBezTo>
                <a:cubicBezTo>
                  <a:pt x="0" y="1070568"/>
                  <a:pt x="0" y="1060122"/>
                  <a:pt x="0" y="1050247"/>
                </a:cubicBezTo>
                <a:cubicBezTo>
                  <a:pt x="94" y="1041016"/>
                  <a:pt x="922" y="1031808"/>
                  <a:pt x="2477" y="1022709"/>
                </a:cubicBezTo>
                <a:cubicBezTo>
                  <a:pt x="3596" y="1015262"/>
                  <a:pt x="5349" y="1007924"/>
                  <a:pt x="7715" y="1000773"/>
                </a:cubicBezTo>
                <a:cubicBezTo>
                  <a:pt x="12002" y="988523"/>
                  <a:pt x="17812" y="981781"/>
                  <a:pt x="26003" y="981781"/>
                </a:cubicBezTo>
                <a:cubicBezTo>
                  <a:pt x="42958" y="983111"/>
                  <a:pt x="56388" y="1003337"/>
                  <a:pt x="66866" y="1036762"/>
                </a:cubicBezTo>
                <a:cubicBezTo>
                  <a:pt x="79989" y="1081865"/>
                  <a:pt x="90516" y="1127678"/>
                  <a:pt x="98393" y="1173978"/>
                </a:cubicBezTo>
                <a:cubicBezTo>
                  <a:pt x="127092" y="1312903"/>
                  <a:pt x="184403" y="1444377"/>
                  <a:pt x="266700" y="1560080"/>
                </a:cubicBezTo>
                <a:cubicBezTo>
                  <a:pt x="348503" y="1676317"/>
                  <a:pt x="454808" y="1773318"/>
                  <a:pt x="578168" y="1844291"/>
                </a:cubicBezTo>
                <a:cubicBezTo>
                  <a:pt x="622746" y="1869966"/>
                  <a:pt x="669238" y="1892189"/>
                  <a:pt x="717233" y="1910762"/>
                </a:cubicBezTo>
                <a:cubicBezTo>
                  <a:pt x="765070" y="1928982"/>
                  <a:pt x="814194" y="1943646"/>
                  <a:pt x="864203" y="1954633"/>
                </a:cubicBezTo>
                <a:cubicBezTo>
                  <a:pt x="914169" y="1964934"/>
                  <a:pt x="964873" y="1971284"/>
                  <a:pt x="1015841" y="1973625"/>
                </a:cubicBezTo>
                <a:lnTo>
                  <a:pt x="1053941" y="1974575"/>
                </a:lnTo>
                <a:lnTo>
                  <a:pt x="1092041" y="1973530"/>
                </a:lnTo>
                <a:cubicBezTo>
                  <a:pt x="1104805" y="1973530"/>
                  <a:pt x="1117473" y="1971916"/>
                  <a:pt x="1130141" y="1971156"/>
                </a:cubicBezTo>
                <a:lnTo>
                  <a:pt x="1149191" y="1969637"/>
                </a:lnTo>
                <a:cubicBezTo>
                  <a:pt x="1155573" y="1968972"/>
                  <a:pt x="1161860" y="1968118"/>
                  <a:pt x="1168241" y="1967263"/>
                </a:cubicBezTo>
                <a:cubicBezTo>
                  <a:pt x="1180814" y="1965459"/>
                  <a:pt x="1193578" y="1964509"/>
                  <a:pt x="1206341" y="1962040"/>
                </a:cubicBezTo>
                <a:lnTo>
                  <a:pt x="1244441" y="1955393"/>
                </a:lnTo>
                <a:cubicBezTo>
                  <a:pt x="1269397" y="1949696"/>
                  <a:pt x="1294352" y="1944378"/>
                  <a:pt x="1318736" y="1936876"/>
                </a:cubicBezTo>
                <a:cubicBezTo>
                  <a:pt x="1367741" y="1922764"/>
                  <a:pt x="1415522" y="1904726"/>
                  <a:pt x="1461611" y="1882940"/>
                </a:cubicBezTo>
                <a:cubicBezTo>
                  <a:pt x="1554065" y="1838957"/>
                  <a:pt x="1638658" y="1780157"/>
                  <a:pt x="1712023" y="1708880"/>
                </a:cubicBezTo>
                <a:cubicBezTo>
                  <a:pt x="1983564" y="1447319"/>
                  <a:pt x="2072985" y="1049778"/>
                  <a:pt x="1939481" y="697665"/>
                </a:cubicBezTo>
                <a:cubicBezTo>
                  <a:pt x="1877506" y="536948"/>
                  <a:pt x="1771987" y="396544"/>
                  <a:pt x="1634681" y="292096"/>
                </a:cubicBezTo>
                <a:cubicBezTo>
                  <a:pt x="1498545" y="187816"/>
                  <a:pt x="1336648" y="122192"/>
                  <a:pt x="1166146" y="102179"/>
                </a:cubicBezTo>
                <a:cubicBezTo>
                  <a:pt x="1019623" y="83679"/>
                  <a:pt x="870788" y="100147"/>
                  <a:pt x="731901" y="150228"/>
                </a:cubicBezTo>
                <a:cubicBezTo>
                  <a:pt x="662674" y="176034"/>
                  <a:pt x="596951" y="210359"/>
                  <a:pt x="536257" y="252404"/>
                </a:cubicBezTo>
                <a:cubicBezTo>
                  <a:pt x="475551" y="294891"/>
                  <a:pt x="420501" y="344891"/>
                  <a:pt x="372427" y="401204"/>
                </a:cubicBezTo>
                <a:cubicBezTo>
                  <a:pt x="327470" y="454286"/>
                  <a:pt x="285274" y="517243"/>
                  <a:pt x="267653" y="581625"/>
                </a:cubicBezTo>
                <a:lnTo>
                  <a:pt x="268510" y="580771"/>
                </a:lnTo>
                <a:cubicBezTo>
                  <a:pt x="245123" y="616040"/>
                  <a:pt x="228671" y="655418"/>
                  <a:pt x="220028" y="696810"/>
                </a:cubicBezTo>
                <a:cubicBezTo>
                  <a:pt x="216980" y="707066"/>
                  <a:pt x="214694" y="717511"/>
                  <a:pt x="212217" y="727862"/>
                </a:cubicBezTo>
                <a:cubicBezTo>
                  <a:pt x="209741" y="738212"/>
                  <a:pt x="206693" y="748278"/>
                  <a:pt x="204121" y="758344"/>
                </a:cubicBezTo>
                <a:cubicBezTo>
                  <a:pt x="198999" y="778142"/>
                  <a:pt x="192245" y="797484"/>
                  <a:pt x="183928" y="816173"/>
                </a:cubicBezTo>
                <a:lnTo>
                  <a:pt x="183928" y="816173"/>
                </a:lnTo>
                <a:cubicBezTo>
                  <a:pt x="181356" y="829468"/>
                  <a:pt x="178308" y="842952"/>
                  <a:pt x="176594" y="856531"/>
                </a:cubicBezTo>
                <a:cubicBezTo>
                  <a:pt x="174332" y="869844"/>
                  <a:pt x="172996" y="883297"/>
                  <a:pt x="172593" y="896793"/>
                </a:cubicBezTo>
                <a:cubicBezTo>
                  <a:pt x="170783" y="957662"/>
                  <a:pt x="172593" y="995930"/>
                  <a:pt x="166116" y="1014542"/>
                </a:cubicBezTo>
                <a:cubicBezTo>
                  <a:pt x="159639" y="1033154"/>
                  <a:pt x="147828" y="1032489"/>
                  <a:pt x="128016" y="1012168"/>
                </a:cubicBezTo>
                <a:cubicBezTo>
                  <a:pt x="119444" y="1002672"/>
                  <a:pt x="108966" y="1014827"/>
                  <a:pt x="102299" y="983681"/>
                </a:cubicBezTo>
                <a:lnTo>
                  <a:pt x="102870" y="981307"/>
                </a:lnTo>
                <a:lnTo>
                  <a:pt x="102299" y="982161"/>
                </a:lnTo>
                <a:cubicBezTo>
                  <a:pt x="90015" y="934301"/>
                  <a:pt x="87617" y="884452"/>
                  <a:pt x="95250" y="835640"/>
                </a:cubicBezTo>
                <a:cubicBezTo>
                  <a:pt x="103076" y="784563"/>
                  <a:pt x="114664" y="734130"/>
                  <a:pt x="129921" y="684751"/>
                </a:cubicBezTo>
                <a:cubicBezTo>
                  <a:pt x="238531" y="318407"/>
                  <a:pt x="555675" y="51835"/>
                  <a:pt x="936212" y="7030"/>
                </a:cubicBezTo>
                <a:cubicBezTo>
                  <a:pt x="997820" y="-150"/>
                  <a:pt x="1059947" y="-1835"/>
                  <a:pt x="1121855" y="1997"/>
                </a:cubicBezTo>
                <a:cubicBezTo>
                  <a:pt x="1183774" y="5595"/>
                  <a:pt x="1245223" y="14941"/>
                  <a:pt x="1305401" y="29915"/>
                </a:cubicBezTo>
                <a:cubicBezTo>
                  <a:pt x="1453647" y="66828"/>
                  <a:pt x="1591859" y="135998"/>
                  <a:pt x="1710119" y="232462"/>
                </a:cubicBezTo>
                <a:cubicBezTo>
                  <a:pt x="1828153" y="329224"/>
                  <a:pt x="1924167" y="449935"/>
                  <a:pt x="1991773" y="586563"/>
                </a:cubicBezTo>
                <a:cubicBezTo>
                  <a:pt x="2028254" y="661106"/>
                  <a:pt x="2059972" y="739637"/>
                  <a:pt x="2074259" y="82339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7" name="Google Shape;726;p28">
            <a:extLst>
              <a:ext uri="{FF2B5EF4-FFF2-40B4-BE49-F238E27FC236}">
                <a16:creationId xmlns:a16="http://schemas.microsoft.com/office/drawing/2014/main" id="{7B98A049-8F34-2D8E-4A07-2BCBF9D7FB51}"/>
              </a:ext>
            </a:extLst>
          </p:cNvPr>
          <p:cNvGrpSpPr/>
          <p:nvPr/>
        </p:nvGrpSpPr>
        <p:grpSpPr>
          <a:xfrm>
            <a:off x="10244563" y="1964525"/>
            <a:ext cx="2230330" cy="2804245"/>
            <a:chOff x="3308907" y="1985850"/>
            <a:chExt cx="2230330" cy="1844243"/>
          </a:xfrm>
        </p:grpSpPr>
        <p:sp>
          <p:nvSpPr>
            <p:cNvPr id="18" name="Google Shape;727;p28">
              <a:extLst>
                <a:ext uri="{FF2B5EF4-FFF2-40B4-BE49-F238E27FC236}">
                  <a16:creationId xmlns:a16="http://schemas.microsoft.com/office/drawing/2014/main" id="{364F7A66-8F0B-53D7-72C1-422F954F31A4}"/>
                </a:ext>
              </a:extLst>
            </p:cNvPr>
            <p:cNvSpPr/>
            <p:nvPr/>
          </p:nvSpPr>
          <p:spPr>
            <a:xfrm>
              <a:off x="3335450" y="2015250"/>
              <a:ext cx="2175320" cy="1779271"/>
            </a:xfrm>
            <a:custGeom>
              <a:avLst/>
              <a:gdLst/>
              <a:ahLst/>
              <a:cxnLst/>
              <a:rect l="l" t="t" r="r" b="b"/>
              <a:pathLst>
                <a:path w="625092" h="631507" extrusionOk="0">
                  <a:moveTo>
                    <a:pt x="623776" y="86487"/>
                  </a:moveTo>
                  <a:cubicBezTo>
                    <a:pt x="620204" y="120206"/>
                    <a:pt x="624716" y="160877"/>
                    <a:pt x="622272" y="195548"/>
                  </a:cubicBezTo>
                  <a:lnTo>
                    <a:pt x="622272" y="195072"/>
                  </a:lnTo>
                  <a:cubicBezTo>
                    <a:pt x="624246" y="223647"/>
                    <a:pt x="623964" y="255556"/>
                    <a:pt x="623870" y="285655"/>
                  </a:cubicBezTo>
                  <a:cubicBezTo>
                    <a:pt x="623870" y="400431"/>
                    <a:pt x="622272" y="515112"/>
                    <a:pt x="622084" y="629888"/>
                  </a:cubicBezTo>
                  <a:cubicBezTo>
                    <a:pt x="618700" y="629888"/>
                    <a:pt x="614939" y="629888"/>
                    <a:pt x="612025" y="629317"/>
                  </a:cubicBezTo>
                  <a:cubicBezTo>
                    <a:pt x="566804" y="627602"/>
                    <a:pt x="521490" y="627602"/>
                    <a:pt x="476176" y="627793"/>
                  </a:cubicBezTo>
                  <a:cubicBezTo>
                    <a:pt x="456527" y="627793"/>
                    <a:pt x="437066" y="627793"/>
                    <a:pt x="417512" y="627793"/>
                  </a:cubicBezTo>
                  <a:cubicBezTo>
                    <a:pt x="415883" y="627887"/>
                    <a:pt x="414251" y="627887"/>
                    <a:pt x="412623" y="627793"/>
                  </a:cubicBezTo>
                  <a:lnTo>
                    <a:pt x="315414" y="627793"/>
                  </a:lnTo>
                  <a:cubicBezTo>
                    <a:pt x="306858" y="627793"/>
                    <a:pt x="298397" y="627793"/>
                    <a:pt x="289842" y="628364"/>
                  </a:cubicBezTo>
                  <a:lnTo>
                    <a:pt x="289842" y="628364"/>
                  </a:lnTo>
                  <a:cubicBezTo>
                    <a:pt x="281663" y="628364"/>
                    <a:pt x="273672" y="628364"/>
                    <a:pt x="265587" y="628936"/>
                  </a:cubicBezTo>
                  <a:cubicBezTo>
                    <a:pt x="236067" y="629603"/>
                    <a:pt x="206453" y="628936"/>
                    <a:pt x="176838" y="629507"/>
                  </a:cubicBezTo>
                  <a:cubicBezTo>
                    <a:pt x="128610" y="629507"/>
                    <a:pt x="80381" y="629507"/>
                    <a:pt x="32152" y="630174"/>
                  </a:cubicBezTo>
                  <a:cubicBezTo>
                    <a:pt x="23052" y="629174"/>
                    <a:pt x="13852" y="629624"/>
                    <a:pt x="4889" y="631508"/>
                  </a:cubicBezTo>
                  <a:cubicBezTo>
                    <a:pt x="4889" y="568008"/>
                    <a:pt x="4607" y="504508"/>
                    <a:pt x="4043" y="441008"/>
                  </a:cubicBezTo>
                  <a:cubicBezTo>
                    <a:pt x="3102" y="320802"/>
                    <a:pt x="4043" y="199263"/>
                    <a:pt x="4889" y="78391"/>
                  </a:cubicBezTo>
                  <a:cubicBezTo>
                    <a:pt x="5967" y="52570"/>
                    <a:pt x="4329" y="26707"/>
                    <a:pt x="0" y="1238"/>
                  </a:cubicBezTo>
                  <a:cubicBezTo>
                    <a:pt x="3817" y="2161"/>
                    <a:pt x="7770" y="2355"/>
                    <a:pt x="11658" y="1810"/>
                  </a:cubicBezTo>
                  <a:lnTo>
                    <a:pt x="13350" y="1810"/>
                  </a:lnTo>
                  <a:cubicBezTo>
                    <a:pt x="15606" y="1810"/>
                    <a:pt x="18050" y="1810"/>
                    <a:pt x="20401" y="1810"/>
                  </a:cubicBezTo>
                  <a:cubicBezTo>
                    <a:pt x="28674" y="5429"/>
                    <a:pt x="39203" y="857"/>
                    <a:pt x="47289" y="3334"/>
                  </a:cubicBezTo>
                  <a:lnTo>
                    <a:pt x="47289" y="3334"/>
                  </a:lnTo>
                  <a:cubicBezTo>
                    <a:pt x="54636" y="1737"/>
                    <a:pt x="62167" y="1192"/>
                    <a:pt x="69664" y="1715"/>
                  </a:cubicBezTo>
                  <a:cubicBezTo>
                    <a:pt x="101158" y="2191"/>
                    <a:pt x="132746" y="3620"/>
                    <a:pt x="164335" y="3620"/>
                  </a:cubicBezTo>
                  <a:cubicBezTo>
                    <a:pt x="200812" y="3620"/>
                    <a:pt x="237383" y="2477"/>
                    <a:pt x="273954" y="2191"/>
                  </a:cubicBezTo>
                  <a:cubicBezTo>
                    <a:pt x="312969" y="2191"/>
                    <a:pt x="351891" y="2191"/>
                    <a:pt x="390812" y="2191"/>
                  </a:cubicBezTo>
                  <a:cubicBezTo>
                    <a:pt x="434152" y="2191"/>
                    <a:pt x="477492" y="2667"/>
                    <a:pt x="520926" y="1238"/>
                  </a:cubicBezTo>
                  <a:cubicBezTo>
                    <a:pt x="550634" y="286"/>
                    <a:pt x="580624" y="1238"/>
                    <a:pt x="610426" y="2096"/>
                  </a:cubicBezTo>
                  <a:cubicBezTo>
                    <a:pt x="615402" y="2341"/>
                    <a:pt x="620378" y="1630"/>
                    <a:pt x="625092" y="0"/>
                  </a:cubicBezTo>
                  <a:cubicBezTo>
                    <a:pt x="623725" y="16981"/>
                    <a:pt x="623411" y="34033"/>
                    <a:pt x="624152" y="51054"/>
                  </a:cubicBezTo>
                  <a:cubicBezTo>
                    <a:pt x="624152" y="62484"/>
                    <a:pt x="624152" y="74486"/>
                    <a:pt x="624152" y="86201"/>
                  </a:cubicBezTo>
                  <a:close/>
                </a:path>
              </a:pathLst>
            </a:custGeom>
            <a:solidFill>
              <a:srgbClr val="7BB8C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9" name="Google Shape;728;p28">
              <a:extLst>
                <a:ext uri="{FF2B5EF4-FFF2-40B4-BE49-F238E27FC236}">
                  <a16:creationId xmlns:a16="http://schemas.microsoft.com/office/drawing/2014/main" id="{088C2CEE-35D3-F760-A1A3-ABAFA2F0CE40}"/>
                </a:ext>
              </a:extLst>
            </p:cNvPr>
            <p:cNvGrpSpPr/>
            <p:nvPr/>
          </p:nvGrpSpPr>
          <p:grpSpPr>
            <a:xfrm>
              <a:off x="3308907" y="1985850"/>
              <a:ext cx="2230330" cy="1844243"/>
              <a:chOff x="743282" y="1985850"/>
              <a:chExt cx="2230330" cy="1844243"/>
            </a:xfrm>
          </p:grpSpPr>
          <p:sp>
            <p:nvSpPr>
              <p:cNvPr id="20" name="Google Shape;729;p28">
                <a:extLst>
                  <a:ext uri="{FF2B5EF4-FFF2-40B4-BE49-F238E27FC236}">
                    <a16:creationId xmlns:a16="http://schemas.microsoft.com/office/drawing/2014/main" id="{B2D1220B-E562-F893-6945-B85AA39FCDD9}"/>
                  </a:ext>
                </a:extLst>
              </p:cNvPr>
              <p:cNvSpPr/>
              <p:nvPr/>
            </p:nvSpPr>
            <p:spPr>
              <a:xfrm>
                <a:off x="769825" y="1985850"/>
                <a:ext cx="2181335" cy="52918"/>
              </a:xfrm>
              <a:custGeom>
                <a:avLst/>
                <a:gdLst/>
                <a:ahLst/>
                <a:cxnLst/>
                <a:rect l="l" t="t" r="r" b="b"/>
                <a:pathLst>
                  <a:path w="6188183" h="26197" extrusionOk="0">
                    <a:moveTo>
                      <a:pt x="2853918" y="1429"/>
                    </a:moveTo>
                    <a:cubicBezTo>
                      <a:pt x="2937652" y="1429"/>
                      <a:pt x="3021386" y="667"/>
                      <a:pt x="3105025" y="667"/>
                    </a:cubicBezTo>
                    <a:lnTo>
                      <a:pt x="4054931" y="667"/>
                    </a:lnTo>
                    <a:cubicBezTo>
                      <a:pt x="4071012" y="667"/>
                      <a:pt x="4087187" y="667"/>
                      <a:pt x="4103268" y="0"/>
                    </a:cubicBezTo>
                    <a:lnTo>
                      <a:pt x="4101841" y="0"/>
                    </a:lnTo>
                    <a:cubicBezTo>
                      <a:pt x="4293287" y="0"/>
                      <a:pt x="4484734" y="0"/>
                      <a:pt x="4676180" y="0"/>
                    </a:cubicBezTo>
                    <a:cubicBezTo>
                      <a:pt x="5119114" y="0"/>
                      <a:pt x="5562144" y="0"/>
                      <a:pt x="6004030" y="2286"/>
                    </a:cubicBezTo>
                    <a:cubicBezTo>
                      <a:pt x="6073016" y="2286"/>
                      <a:pt x="6190434" y="2286"/>
                      <a:pt x="6188151" y="10858"/>
                    </a:cubicBezTo>
                    <a:cubicBezTo>
                      <a:pt x="6185867" y="19431"/>
                      <a:pt x="6107081" y="24098"/>
                      <a:pt x="5986618" y="23813"/>
                    </a:cubicBezTo>
                    <a:cubicBezTo>
                      <a:pt x="5695166" y="23050"/>
                      <a:pt x="5402192" y="21146"/>
                      <a:pt x="5112073" y="22574"/>
                    </a:cubicBezTo>
                    <a:cubicBezTo>
                      <a:pt x="4687789" y="24765"/>
                      <a:pt x="4264171" y="23527"/>
                      <a:pt x="3840362" y="24003"/>
                    </a:cubicBezTo>
                    <a:cubicBezTo>
                      <a:pt x="3459753" y="24384"/>
                      <a:pt x="3079144" y="24384"/>
                      <a:pt x="2698534" y="24003"/>
                    </a:cubicBezTo>
                    <a:cubicBezTo>
                      <a:pt x="2341047" y="24479"/>
                      <a:pt x="1983750" y="26289"/>
                      <a:pt x="1626358" y="26194"/>
                    </a:cubicBezTo>
                    <a:cubicBezTo>
                      <a:pt x="1317875" y="26194"/>
                      <a:pt x="1009581" y="24098"/>
                      <a:pt x="701097" y="23336"/>
                    </a:cubicBezTo>
                    <a:cubicBezTo>
                      <a:pt x="628401" y="23336"/>
                      <a:pt x="551137" y="22669"/>
                      <a:pt x="482247" y="25813"/>
                    </a:cubicBezTo>
                    <a:lnTo>
                      <a:pt x="483389" y="25813"/>
                    </a:lnTo>
                    <a:cubicBezTo>
                      <a:pt x="399750" y="22098"/>
                      <a:pt x="301553" y="28956"/>
                      <a:pt x="220197" y="23527"/>
                    </a:cubicBezTo>
                    <a:lnTo>
                      <a:pt x="220197" y="23527"/>
                    </a:lnTo>
                    <a:cubicBezTo>
                      <a:pt x="191652" y="23527"/>
                      <a:pt x="163106" y="22860"/>
                      <a:pt x="135226" y="23527"/>
                    </a:cubicBezTo>
                    <a:cubicBezTo>
                      <a:pt x="8484" y="24956"/>
                      <a:pt x="-25010" y="22003"/>
                      <a:pt x="17428" y="12764"/>
                    </a:cubicBezTo>
                    <a:cubicBezTo>
                      <a:pt x="26943" y="10763"/>
                      <a:pt x="15905" y="8096"/>
                      <a:pt x="46640" y="6667"/>
                    </a:cubicBezTo>
                    <a:lnTo>
                      <a:pt x="48923" y="6667"/>
                    </a:lnTo>
                    <a:lnTo>
                      <a:pt x="48067" y="6667"/>
                    </a:lnTo>
                    <a:cubicBezTo>
                      <a:pt x="133704" y="381"/>
                      <a:pt x="239799" y="3429"/>
                      <a:pt x="335808" y="3334"/>
                    </a:cubicBezTo>
                    <a:cubicBezTo>
                      <a:pt x="807002" y="2635"/>
                      <a:pt x="1278259" y="2286"/>
                      <a:pt x="1749581" y="2286"/>
                    </a:cubicBezTo>
                    <a:cubicBezTo>
                      <a:pt x="2038748" y="2286"/>
                      <a:pt x="2328202" y="2286"/>
                      <a:pt x="2616894" y="1429"/>
                    </a:cubicBezTo>
                    <a:cubicBezTo>
                      <a:pt x="2695870" y="1429"/>
                      <a:pt x="2774942" y="-95"/>
                      <a:pt x="2854775" y="57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" name="Google Shape;730;p28">
                <a:extLst>
                  <a:ext uri="{FF2B5EF4-FFF2-40B4-BE49-F238E27FC236}">
                    <a16:creationId xmlns:a16="http://schemas.microsoft.com/office/drawing/2014/main" id="{898FDBC3-CFAA-CD5D-CBED-5558A0BEC81D}"/>
                  </a:ext>
                </a:extLst>
              </p:cNvPr>
              <p:cNvSpPr/>
              <p:nvPr/>
            </p:nvSpPr>
            <p:spPr>
              <a:xfrm>
                <a:off x="769825" y="3777175"/>
                <a:ext cx="2181335" cy="52918"/>
              </a:xfrm>
              <a:custGeom>
                <a:avLst/>
                <a:gdLst/>
                <a:ahLst/>
                <a:cxnLst/>
                <a:rect l="l" t="t" r="r" b="b"/>
                <a:pathLst>
                  <a:path w="6188183" h="26197" extrusionOk="0">
                    <a:moveTo>
                      <a:pt x="2853918" y="1429"/>
                    </a:moveTo>
                    <a:cubicBezTo>
                      <a:pt x="2937652" y="1429"/>
                      <a:pt x="3021386" y="667"/>
                      <a:pt x="3105025" y="667"/>
                    </a:cubicBezTo>
                    <a:lnTo>
                      <a:pt x="4054931" y="667"/>
                    </a:lnTo>
                    <a:cubicBezTo>
                      <a:pt x="4071012" y="667"/>
                      <a:pt x="4087187" y="667"/>
                      <a:pt x="4103268" y="0"/>
                    </a:cubicBezTo>
                    <a:lnTo>
                      <a:pt x="4101841" y="0"/>
                    </a:lnTo>
                    <a:cubicBezTo>
                      <a:pt x="4293287" y="0"/>
                      <a:pt x="4484734" y="0"/>
                      <a:pt x="4676180" y="0"/>
                    </a:cubicBezTo>
                    <a:cubicBezTo>
                      <a:pt x="5119114" y="0"/>
                      <a:pt x="5562144" y="0"/>
                      <a:pt x="6004030" y="2286"/>
                    </a:cubicBezTo>
                    <a:cubicBezTo>
                      <a:pt x="6073016" y="2286"/>
                      <a:pt x="6190434" y="2286"/>
                      <a:pt x="6188151" y="10858"/>
                    </a:cubicBezTo>
                    <a:cubicBezTo>
                      <a:pt x="6185867" y="19431"/>
                      <a:pt x="6107081" y="24098"/>
                      <a:pt x="5986618" y="23813"/>
                    </a:cubicBezTo>
                    <a:cubicBezTo>
                      <a:pt x="5695166" y="23050"/>
                      <a:pt x="5402192" y="21146"/>
                      <a:pt x="5112073" y="22574"/>
                    </a:cubicBezTo>
                    <a:cubicBezTo>
                      <a:pt x="4687789" y="24765"/>
                      <a:pt x="4264171" y="23527"/>
                      <a:pt x="3840362" y="24003"/>
                    </a:cubicBezTo>
                    <a:cubicBezTo>
                      <a:pt x="3459753" y="24384"/>
                      <a:pt x="3079144" y="24384"/>
                      <a:pt x="2698534" y="24003"/>
                    </a:cubicBezTo>
                    <a:cubicBezTo>
                      <a:pt x="2341047" y="24479"/>
                      <a:pt x="1983750" y="26289"/>
                      <a:pt x="1626358" y="26194"/>
                    </a:cubicBezTo>
                    <a:cubicBezTo>
                      <a:pt x="1317875" y="26194"/>
                      <a:pt x="1009581" y="24098"/>
                      <a:pt x="701097" y="23336"/>
                    </a:cubicBezTo>
                    <a:cubicBezTo>
                      <a:pt x="628401" y="23336"/>
                      <a:pt x="551137" y="22669"/>
                      <a:pt x="482247" y="25813"/>
                    </a:cubicBezTo>
                    <a:lnTo>
                      <a:pt x="483389" y="25813"/>
                    </a:lnTo>
                    <a:cubicBezTo>
                      <a:pt x="399750" y="22098"/>
                      <a:pt x="301553" y="28956"/>
                      <a:pt x="220197" y="23527"/>
                    </a:cubicBezTo>
                    <a:lnTo>
                      <a:pt x="220197" y="23527"/>
                    </a:lnTo>
                    <a:cubicBezTo>
                      <a:pt x="191652" y="23527"/>
                      <a:pt x="163106" y="22860"/>
                      <a:pt x="135226" y="23527"/>
                    </a:cubicBezTo>
                    <a:cubicBezTo>
                      <a:pt x="8484" y="24956"/>
                      <a:pt x="-25010" y="22003"/>
                      <a:pt x="17428" y="12764"/>
                    </a:cubicBezTo>
                    <a:cubicBezTo>
                      <a:pt x="26943" y="10763"/>
                      <a:pt x="15905" y="8096"/>
                      <a:pt x="46640" y="6667"/>
                    </a:cubicBezTo>
                    <a:lnTo>
                      <a:pt x="48923" y="6667"/>
                    </a:lnTo>
                    <a:lnTo>
                      <a:pt x="48067" y="6667"/>
                    </a:lnTo>
                    <a:cubicBezTo>
                      <a:pt x="133704" y="381"/>
                      <a:pt x="239799" y="3429"/>
                      <a:pt x="335808" y="3334"/>
                    </a:cubicBezTo>
                    <a:cubicBezTo>
                      <a:pt x="807002" y="2635"/>
                      <a:pt x="1278259" y="2286"/>
                      <a:pt x="1749581" y="2286"/>
                    </a:cubicBezTo>
                    <a:cubicBezTo>
                      <a:pt x="2038748" y="2286"/>
                      <a:pt x="2328202" y="2286"/>
                      <a:pt x="2616894" y="1429"/>
                    </a:cubicBezTo>
                    <a:cubicBezTo>
                      <a:pt x="2695870" y="1429"/>
                      <a:pt x="2774942" y="-95"/>
                      <a:pt x="2854775" y="57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" name="Google Shape;731;p28">
                <a:extLst>
                  <a:ext uri="{FF2B5EF4-FFF2-40B4-BE49-F238E27FC236}">
                    <a16:creationId xmlns:a16="http://schemas.microsoft.com/office/drawing/2014/main" id="{14820E66-581B-C1BC-E8E5-AACDA441C1D7}"/>
                  </a:ext>
                </a:extLst>
              </p:cNvPr>
              <p:cNvSpPr/>
              <p:nvPr/>
            </p:nvSpPr>
            <p:spPr>
              <a:xfrm rot="5400000">
                <a:off x="2096278" y="2946840"/>
                <a:ext cx="1701750" cy="52918"/>
              </a:xfrm>
              <a:custGeom>
                <a:avLst/>
                <a:gdLst/>
                <a:ahLst/>
                <a:cxnLst/>
                <a:rect l="l" t="t" r="r" b="b"/>
                <a:pathLst>
                  <a:path w="6188183" h="26197" extrusionOk="0">
                    <a:moveTo>
                      <a:pt x="2853918" y="1429"/>
                    </a:moveTo>
                    <a:cubicBezTo>
                      <a:pt x="2937652" y="1429"/>
                      <a:pt x="3021386" y="667"/>
                      <a:pt x="3105025" y="667"/>
                    </a:cubicBezTo>
                    <a:lnTo>
                      <a:pt x="4054931" y="667"/>
                    </a:lnTo>
                    <a:cubicBezTo>
                      <a:pt x="4071012" y="667"/>
                      <a:pt x="4087187" y="667"/>
                      <a:pt x="4103268" y="0"/>
                    </a:cubicBezTo>
                    <a:lnTo>
                      <a:pt x="4101841" y="0"/>
                    </a:lnTo>
                    <a:cubicBezTo>
                      <a:pt x="4293287" y="0"/>
                      <a:pt x="4484734" y="0"/>
                      <a:pt x="4676180" y="0"/>
                    </a:cubicBezTo>
                    <a:cubicBezTo>
                      <a:pt x="5119114" y="0"/>
                      <a:pt x="5562144" y="0"/>
                      <a:pt x="6004030" y="2286"/>
                    </a:cubicBezTo>
                    <a:cubicBezTo>
                      <a:pt x="6073016" y="2286"/>
                      <a:pt x="6190434" y="2286"/>
                      <a:pt x="6188151" y="10858"/>
                    </a:cubicBezTo>
                    <a:cubicBezTo>
                      <a:pt x="6185867" y="19431"/>
                      <a:pt x="6107081" y="24098"/>
                      <a:pt x="5986618" y="23813"/>
                    </a:cubicBezTo>
                    <a:cubicBezTo>
                      <a:pt x="5695166" y="23050"/>
                      <a:pt x="5402192" y="21146"/>
                      <a:pt x="5112073" y="22574"/>
                    </a:cubicBezTo>
                    <a:cubicBezTo>
                      <a:pt x="4687789" y="24765"/>
                      <a:pt x="4264171" y="23527"/>
                      <a:pt x="3840362" y="24003"/>
                    </a:cubicBezTo>
                    <a:cubicBezTo>
                      <a:pt x="3459753" y="24384"/>
                      <a:pt x="3079144" y="24384"/>
                      <a:pt x="2698534" y="24003"/>
                    </a:cubicBezTo>
                    <a:cubicBezTo>
                      <a:pt x="2341047" y="24479"/>
                      <a:pt x="1983750" y="26289"/>
                      <a:pt x="1626358" y="26194"/>
                    </a:cubicBezTo>
                    <a:cubicBezTo>
                      <a:pt x="1317875" y="26194"/>
                      <a:pt x="1009581" y="24098"/>
                      <a:pt x="701097" y="23336"/>
                    </a:cubicBezTo>
                    <a:cubicBezTo>
                      <a:pt x="628401" y="23336"/>
                      <a:pt x="551137" y="22669"/>
                      <a:pt x="482247" y="25813"/>
                    </a:cubicBezTo>
                    <a:lnTo>
                      <a:pt x="483389" y="25813"/>
                    </a:lnTo>
                    <a:cubicBezTo>
                      <a:pt x="399750" y="22098"/>
                      <a:pt x="301553" y="28956"/>
                      <a:pt x="220197" y="23527"/>
                    </a:cubicBezTo>
                    <a:lnTo>
                      <a:pt x="220197" y="23527"/>
                    </a:lnTo>
                    <a:cubicBezTo>
                      <a:pt x="191652" y="23527"/>
                      <a:pt x="163106" y="22860"/>
                      <a:pt x="135226" y="23527"/>
                    </a:cubicBezTo>
                    <a:cubicBezTo>
                      <a:pt x="8484" y="24956"/>
                      <a:pt x="-25010" y="22003"/>
                      <a:pt x="17428" y="12764"/>
                    </a:cubicBezTo>
                    <a:cubicBezTo>
                      <a:pt x="26943" y="10763"/>
                      <a:pt x="15905" y="8096"/>
                      <a:pt x="46640" y="6667"/>
                    </a:cubicBezTo>
                    <a:lnTo>
                      <a:pt x="48923" y="6667"/>
                    </a:lnTo>
                    <a:lnTo>
                      <a:pt x="48067" y="6667"/>
                    </a:lnTo>
                    <a:cubicBezTo>
                      <a:pt x="133704" y="381"/>
                      <a:pt x="239799" y="3429"/>
                      <a:pt x="335808" y="3334"/>
                    </a:cubicBezTo>
                    <a:cubicBezTo>
                      <a:pt x="807002" y="2635"/>
                      <a:pt x="1278259" y="2286"/>
                      <a:pt x="1749581" y="2286"/>
                    </a:cubicBezTo>
                    <a:cubicBezTo>
                      <a:pt x="2038748" y="2286"/>
                      <a:pt x="2328202" y="2286"/>
                      <a:pt x="2616894" y="1429"/>
                    </a:cubicBezTo>
                    <a:cubicBezTo>
                      <a:pt x="2695870" y="1429"/>
                      <a:pt x="2774942" y="-95"/>
                      <a:pt x="2854775" y="57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" name="Google Shape;732;p28">
                <a:extLst>
                  <a:ext uri="{FF2B5EF4-FFF2-40B4-BE49-F238E27FC236}">
                    <a16:creationId xmlns:a16="http://schemas.microsoft.com/office/drawing/2014/main" id="{0E30C409-00A8-08C6-790C-E4DFCB1AA6C8}"/>
                  </a:ext>
                </a:extLst>
              </p:cNvPr>
              <p:cNvSpPr/>
              <p:nvPr/>
            </p:nvSpPr>
            <p:spPr>
              <a:xfrm rot="5400000">
                <a:off x="-81134" y="2839666"/>
                <a:ext cx="1701750" cy="52918"/>
              </a:xfrm>
              <a:custGeom>
                <a:avLst/>
                <a:gdLst/>
                <a:ahLst/>
                <a:cxnLst/>
                <a:rect l="l" t="t" r="r" b="b"/>
                <a:pathLst>
                  <a:path w="6188183" h="26197" extrusionOk="0">
                    <a:moveTo>
                      <a:pt x="2853918" y="1429"/>
                    </a:moveTo>
                    <a:cubicBezTo>
                      <a:pt x="2937652" y="1429"/>
                      <a:pt x="3021386" y="667"/>
                      <a:pt x="3105025" y="667"/>
                    </a:cubicBezTo>
                    <a:lnTo>
                      <a:pt x="4054931" y="667"/>
                    </a:lnTo>
                    <a:cubicBezTo>
                      <a:pt x="4071012" y="667"/>
                      <a:pt x="4087187" y="667"/>
                      <a:pt x="4103268" y="0"/>
                    </a:cubicBezTo>
                    <a:lnTo>
                      <a:pt x="4101841" y="0"/>
                    </a:lnTo>
                    <a:cubicBezTo>
                      <a:pt x="4293287" y="0"/>
                      <a:pt x="4484734" y="0"/>
                      <a:pt x="4676180" y="0"/>
                    </a:cubicBezTo>
                    <a:cubicBezTo>
                      <a:pt x="5119114" y="0"/>
                      <a:pt x="5562144" y="0"/>
                      <a:pt x="6004030" y="2286"/>
                    </a:cubicBezTo>
                    <a:cubicBezTo>
                      <a:pt x="6073016" y="2286"/>
                      <a:pt x="6190434" y="2286"/>
                      <a:pt x="6188151" y="10858"/>
                    </a:cubicBezTo>
                    <a:cubicBezTo>
                      <a:pt x="6185867" y="19431"/>
                      <a:pt x="6107081" y="24098"/>
                      <a:pt x="5986618" y="23813"/>
                    </a:cubicBezTo>
                    <a:cubicBezTo>
                      <a:pt x="5695166" y="23050"/>
                      <a:pt x="5402192" y="21146"/>
                      <a:pt x="5112073" y="22574"/>
                    </a:cubicBezTo>
                    <a:cubicBezTo>
                      <a:pt x="4687789" y="24765"/>
                      <a:pt x="4264171" y="23527"/>
                      <a:pt x="3840362" y="24003"/>
                    </a:cubicBezTo>
                    <a:cubicBezTo>
                      <a:pt x="3459753" y="24384"/>
                      <a:pt x="3079144" y="24384"/>
                      <a:pt x="2698534" y="24003"/>
                    </a:cubicBezTo>
                    <a:cubicBezTo>
                      <a:pt x="2341047" y="24479"/>
                      <a:pt x="1983750" y="26289"/>
                      <a:pt x="1626358" y="26194"/>
                    </a:cubicBezTo>
                    <a:cubicBezTo>
                      <a:pt x="1317875" y="26194"/>
                      <a:pt x="1009581" y="24098"/>
                      <a:pt x="701097" y="23336"/>
                    </a:cubicBezTo>
                    <a:cubicBezTo>
                      <a:pt x="628401" y="23336"/>
                      <a:pt x="551137" y="22669"/>
                      <a:pt x="482247" y="25813"/>
                    </a:cubicBezTo>
                    <a:lnTo>
                      <a:pt x="483389" y="25813"/>
                    </a:lnTo>
                    <a:cubicBezTo>
                      <a:pt x="399750" y="22098"/>
                      <a:pt x="301553" y="28956"/>
                      <a:pt x="220197" y="23527"/>
                    </a:cubicBezTo>
                    <a:lnTo>
                      <a:pt x="220197" y="23527"/>
                    </a:lnTo>
                    <a:cubicBezTo>
                      <a:pt x="191652" y="23527"/>
                      <a:pt x="163106" y="22860"/>
                      <a:pt x="135226" y="23527"/>
                    </a:cubicBezTo>
                    <a:cubicBezTo>
                      <a:pt x="8484" y="24956"/>
                      <a:pt x="-25010" y="22003"/>
                      <a:pt x="17428" y="12764"/>
                    </a:cubicBezTo>
                    <a:cubicBezTo>
                      <a:pt x="26943" y="10763"/>
                      <a:pt x="15905" y="8096"/>
                      <a:pt x="46640" y="6667"/>
                    </a:cubicBezTo>
                    <a:lnTo>
                      <a:pt x="48923" y="6667"/>
                    </a:lnTo>
                    <a:lnTo>
                      <a:pt x="48067" y="6667"/>
                    </a:lnTo>
                    <a:cubicBezTo>
                      <a:pt x="133704" y="381"/>
                      <a:pt x="239799" y="3429"/>
                      <a:pt x="335808" y="3334"/>
                    </a:cubicBezTo>
                    <a:cubicBezTo>
                      <a:pt x="807002" y="2635"/>
                      <a:pt x="1278259" y="2286"/>
                      <a:pt x="1749581" y="2286"/>
                    </a:cubicBezTo>
                    <a:cubicBezTo>
                      <a:pt x="2038748" y="2286"/>
                      <a:pt x="2328202" y="2286"/>
                      <a:pt x="2616894" y="1429"/>
                    </a:cubicBezTo>
                    <a:cubicBezTo>
                      <a:pt x="2695870" y="1429"/>
                      <a:pt x="2774942" y="-95"/>
                      <a:pt x="2854775" y="57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4" name="Google Shape;733;p28">
            <a:extLst>
              <a:ext uri="{FF2B5EF4-FFF2-40B4-BE49-F238E27FC236}">
                <a16:creationId xmlns:a16="http://schemas.microsoft.com/office/drawing/2014/main" id="{58160283-4B42-3D5B-2F45-DD38CD32FD98}"/>
              </a:ext>
            </a:extLst>
          </p:cNvPr>
          <p:cNvSpPr txBox="1"/>
          <p:nvPr/>
        </p:nvSpPr>
        <p:spPr>
          <a:xfrm>
            <a:off x="10412509" y="2169235"/>
            <a:ext cx="166827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1600" b="1" dirty="0" err="1">
                <a:solidFill>
                  <a:schemeClr val="bg1"/>
                </a:solidFill>
                <a:latin typeface="Montserrat SemiBold" pitchFamily="2" charset="0"/>
                <a:ea typeface="Poppins SemiBold"/>
                <a:cs typeface="Times New Roman" panose="02020603050405020304" pitchFamily="18" charset="0"/>
                <a:sym typeface="Poppins SemiBold"/>
              </a:rPr>
              <a:t>XGBoost</a:t>
            </a:r>
            <a:r>
              <a:rPr lang="en-US" sz="1600" b="1" dirty="0">
                <a:solidFill>
                  <a:schemeClr val="bg1"/>
                </a:solidFill>
                <a:latin typeface="Montserrat SemiBold" pitchFamily="2" charset="0"/>
                <a:ea typeface="Poppins SemiBold"/>
                <a:cs typeface="Times New Roman" panose="02020603050405020304" pitchFamily="18" charset="0"/>
                <a:sym typeface="Poppins SemiBold"/>
              </a:rPr>
              <a:t> (Level-wise)</a:t>
            </a:r>
            <a:endParaRPr sz="1600" dirty="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5" name="Google Shape;734;p28">
            <a:extLst>
              <a:ext uri="{FF2B5EF4-FFF2-40B4-BE49-F238E27FC236}">
                <a16:creationId xmlns:a16="http://schemas.microsoft.com/office/drawing/2014/main" id="{85D1EDF5-CAE4-601C-B805-51FC36A117E0}"/>
              </a:ext>
            </a:extLst>
          </p:cNvPr>
          <p:cNvSpPr txBox="1"/>
          <p:nvPr/>
        </p:nvSpPr>
        <p:spPr>
          <a:xfrm>
            <a:off x="10376945" y="2751024"/>
            <a:ext cx="2066082" cy="18921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spcAft>
                <a:spcPts val="2133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  <a:latin typeface="Montserrat Medium" pitchFamily="2" charset="0"/>
                <a:ea typeface="Poppins Light"/>
                <a:cs typeface="Poppins Light"/>
                <a:sym typeface="Poppins Light"/>
              </a:rPr>
              <a:t>Grows trees by expanding all nodes at a given level before moving on.</a:t>
            </a:r>
          </a:p>
          <a:p>
            <a:pPr marL="171450" indent="-171450">
              <a:spcAft>
                <a:spcPts val="2133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  <a:latin typeface="Montserrat Medium" pitchFamily="2" charset="0"/>
                <a:ea typeface="Poppins Light"/>
                <a:cs typeface="Poppins Light"/>
                <a:sym typeface="Poppins Light"/>
              </a:rPr>
              <a:t>Ensures balanced depth, useful for avoiding overfitting on complex datasets.</a:t>
            </a:r>
          </a:p>
        </p:txBody>
      </p:sp>
      <p:sp>
        <p:nvSpPr>
          <p:cNvPr id="26" name="Google Shape;735;p28">
            <a:extLst>
              <a:ext uri="{FF2B5EF4-FFF2-40B4-BE49-F238E27FC236}">
                <a16:creationId xmlns:a16="http://schemas.microsoft.com/office/drawing/2014/main" id="{2FAD2962-1419-23C3-DCB1-2C19FF55A7D3}"/>
              </a:ext>
            </a:extLst>
          </p:cNvPr>
          <p:cNvSpPr/>
          <p:nvPr/>
        </p:nvSpPr>
        <p:spPr>
          <a:xfrm>
            <a:off x="11638337" y="1538428"/>
            <a:ext cx="970500" cy="970800"/>
          </a:xfrm>
          <a:prstGeom prst="ellipse">
            <a:avLst/>
          </a:prstGeom>
          <a:solidFill>
            <a:srgbClr val="FEB7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7" name="Google Shape;736;p28">
            <a:extLst>
              <a:ext uri="{FF2B5EF4-FFF2-40B4-BE49-F238E27FC236}">
                <a16:creationId xmlns:a16="http://schemas.microsoft.com/office/drawing/2014/main" id="{05383405-A5D2-368E-7E37-10A0F17FB8BB}"/>
              </a:ext>
            </a:extLst>
          </p:cNvPr>
          <p:cNvSpPr/>
          <p:nvPr/>
        </p:nvSpPr>
        <p:spPr>
          <a:xfrm rot="4034941">
            <a:off x="11595770" y="1502495"/>
            <a:ext cx="1057656" cy="1043296"/>
          </a:xfrm>
          <a:custGeom>
            <a:avLst/>
            <a:gdLst/>
            <a:ahLst/>
            <a:cxnLst/>
            <a:rect l="l" t="t" r="r" b="b"/>
            <a:pathLst>
              <a:path w="2097558" h="2069079" extrusionOk="0">
                <a:moveTo>
                  <a:pt x="2073974" y="821966"/>
                </a:moveTo>
                <a:cubicBezTo>
                  <a:pt x="2092899" y="908556"/>
                  <a:pt x="2100487" y="997226"/>
                  <a:pt x="2096548" y="1085761"/>
                </a:cubicBezTo>
                <a:cubicBezTo>
                  <a:pt x="2091675" y="1169498"/>
                  <a:pt x="2076905" y="1252369"/>
                  <a:pt x="2052542" y="1332654"/>
                </a:cubicBezTo>
                <a:cubicBezTo>
                  <a:pt x="2002712" y="1493578"/>
                  <a:pt x="1914463" y="1640047"/>
                  <a:pt x="1795367" y="1759493"/>
                </a:cubicBezTo>
                <a:cubicBezTo>
                  <a:pt x="1736002" y="1818788"/>
                  <a:pt x="1669858" y="1870929"/>
                  <a:pt x="1598295" y="1914846"/>
                </a:cubicBezTo>
                <a:cubicBezTo>
                  <a:pt x="1583722" y="1923677"/>
                  <a:pt x="1569720" y="1933837"/>
                  <a:pt x="1555242" y="1943333"/>
                </a:cubicBezTo>
                <a:lnTo>
                  <a:pt x="1556671" y="1942669"/>
                </a:lnTo>
                <a:cubicBezTo>
                  <a:pt x="1467126" y="1991383"/>
                  <a:pt x="1370828" y="2026585"/>
                  <a:pt x="1270921" y="2047123"/>
                </a:cubicBezTo>
                <a:cubicBezTo>
                  <a:pt x="1171120" y="2067821"/>
                  <a:pt x="1068829" y="2073930"/>
                  <a:pt x="967264" y="2065260"/>
                </a:cubicBezTo>
                <a:cubicBezTo>
                  <a:pt x="908486" y="2060128"/>
                  <a:pt x="850282" y="2049800"/>
                  <a:pt x="793337" y="2034399"/>
                </a:cubicBezTo>
                <a:cubicBezTo>
                  <a:pt x="736846" y="2018690"/>
                  <a:pt x="681761" y="1998330"/>
                  <a:pt x="628650" y="1973530"/>
                </a:cubicBezTo>
                <a:cubicBezTo>
                  <a:pt x="615410" y="1967073"/>
                  <a:pt x="601980" y="1961186"/>
                  <a:pt x="589121" y="1954538"/>
                </a:cubicBezTo>
                <a:lnTo>
                  <a:pt x="550355" y="1933648"/>
                </a:lnTo>
                <a:lnTo>
                  <a:pt x="512255" y="1910952"/>
                </a:lnTo>
                <a:cubicBezTo>
                  <a:pt x="499682" y="1903451"/>
                  <a:pt x="487871" y="1894809"/>
                  <a:pt x="475583" y="1886833"/>
                </a:cubicBezTo>
                <a:cubicBezTo>
                  <a:pt x="427508" y="1853568"/>
                  <a:pt x="382009" y="1816747"/>
                  <a:pt x="339471" y="1776681"/>
                </a:cubicBezTo>
                <a:cubicBezTo>
                  <a:pt x="297208" y="1736442"/>
                  <a:pt x="258015" y="1693115"/>
                  <a:pt x="222218" y="1647062"/>
                </a:cubicBezTo>
                <a:cubicBezTo>
                  <a:pt x="204121" y="1624272"/>
                  <a:pt x="187643" y="1600248"/>
                  <a:pt x="171260" y="1576223"/>
                </a:cubicBezTo>
                <a:lnTo>
                  <a:pt x="148114" y="1539189"/>
                </a:lnTo>
                <a:cubicBezTo>
                  <a:pt x="140399" y="1526844"/>
                  <a:pt x="133636" y="1513930"/>
                  <a:pt x="126397" y="1501206"/>
                </a:cubicBezTo>
                <a:cubicBezTo>
                  <a:pt x="98455" y="1450200"/>
                  <a:pt x="74508" y="1397118"/>
                  <a:pt x="54769" y="1342435"/>
                </a:cubicBezTo>
                <a:cubicBezTo>
                  <a:pt x="35569" y="1287642"/>
                  <a:pt x="20946" y="1231362"/>
                  <a:pt x="11049" y="1174168"/>
                </a:cubicBezTo>
                <a:cubicBezTo>
                  <a:pt x="9525" y="1165242"/>
                  <a:pt x="7906" y="1155176"/>
                  <a:pt x="6287" y="1145680"/>
                </a:cubicBezTo>
                <a:cubicBezTo>
                  <a:pt x="4667" y="1136184"/>
                  <a:pt x="3810" y="1124789"/>
                  <a:pt x="2572" y="1114059"/>
                </a:cubicBezTo>
                <a:cubicBezTo>
                  <a:pt x="1334" y="1103329"/>
                  <a:pt x="0" y="1092028"/>
                  <a:pt x="0" y="1081298"/>
                </a:cubicBezTo>
                <a:cubicBezTo>
                  <a:pt x="0" y="1070568"/>
                  <a:pt x="0" y="1060122"/>
                  <a:pt x="0" y="1050247"/>
                </a:cubicBezTo>
                <a:cubicBezTo>
                  <a:pt x="94" y="1041016"/>
                  <a:pt x="922" y="1031808"/>
                  <a:pt x="2477" y="1022709"/>
                </a:cubicBezTo>
                <a:cubicBezTo>
                  <a:pt x="3596" y="1015262"/>
                  <a:pt x="5349" y="1007924"/>
                  <a:pt x="7715" y="1000773"/>
                </a:cubicBezTo>
                <a:cubicBezTo>
                  <a:pt x="12002" y="988523"/>
                  <a:pt x="17812" y="981781"/>
                  <a:pt x="26003" y="981781"/>
                </a:cubicBezTo>
                <a:cubicBezTo>
                  <a:pt x="42958" y="983111"/>
                  <a:pt x="56388" y="1003337"/>
                  <a:pt x="66866" y="1036762"/>
                </a:cubicBezTo>
                <a:cubicBezTo>
                  <a:pt x="79989" y="1081865"/>
                  <a:pt x="90516" y="1127678"/>
                  <a:pt x="98393" y="1173978"/>
                </a:cubicBezTo>
                <a:cubicBezTo>
                  <a:pt x="127092" y="1312903"/>
                  <a:pt x="184403" y="1444377"/>
                  <a:pt x="266700" y="1560080"/>
                </a:cubicBezTo>
                <a:cubicBezTo>
                  <a:pt x="348503" y="1676317"/>
                  <a:pt x="454808" y="1773318"/>
                  <a:pt x="578168" y="1844291"/>
                </a:cubicBezTo>
                <a:cubicBezTo>
                  <a:pt x="622746" y="1869966"/>
                  <a:pt x="669238" y="1892189"/>
                  <a:pt x="717233" y="1910762"/>
                </a:cubicBezTo>
                <a:cubicBezTo>
                  <a:pt x="765070" y="1928982"/>
                  <a:pt x="814194" y="1943646"/>
                  <a:pt x="864203" y="1954633"/>
                </a:cubicBezTo>
                <a:cubicBezTo>
                  <a:pt x="914169" y="1964934"/>
                  <a:pt x="964873" y="1971284"/>
                  <a:pt x="1015841" y="1973625"/>
                </a:cubicBezTo>
                <a:lnTo>
                  <a:pt x="1053941" y="1974575"/>
                </a:lnTo>
                <a:lnTo>
                  <a:pt x="1092041" y="1973530"/>
                </a:lnTo>
                <a:cubicBezTo>
                  <a:pt x="1104805" y="1973530"/>
                  <a:pt x="1117473" y="1971916"/>
                  <a:pt x="1130141" y="1971156"/>
                </a:cubicBezTo>
                <a:lnTo>
                  <a:pt x="1149191" y="1969637"/>
                </a:lnTo>
                <a:cubicBezTo>
                  <a:pt x="1155573" y="1968972"/>
                  <a:pt x="1161860" y="1968118"/>
                  <a:pt x="1168241" y="1967263"/>
                </a:cubicBezTo>
                <a:cubicBezTo>
                  <a:pt x="1180814" y="1965459"/>
                  <a:pt x="1193578" y="1964509"/>
                  <a:pt x="1206341" y="1962040"/>
                </a:cubicBezTo>
                <a:lnTo>
                  <a:pt x="1244441" y="1955393"/>
                </a:lnTo>
                <a:cubicBezTo>
                  <a:pt x="1269397" y="1949696"/>
                  <a:pt x="1294352" y="1944378"/>
                  <a:pt x="1318736" y="1936876"/>
                </a:cubicBezTo>
                <a:cubicBezTo>
                  <a:pt x="1367741" y="1922764"/>
                  <a:pt x="1415522" y="1904726"/>
                  <a:pt x="1461611" y="1882940"/>
                </a:cubicBezTo>
                <a:cubicBezTo>
                  <a:pt x="1554065" y="1838957"/>
                  <a:pt x="1638658" y="1780157"/>
                  <a:pt x="1712023" y="1708880"/>
                </a:cubicBezTo>
                <a:cubicBezTo>
                  <a:pt x="1983564" y="1447319"/>
                  <a:pt x="2072985" y="1049778"/>
                  <a:pt x="1939481" y="697665"/>
                </a:cubicBezTo>
                <a:cubicBezTo>
                  <a:pt x="1877506" y="536948"/>
                  <a:pt x="1771987" y="396544"/>
                  <a:pt x="1634681" y="292096"/>
                </a:cubicBezTo>
                <a:cubicBezTo>
                  <a:pt x="1498545" y="187816"/>
                  <a:pt x="1336648" y="122192"/>
                  <a:pt x="1166146" y="102179"/>
                </a:cubicBezTo>
                <a:cubicBezTo>
                  <a:pt x="1019623" y="83679"/>
                  <a:pt x="870788" y="100147"/>
                  <a:pt x="731901" y="150228"/>
                </a:cubicBezTo>
                <a:cubicBezTo>
                  <a:pt x="662674" y="176034"/>
                  <a:pt x="596951" y="210359"/>
                  <a:pt x="536257" y="252404"/>
                </a:cubicBezTo>
                <a:cubicBezTo>
                  <a:pt x="475551" y="294891"/>
                  <a:pt x="420501" y="344891"/>
                  <a:pt x="372427" y="401204"/>
                </a:cubicBezTo>
                <a:cubicBezTo>
                  <a:pt x="327470" y="454286"/>
                  <a:pt x="285274" y="517243"/>
                  <a:pt x="267653" y="581625"/>
                </a:cubicBezTo>
                <a:lnTo>
                  <a:pt x="268510" y="580771"/>
                </a:lnTo>
                <a:cubicBezTo>
                  <a:pt x="245123" y="616040"/>
                  <a:pt x="228671" y="655418"/>
                  <a:pt x="220028" y="696810"/>
                </a:cubicBezTo>
                <a:cubicBezTo>
                  <a:pt x="216980" y="707066"/>
                  <a:pt x="214694" y="717511"/>
                  <a:pt x="212217" y="727862"/>
                </a:cubicBezTo>
                <a:cubicBezTo>
                  <a:pt x="209741" y="738212"/>
                  <a:pt x="206693" y="748278"/>
                  <a:pt x="204121" y="758344"/>
                </a:cubicBezTo>
                <a:cubicBezTo>
                  <a:pt x="198999" y="778142"/>
                  <a:pt x="192245" y="797484"/>
                  <a:pt x="183928" y="816173"/>
                </a:cubicBezTo>
                <a:lnTo>
                  <a:pt x="183928" y="816173"/>
                </a:lnTo>
                <a:cubicBezTo>
                  <a:pt x="181356" y="829468"/>
                  <a:pt x="178308" y="842952"/>
                  <a:pt x="176594" y="856531"/>
                </a:cubicBezTo>
                <a:cubicBezTo>
                  <a:pt x="174332" y="869844"/>
                  <a:pt x="172996" y="883297"/>
                  <a:pt x="172593" y="896793"/>
                </a:cubicBezTo>
                <a:cubicBezTo>
                  <a:pt x="170783" y="957662"/>
                  <a:pt x="172593" y="995930"/>
                  <a:pt x="166116" y="1014542"/>
                </a:cubicBezTo>
                <a:cubicBezTo>
                  <a:pt x="159639" y="1033154"/>
                  <a:pt x="147828" y="1032489"/>
                  <a:pt x="128016" y="1012168"/>
                </a:cubicBezTo>
                <a:cubicBezTo>
                  <a:pt x="119444" y="1002672"/>
                  <a:pt x="108966" y="1014827"/>
                  <a:pt x="102299" y="983681"/>
                </a:cubicBezTo>
                <a:lnTo>
                  <a:pt x="102870" y="981307"/>
                </a:lnTo>
                <a:lnTo>
                  <a:pt x="102299" y="982161"/>
                </a:lnTo>
                <a:cubicBezTo>
                  <a:pt x="90015" y="934301"/>
                  <a:pt x="87617" y="884452"/>
                  <a:pt x="95250" y="835640"/>
                </a:cubicBezTo>
                <a:cubicBezTo>
                  <a:pt x="103076" y="784563"/>
                  <a:pt x="114664" y="734130"/>
                  <a:pt x="129921" y="684751"/>
                </a:cubicBezTo>
                <a:cubicBezTo>
                  <a:pt x="238531" y="318407"/>
                  <a:pt x="555675" y="51835"/>
                  <a:pt x="936212" y="7030"/>
                </a:cubicBezTo>
                <a:cubicBezTo>
                  <a:pt x="997820" y="-150"/>
                  <a:pt x="1059947" y="-1835"/>
                  <a:pt x="1121855" y="1997"/>
                </a:cubicBezTo>
                <a:cubicBezTo>
                  <a:pt x="1183774" y="5595"/>
                  <a:pt x="1245223" y="14941"/>
                  <a:pt x="1305401" y="29915"/>
                </a:cubicBezTo>
                <a:cubicBezTo>
                  <a:pt x="1453647" y="66828"/>
                  <a:pt x="1591859" y="135998"/>
                  <a:pt x="1710119" y="232462"/>
                </a:cubicBezTo>
                <a:cubicBezTo>
                  <a:pt x="1828153" y="329224"/>
                  <a:pt x="1924167" y="449935"/>
                  <a:pt x="1991773" y="586563"/>
                </a:cubicBezTo>
                <a:cubicBezTo>
                  <a:pt x="2028254" y="661106"/>
                  <a:pt x="2059972" y="739637"/>
                  <a:pt x="2074259" y="82339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8" name="Google Shape;737;p28">
            <a:extLst>
              <a:ext uri="{FF2B5EF4-FFF2-40B4-BE49-F238E27FC236}">
                <a16:creationId xmlns:a16="http://schemas.microsoft.com/office/drawing/2014/main" id="{501742A1-EC40-CE81-B3EA-943B4A1C9F66}"/>
              </a:ext>
            </a:extLst>
          </p:cNvPr>
          <p:cNvGrpSpPr/>
          <p:nvPr/>
        </p:nvGrpSpPr>
        <p:grpSpPr>
          <a:xfrm>
            <a:off x="11897627" y="1800863"/>
            <a:ext cx="446542" cy="446542"/>
            <a:chOff x="8621136" y="2593818"/>
            <a:chExt cx="440724" cy="440724"/>
          </a:xfrm>
        </p:grpSpPr>
        <p:sp>
          <p:nvSpPr>
            <p:cNvPr id="29" name="Google Shape;738;p28">
              <a:extLst>
                <a:ext uri="{FF2B5EF4-FFF2-40B4-BE49-F238E27FC236}">
                  <a16:creationId xmlns:a16="http://schemas.microsoft.com/office/drawing/2014/main" id="{7A429A7B-71EA-FFDC-E34E-61C6204B478E}"/>
                </a:ext>
              </a:extLst>
            </p:cNvPr>
            <p:cNvSpPr/>
            <p:nvPr/>
          </p:nvSpPr>
          <p:spPr>
            <a:xfrm>
              <a:off x="8881094" y="2593818"/>
              <a:ext cx="180766" cy="180766"/>
            </a:xfrm>
            <a:custGeom>
              <a:avLst/>
              <a:gdLst/>
              <a:ahLst/>
              <a:cxnLst/>
              <a:rect l="l" t="t" r="r" b="b"/>
              <a:pathLst>
                <a:path w="180766" h="180766" extrusionOk="0">
                  <a:moveTo>
                    <a:pt x="90383" y="0"/>
                  </a:moveTo>
                  <a:cubicBezTo>
                    <a:pt x="40546" y="0"/>
                    <a:pt x="0" y="40546"/>
                    <a:pt x="0" y="90383"/>
                  </a:cubicBezTo>
                  <a:cubicBezTo>
                    <a:pt x="0" y="140220"/>
                    <a:pt x="40546" y="180766"/>
                    <a:pt x="90383" y="180766"/>
                  </a:cubicBezTo>
                  <a:cubicBezTo>
                    <a:pt x="140220" y="180766"/>
                    <a:pt x="180766" y="140220"/>
                    <a:pt x="180766" y="90383"/>
                  </a:cubicBezTo>
                  <a:cubicBezTo>
                    <a:pt x="180766" y="40546"/>
                    <a:pt x="140220" y="0"/>
                    <a:pt x="90383" y="0"/>
                  </a:cubicBezTo>
                  <a:close/>
                  <a:moveTo>
                    <a:pt x="125552" y="107292"/>
                  </a:moveTo>
                  <a:cubicBezTo>
                    <a:pt x="130594" y="112334"/>
                    <a:pt x="130594" y="120510"/>
                    <a:pt x="125552" y="125552"/>
                  </a:cubicBezTo>
                  <a:cubicBezTo>
                    <a:pt x="120509" y="130595"/>
                    <a:pt x="112335" y="130595"/>
                    <a:pt x="107292" y="125552"/>
                  </a:cubicBezTo>
                  <a:lnTo>
                    <a:pt x="90383" y="108643"/>
                  </a:lnTo>
                  <a:lnTo>
                    <a:pt x="73474" y="125552"/>
                  </a:lnTo>
                  <a:cubicBezTo>
                    <a:pt x="68431" y="130595"/>
                    <a:pt x="60257" y="130595"/>
                    <a:pt x="55214" y="125552"/>
                  </a:cubicBezTo>
                  <a:cubicBezTo>
                    <a:pt x="50171" y="120511"/>
                    <a:pt x="50171" y="112335"/>
                    <a:pt x="55214" y="107292"/>
                  </a:cubicBezTo>
                  <a:lnTo>
                    <a:pt x="72123" y="90383"/>
                  </a:lnTo>
                  <a:lnTo>
                    <a:pt x="55214" y="73474"/>
                  </a:lnTo>
                  <a:cubicBezTo>
                    <a:pt x="50171" y="68432"/>
                    <a:pt x="50171" y="60256"/>
                    <a:pt x="55214" y="55214"/>
                  </a:cubicBezTo>
                  <a:cubicBezTo>
                    <a:pt x="60255" y="50172"/>
                    <a:pt x="68431" y="50172"/>
                    <a:pt x="73474" y="55214"/>
                  </a:cubicBezTo>
                  <a:lnTo>
                    <a:pt x="90383" y="72123"/>
                  </a:lnTo>
                  <a:lnTo>
                    <a:pt x="107292" y="55214"/>
                  </a:lnTo>
                  <a:cubicBezTo>
                    <a:pt x="112334" y="50172"/>
                    <a:pt x="120510" y="50172"/>
                    <a:pt x="125552" y="55214"/>
                  </a:cubicBezTo>
                  <a:cubicBezTo>
                    <a:pt x="130595" y="60255"/>
                    <a:pt x="130595" y="68431"/>
                    <a:pt x="125552" y="73474"/>
                  </a:cubicBezTo>
                  <a:lnTo>
                    <a:pt x="108643" y="9038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739;p28">
              <a:extLst>
                <a:ext uri="{FF2B5EF4-FFF2-40B4-BE49-F238E27FC236}">
                  <a16:creationId xmlns:a16="http://schemas.microsoft.com/office/drawing/2014/main" id="{813EB20F-E711-AAE5-1DAB-7B62242F3BB9}"/>
                </a:ext>
              </a:extLst>
            </p:cNvPr>
            <p:cNvSpPr/>
            <p:nvPr/>
          </p:nvSpPr>
          <p:spPr>
            <a:xfrm>
              <a:off x="8621136" y="2593818"/>
              <a:ext cx="180766" cy="180766"/>
            </a:xfrm>
            <a:custGeom>
              <a:avLst/>
              <a:gdLst/>
              <a:ahLst/>
              <a:cxnLst/>
              <a:rect l="l" t="t" r="r" b="b"/>
              <a:pathLst>
                <a:path w="180766" h="180766" extrusionOk="0">
                  <a:moveTo>
                    <a:pt x="180766" y="90383"/>
                  </a:moveTo>
                  <a:cubicBezTo>
                    <a:pt x="180766" y="40546"/>
                    <a:pt x="140220" y="0"/>
                    <a:pt x="90383" y="0"/>
                  </a:cubicBezTo>
                  <a:cubicBezTo>
                    <a:pt x="40546" y="0"/>
                    <a:pt x="0" y="40546"/>
                    <a:pt x="0" y="90383"/>
                  </a:cubicBezTo>
                  <a:cubicBezTo>
                    <a:pt x="0" y="140220"/>
                    <a:pt x="40546" y="180766"/>
                    <a:pt x="90383" y="180766"/>
                  </a:cubicBezTo>
                  <a:cubicBezTo>
                    <a:pt x="140220" y="180766"/>
                    <a:pt x="180766" y="140220"/>
                    <a:pt x="180766" y="90383"/>
                  </a:cubicBezTo>
                  <a:close/>
                  <a:moveTo>
                    <a:pt x="126197" y="82297"/>
                  </a:moveTo>
                  <a:lnTo>
                    <a:pt x="90905" y="117589"/>
                  </a:lnTo>
                  <a:cubicBezTo>
                    <a:pt x="85862" y="122632"/>
                    <a:pt x="77688" y="122632"/>
                    <a:pt x="72645" y="117589"/>
                  </a:cubicBezTo>
                  <a:lnTo>
                    <a:pt x="56290" y="101234"/>
                  </a:lnTo>
                  <a:cubicBezTo>
                    <a:pt x="51247" y="96193"/>
                    <a:pt x="51247" y="88017"/>
                    <a:pt x="56290" y="82974"/>
                  </a:cubicBezTo>
                  <a:cubicBezTo>
                    <a:pt x="61331" y="77933"/>
                    <a:pt x="69507" y="77933"/>
                    <a:pt x="74550" y="82974"/>
                  </a:cubicBezTo>
                  <a:lnTo>
                    <a:pt x="81775" y="90200"/>
                  </a:lnTo>
                  <a:lnTo>
                    <a:pt x="107938" y="64037"/>
                  </a:lnTo>
                  <a:cubicBezTo>
                    <a:pt x="112980" y="58995"/>
                    <a:pt x="121155" y="58995"/>
                    <a:pt x="126198" y="64037"/>
                  </a:cubicBezTo>
                  <a:cubicBezTo>
                    <a:pt x="131241" y="69079"/>
                    <a:pt x="131241" y="77255"/>
                    <a:pt x="126197" y="8229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740;p28">
              <a:extLst>
                <a:ext uri="{FF2B5EF4-FFF2-40B4-BE49-F238E27FC236}">
                  <a16:creationId xmlns:a16="http://schemas.microsoft.com/office/drawing/2014/main" id="{21B08342-0AE8-ABC3-FAD1-916322544372}"/>
                </a:ext>
              </a:extLst>
            </p:cNvPr>
            <p:cNvSpPr/>
            <p:nvPr/>
          </p:nvSpPr>
          <p:spPr>
            <a:xfrm>
              <a:off x="8735172" y="2726379"/>
              <a:ext cx="247083" cy="256515"/>
            </a:xfrm>
            <a:custGeom>
              <a:avLst/>
              <a:gdLst/>
              <a:ahLst/>
              <a:cxnLst/>
              <a:rect l="l" t="t" r="r" b="b"/>
              <a:pathLst>
                <a:path w="247083" h="256515" extrusionOk="0">
                  <a:moveTo>
                    <a:pt x="222189" y="111767"/>
                  </a:moveTo>
                  <a:lnTo>
                    <a:pt x="133459" y="100713"/>
                  </a:lnTo>
                  <a:lnTo>
                    <a:pt x="133459" y="28406"/>
                  </a:lnTo>
                  <a:cubicBezTo>
                    <a:pt x="133459" y="12718"/>
                    <a:pt x="120741" y="0"/>
                    <a:pt x="105053" y="0"/>
                  </a:cubicBezTo>
                  <a:cubicBezTo>
                    <a:pt x="89365" y="0"/>
                    <a:pt x="76647" y="12718"/>
                    <a:pt x="76647" y="28406"/>
                  </a:cubicBezTo>
                  <a:lnTo>
                    <a:pt x="76647" y="168704"/>
                  </a:lnTo>
                  <a:lnTo>
                    <a:pt x="49770" y="146152"/>
                  </a:lnTo>
                  <a:cubicBezTo>
                    <a:pt x="37777" y="136088"/>
                    <a:pt x="18905" y="136912"/>
                    <a:pt x="7834" y="147983"/>
                  </a:cubicBezTo>
                  <a:cubicBezTo>
                    <a:pt x="-3236" y="159054"/>
                    <a:pt x="-2482" y="176346"/>
                    <a:pt x="9512" y="186410"/>
                  </a:cubicBezTo>
                  <a:lnTo>
                    <a:pt x="76647" y="242743"/>
                  </a:lnTo>
                  <a:lnTo>
                    <a:pt x="76647" y="256516"/>
                  </a:lnTo>
                  <a:lnTo>
                    <a:pt x="247082" y="256516"/>
                  </a:lnTo>
                  <a:cubicBezTo>
                    <a:pt x="247082" y="207489"/>
                    <a:pt x="247083" y="141086"/>
                    <a:pt x="247083" y="139955"/>
                  </a:cubicBezTo>
                  <a:cubicBezTo>
                    <a:pt x="247083" y="125625"/>
                    <a:pt x="236410" y="113538"/>
                    <a:pt x="222189" y="11176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741;p28">
              <a:extLst>
                <a:ext uri="{FF2B5EF4-FFF2-40B4-BE49-F238E27FC236}">
                  <a16:creationId xmlns:a16="http://schemas.microsoft.com/office/drawing/2014/main" id="{D3C6ED1A-A52F-27DD-5F46-38C85041A720}"/>
                </a:ext>
              </a:extLst>
            </p:cNvPr>
            <p:cNvSpPr/>
            <p:nvPr/>
          </p:nvSpPr>
          <p:spPr>
            <a:xfrm>
              <a:off x="8811818" y="3008719"/>
              <a:ext cx="170436" cy="25823"/>
            </a:xfrm>
            <a:custGeom>
              <a:avLst/>
              <a:gdLst/>
              <a:ahLst/>
              <a:cxnLst/>
              <a:rect l="l" t="t" r="r" b="b"/>
              <a:pathLst>
                <a:path w="170436" h="25823" extrusionOk="0">
                  <a:moveTo>
                    <a:pt x="0" y="25824"/>
                  </a:moveTo>
                  <a:lnTo>
                    <a:pt x="170437" y="25824"/>
                  </a:lnTo>
                  <a:cubicBezTo>
                    <a:pt x="170437" y="25824"/>
                    <a:pt x="170437" y="15511"/>
                    <a:pt x="17043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408039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p51"/>
          <p:cNvSpPr txBox="1">
            <a:spLocks noGrp="1"/>
          </p:cNvSpPr>
          <p:nvPr>
            <p:ph type="title"/>
          </p:nvPr>
        </p:nvSpPr>
        <p:spPr>
          <a:xfrm>
            <a:off x="716700" y="510900"/>
            <a:ext cx="77106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accent6"/>
                </a:solidFill>
              </a:rPr>
              <a:t>Team Members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1899" name="Google Shape;1899;p51">
            <a:hlinkClick r:id="rId3"/>
          </p:cNvPr>
          <p:cNvSpPr txBox="1"/>
          <p:nvPr/>
        </p:nvSpPr>
        <p:spPr>
          <a:xfrm>
            <a:off x="257216" y="3153017"/>
            <a:ext cx="2683728" cy="3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869FB2"/>
                </a:solidFill>
                <a:uFill>
                  <a:noFill/>
                </a:uFill>
              </a:rPr>
              <a:t>AHMED MAGDY MAKLAD</a:t>
            </a:r>
            <a:endParaRPr b="1" dirty="0">
              <a:solidFill>
                <a:srgbClr val="869FB2"/>
              </a:solidFill>
            </a:endParaRPr>
          </a:p>
        </p:txBody>
      </p:sp>
      <p:sp>
        <p:nvSpPr>
          <p:cNvPr id="1900" name="Google Shape;1900;p51">
            <a:hlinkClick r:id="rId4"/>
          </p:cNvPr>
          <p:cNvSpPr txBox="1"/>
          <p:nvPr/>
        </p:nvSpPr>
        <p:spPr>
          <a:xfrm>
            <a:off x="3211874" y="3164824"/>
            <a:ext cx="2848420" cy="3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869FB2"/>
                </a:solidFill>
                <a:uFill>
                  <a:noFill/>
                </a:uFill>
              </a:rPr>
              <a:t>AHMED SALAMA ALWELAILY</a:t>
            </a:r>
            <a:endParaRPr b="1" dirty="0">
              <a:solidFill>
                <a:srgbClr val="869FB2"/>
              </a:solidFill>
            </a:endParaRPr>
          </a:p>
        </p:txBody>
      </p:sp>
      <p:sp>
        <p:nvSpPr>
          <p:cNvPr id="1901" name="Google Shape;1901;p51">
            <a:hlinkClick r:id="rId5"/>
          </p:cNvPr>
          <p:cNvSpPr txBox="1"/>
          <p:nvPr/>
        </p:nvSpPr>
        <p:spPr>
          <a:xfrm>
            <a:off x="6122305" y="3153017"/>
            <a:ext cx="2764479" cy="3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869FB2"/>
                </a:solidFill>
                <a:uFill>
                  <a:noFill/>
                </a:uFill>
              </a:rPr>
              <a:t>MAHMOUD REDA MAHMOUD</a:t>
            </a:r>
            <a:endParaRPr b="1" dirty="0">
              <a:solidFill>
                <a:srgbClr val="869FB2"/>
              </a:solidFill>
            </a:endParaRPr>
          </a:p>
        </p:txBody>
      </p:sp>
      <p:pic>
        <p:nvPicPr>
          <p:cNvPr id="2" name="Google Shape;968;p30">
            <a:extLst>
              <a:ext uri="{FF2B5EF4-FFF2-40B4-BE49-F238E27FC236}">
                <a16:creationId xmlns:a16="http://schemas.microsoft.com/office/drawing/2014/main" id="{2A424866-4C45-2C5D-A6EE-A6A32F61FB07}"/>
              </a:ext>
            </a:extLst>
          </p:cNvPr>
          <p:cNvPicPr preferRelativeResize="0">
            <a:picLocks/>
          </p:cNvPicPr>
          <p:nvPr/>
        </p:nvPicPr>
        <p:blipFill>
          <a:blip r:embed="rId6"/>
          <a:srcRect t="8712" b="8712"/>
          <a:stretch/>
        </p:blipFill>
        <p:spPr>
          <a:xfrm>
            <a:off x="912832" y="1621761"/>
            <a:ext cx="1372495" cy="1372495"/>
          </a:xfrm>
          <a:prstGeom prst="roundRect">
            <a:avLst>
              <a:gd name="adj" fmla="val 16667"/>
            </a:avLst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364314D-BD33-3B2B-2A5B-DE2F3C648118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r="-863" b="41785"/>
          <a:stretch/>
        </p:blipFill>
        <p:spPr>
          <a:xfrm>
            <a:off x="3919096" y="1581939"/>
            <a:ext cx="1375410" cy="1412317"/>
          </a:xfrm>
          <a:prstGeom prst="roundRect">
            <a:avLst>
              <a:gd name="adj" fmla="val 16667"/>
            </a:avLst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C44BBD8-E31B-293E-88DA-999E3B29C3C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716025" y="1621761"/>
            <a:ext cx="1375410" cy="1375410"/>
          </a:xfrm>
          <a:prstGeom prst="roundRect">
            <a:avLst>
              <a:gd name="adj" fmla="val 16667"/>
            </a:avLst>
          </a:prstGeom>
        </p:spPr>
      </p:pic>
    </p:spTree>
    <p:extLst>
      <p:ext uri="{BB962C8B-B14F-4D97-AF65-F5344CB8AC3E}">
        <p14:creationId xmlns:p14="http://schemas.microsoft.com/office/powerpoint/2010/main" val="773696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68;p21">
            <a:extLst>
              <a:ext uri="{FF2B5EF4-FFF2-40B4-BE49-F238E27FC236}">
                <a16:creationId xmlns:a16="http://schemas.microsoft.com/office/drawing/2014/main" id="{B7C4AAFF-793B-8B18-D584-952C657E990F}"/>
              </a:ext>
            </a:extLst>
          </p:cNvPr>
          <p:cNvSpPr txBox="1">
            <a:spLocks/>
          </p:cNvSpPr>
          <p:nvPr/>
        </p:nvSpPr>
        <p:spPr>
          <a:xfrm>
            <a:off x="2018110" y="618333"/>
            <a:ext cx="5678949" cy="621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Poppins SemiBold"/>
              <a:buNone/>
              <a:defRPr sz="36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Poppins SemiBold"/>
              <a:buNone/>
              <a:defRPr sz="36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Poppins SemiBold"/>
              <a:buNone/>
              <a:defRPr sz="36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Poppins SemiBold"/>
              <a:buNone/>
              <a:defRPr sz="36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Poppins SemiBold"/>
              <a:buNone/>
              <a:defRPr sz="36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Poppins SemiBold"/>
              <a:buNone/>
              <a:defRPr sz="36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Poppins SemiBold"/>
              <a:buNone/>
              <a:defRPr sz="36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Poppins SemiBold"/>
              <a:buNone/>
              <a:defRPr sz="36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Poppins SemiBold"/>
              <a:buNone/>
              <a:defRPr sz="36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pPr algn="ctr"/>
            <a:r>
              <a:rPr lang="en-US" dirty="0" err="1"/>
              <a:t>LightGBM</a:t>
            </a:r>
            <a:r>
              <a:rPr lang="en-US" dirty="0"/>
              <a:t> vs </a:t>
            </a:r>
            <a:r>
              <a:rPr lang="en-US" dirty="0" err="1"/>
              <a:t>XGBoost</a:t>
            </a:r>
            <a:endParaRPr lang="en-US" dirty="0"/>
          </a:p>
        </p:txBody>
      </p:sp>
      <p:grpSp>
        <p:nvGrpSpPr>
          <p:cNvPr id="68" name="Google Shape;712;p28">
            <a:extLst>
              <a:ext uri="{FF2B5EF4-FFF2-40B4-BE49-F238E27FC236}">
                <a16:creationId xmlns:a16="http://schemas.microsoft.com/office/drawing/2014/main" id="{37F4D326-ED63-A49A-5C6F-13117B860CB1}"/>
              </a:ext>
            </a:extLst>
          </p:cNvPr>
          <p:cNvGrpSpPr/>
          <p:nvPr/>
        </p:nvGrpSpPr>
        <p:grpSpPr>
          <a:xfrm>
            <a:off x="1223283" y="1964525"/>
            <a:ext cx="2230330" cy="2804245"/>
            <a:chOff x="743282" y="1985850"/>
            <a:chExt cx="2230330" cy="1844243"/>
          </a:xfrm>
        </p:grpSpPr>
        <p:sp>
          <p:nvSpPr>
            <p:cNvPr id="69" name="Google Shape;713;p28">
              <a:extLst>
                <a:ext uri="{FF2B5EF4-FFF2-40B4-BE49-F238E27FC236}">
                  <a16:creationId xmlns:a16="http://schemas.microsoft.com/office/drawing/2014/main" id="{79A230E3-5611-11DA-949A-C6A2617956CD}"/>
                </a:ext>
              </a:extLst>
            </p:cNvPr>
            <p:cNvSpPr/>
            <p:nvPr/>
          </p:nvSpPr>
          <p:spPr>
            <a:xfrm>
              <a:off x="769825" y="2015250"/>
              <a:ext cx="2175320" cy="1779271"/>
            </a:xfrm>
            <a:custGeom>
              <a:avLst/>
              <a:gdLst/>
              <a:ahLst/>
              <a:cxnLst/>
              <a:rect l="l" t="t" r="r" b="b"/>
              <a:pathLst>
                <a:path w="625092" h="631507" extrusionOk="0">
                  <a:moveTo>
                    <a:pt x="623776" y="86487"/>
                  </a:moveTo>
                  <a:cubicBezTo>
                    <a:pt x="620204" y="120206"/>
                    <a:pt x="624716" y="160877"/>
                    <a:pt x="622272" y="195548"/>
                  </a:cubicBezTo>
                  <a:lnTo>
                    <a:pt x="622272" y="195072"/>
                  </a:lnTo>
                  <a:cubicBezTo>
                    <a:pt x="624246" y="223647"/>
                    <a:pt x="623964" y="255556"/>
                    <a:pt x="623870" y="285655"/>
                  </a:cubicBezTo>
                  <a:cubicBezTo>
                    <a:pt x="623870" y="400431"/>
                    <a:pt x="622272" y="515112"/>
                    <a:pt x="622084" y="629888"/>
                  </a:cubicBezTo>
                  <a:cubicBezTo>
                    <a:pt x="618700" y="629888"/>
                    <a:pt x="614939" y="629888"/>
                    <a:pt x="612025" y="629317"/>
                  </a:cubicBezTo>
                  <a:cubicBezTo>
                    <a:pt x="566804" y="627602"/>
                    <a:pt x="521490" y="627602"/>
                    <a:pt x="476176" y="627793"/>
                  </a:cubicBezTo>
                  <a:cubicBezTo>
                    <a:pt x="456527" y="627793"/>
                    <a:pt x="437066" y="627793"/>
                    <a:pt x="417512" y="627793"/>
                  </a:cubicBezTo>
                  <a:cubicBezTo>
                    <a:pt x="415883" y="627887"/>
                    <a:pt x="414251" y="627887"/>
                    <a:pt x="412623" y="627793"/>
                  </a:cubicBezTo>
                  <a:lnTo>
                    <a:pt x="315414" y="627793"/>
                  </a:lnTo>
                  <a:cubicBezTo>
                    <a:pt x="306858" y="627793"/>
                    <a:pt x="298397" y="627793"/>
                    <a:pt x="289842" y="628364"/>
                  </a:cubicBezTo>
                  <a:lnTo>
                    <a:pt x="289842" y="628364"/>
                  </a:lnTo>
                  <a:cubicBezTo>
                    <a:pt x="281663" y="628364"/>
                    <a:pt x="273672" y="628364"/>
                    <a:pt x="265587" y="628936"/>
                  </a:cubicBezTo>
                  <a:cubicBezTo>
                    <a:pt x="236067" y="629603"/>
                    <a:pt x="206453" y="628936"/>
                    <a:pt x="176838" y="629507"/>
                  </a:cubicBezTo>
                  <a:cubicBezTo>
                    <a:pt x="128610" y="629507"/>
                    <a:pt x="80381" y="629507"/>
                    <a:pt x="32152" y="630174"/>
                  </a:cubicBezTo>
                  <a:cubicBezTo>
                    <a:pt x="23052" y="629174"/>
                    <a:pt x="13852" y="629624"/>
                    <a:pt x="4889" y="631508"/>
                  </a:cubicBezTo>
                  <a:cubicBezTo>
                    <a:pt x="4889" y="568008"/>
                    <a:pt x="4607" y="504508"/>
                    <a:pt x="4043" y="441008"/>
                  </a:cubicBezTo>
                  <a:cubicBezTo>
                    <a:pt x="3102" y="320802"/>
                    <a:pt x="4043" y="199263"/>
                    <a:pt x="4889" y="78391"/>
                  </a:cubicBezTo>
                  <a:cubicBezTo>
                    <a:pt x="5967" y="52570"/>
                    <a:pt x="4329" y="26707"/>
                    <a:pt x="0" y="1238"/>
                  </a:cubicBezTo>
                  <a:cubicBezTo>
                    <a:pt x="3817" y="2161"/>
                    <a:pt x="7770" y="2355"/>
                    <a:pt x="11658" y="1810"/>
                  </a:cubicBezTo>
                  <a:lnTo>
                    <a:pt x="13350" y="1810"/>
                  </a:lnTo>
                  <a:cubicBezTo>
                    <a:pt x="15606" y="1810"/>
                    <a:pt x="18050" y="1810"/>
                    <a:pt x="20401" y="1810"/>
                  </a:cubicBezTo>
                  <a:cubicBezTo>
                    <a:pt x="28674" y="5429"/>
                    <a:pt x="39203" y="857"/>
                    <a:pt x="47289" y="3334"/>
                  </a:cubicBezTo>
                  <a:lnTo>
                    <a:pt x="47289" y="3334"/>
                  </a:lnTo>
                  <a:cubicBezTo>
                    <a:pt x="54636" y="1737"/>
                    <a:pt x="62167" y="1192"/>
                    <a:pt x="69664" y="1715"/>
                  </a:cubicBezTo>
                  <a:cubicBezTo>
                    <a:pt x="101158" y="2191"/>
                    <a:pt x="132746" y="3620"/>
                    <a:pt x="164335" y="3620"/>
                  </a:cubicBezTo>
                  <a:cubicBezTo>
                    <a:pt x="200812" y="3620"/>
                    <a:pt x="237383" y="2477"/>
                    <a:pt x="273954" y="2191"/>
                  </a:cubicBezTo>
                  <a:cubicBezTo>
                    <a:pt x="312969" y="2191"/>
                    <a:pt x="351891" y="2191"/>
                    <a:pt x="390812" y="2191"/>
                  </a:cubicBezTo>
                  <a:cubicBezTo>
                    <a:pt x="434152" y="2191"/>
                    <a:pt x="477492" y="2667"/>
                    <a:pt x="520926" y="1238"/>
                  </a:cubicBezTo>
                  <a:cubicBezTo>
                    <a:pt x="550634" y="286"/>
                    <a:pt x="580624" y="1238"/>
                    <a:pt x="610426" y="2096"/>
                  </a:cubicBezTo>
                  <a:cubicBezTo>
                    <a:pt x="615402" y="2341"/>
                    <a:pt x="620378" y="1630"/>
                    <a:pt x="625092" y="0"/>
                  </a:cubicBezTo>
                  <a:cubicBezTo>
                    <a:pt x="623725" y="16981"/>
                    <a:pt x="623411" y="34033"/>
                    <a:pt x="624152" y="51054"/>
                  </a:cubicBezTo>
                  <a:cubicBezTo>
                    <a:pt x="624152" y="62484"/>
                    <a:pt x="624152" y="74486"/>
                    <a:pt x="624152" y="86201"/>
                  </a:cubicBezTo>
                  <a:close/>
                </a:path>
              </a:pathLst>
            </a:custGeom>
            <a:solidFill>
              <a:srgbClr val="A7B5F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0" name="Google Shape;714;p28">
              <a:extLst>
                <a:ext uri="{FF2B5EF4-FFF2-40B4-BE49-F238E27FC236}">
                  <a16:creationId xmlns:a16="http://schemas.microsoft.com/office/drawing/2014/main" id="{76B29780-7470-3E7A-7FDD-D94B62F10863}"/>
                </a:ext>
              </a:extLst>
            </p:cNvPr>
            <p:cNvGrpSpPr/>
            <p:nvPr/>
          </p:nvGrpSpPr>
          <p:grpSpPr>
            <a:xfrm>
              <a:off x="743282" y="1985850"/>
              <a:ext cx="2230330" cy="1844243"/>
              <a:chOff x="743282" y="1985850"/>
              <a:chExt cx="2230330" cy="1844243"/>
            </a:xfrm>
          </p:grpSpPr>
          <p:sp>
            <p:nvSpPr>
              <p:cNvPr id="71" name="Google Shape;715;p28">
                <a:extLst>
                  <a:ext uri="{FF2B5EF4-FFF2-40B4-BE49-F238E27FC236}">
                    <a16:creationId xmlns:a16="http://schemas.microsoft.com/office/drawing/2014/main" id="{F4CE2ABC-8AE5-388C-5EE0-A0F9F3A65A28}"/>
                  </a:ext>
                </a:extLst>
              </p:cNvPr>
              <p:cNvSpPr/>
              <p:nvPr/>
            </p:nvSpPr>
            <p:spPr>
              <a:xfrm>
                <a:off x="769825" y="1985850"/>
                <a:ext cx="2181335" cy="52918"/>
              </a:xfrm>
              <a:custGeom>
                <a:avLst/>
                <a:gdLst/>
                <a:ahLst/>
                <a:cxnLst/>
                <a:rect l="l" t="t" r="r" b="b"/>
                <a:pathLst>
                  <a:path w="6188183" h="26197" extrusionOk="0">
                    <a:moveTo>
                      <a:pt x="2853918" y="1429"/>
                    </a:moveTo>
                    <a:cubicBezTo>
                      <a:pt x="2937652" y="1429"/>
                      <a:pt x="3021386" y="667"/>
                      <a:pt x="3105025" y="667"/>
                    </a:cubicBezTo>
                    <a:lnTo>
                      <a:pt x="4054931" y="667"/>
                    </a:lnTo>
                    <a:cubicBezTo>
                      <a:pt x="4071012" y="667"/>
                      <a:pt x="4087187" y="667"/>
                      <a:pt x="4103268" y="0"/>
                    </a:cubicBezTo>
                    <a:lnTo>
                      <a:pt x="4101841" y="0"/>
                    </a:lnTo>
                    <a:cubicBezTo>
                      <a:pt x="4293287" y="0"/>
                      <a:pt x="4484734" y="0"/>
                      <a:pt x="4676180" y="0"/>
                    </a:cubicBezTo>
                    <a:cubicBezTo>
                      <a:pt x="5119114" y="0"/>
                      <a:pt x="5562144" y="0"/>
                      <a:pt x="6004030" y="2286"/>
                    </a:cubicBezTo>
                    <a:cubicBezTo>
                      <a:pt x="6073016" y="2286"/>
                      <a:pt x="6190434" y="2286"/>
                      <a:pt x="6188151" y="10858"/>
                    </a:cubicBezTo>
                    <a:cubicBezTo>
                      <a:pt x="6185867" y="19431"/>
                      <a:pt x="6107081" y="24098"/>
                      <a:pt x="5986618" y="23813"/>
                    </a:cubicBezTo>
                    <a:cubicBezTo>
                      <a:pt x="5695166" y="23050"/>
                      <a:pt x="5402192" y="21146"/>
                      <a:pt x="5112073" y="22574"/>
                    </a:cubicBezTo>
                    <a:cubicBezTo>
                      <a:pt x="4687789" y="24765"/>
                      <a:pt x="4264171" y="23527"/>
                      <a:pt x="3840362" y="24003"/>
                    </a:cubicBezTo>
                    <a:cubicBezTo>
                      <a:pt x="3459753" y="24384"/>
                      <a:pt x="3079144" y="24384"/>
                      <a:pt x="2698534" y="24003"/>
                    </a:cubicBezTo>
                    <a:cubicBezTo>
                      <a:pt x="2341047" y="24479"/>
                      <a:pt x="1983750" y="26289"/>
                      <a:pt x="1626358" y="26194"/>
                    </a:cubicBezTo>
                    <a:cubicBezTo>
                      <a:pt x="1317875" y="26194"/>
                      <a:pt x="1009581" y="24098"/>
                      <a:pt x="701097" y="23336"/>
                    </a:cubicBezTo>
                    <a:cubicBezTo>
                      <a:pt x="628401" y="23336"/>
                      <a:pt x="551137" y="22669"/>
                      <a:pt x="482247" y="25813"/>
                    </a:cubicBezTo>
                    <a:lnTo>
                      <a:pt x="483389" y="25813"/>
                    </a:lnTo>
                    <a:cubicBezTo>
                      <a:pt x="399750" y="22098"/>
                      <a:pt x="301553" y="28956"/>
                      <a:pt x="220197" y="23527"/>
                    </a:cubicBezTo>
                    <a:lnTo>
                      <a:pt x="220197" y="23527"/>
                    </a:lnTo>
                    <a:cubicBezTo>
                      <a:pt x="191652" y="23527"/>
                      <a:pt x="163106" y="22860"/>
                      <a:pt x="135226" y="23527"/>
                    </a:cubicBezTo>
                    <a:cubicBezTo>
                      <a:pt x="8484" y="24956"/>
                      <a:pt x="-25010" y="22003"/>
                      <a:pt x="17428" y="12764"/>
                    </a:cubicBezTo>
                    <a:cubicBezTo>
                      <a:pt x="26943" y="10763"/>
                      <a:pt x="15905" y="8096"/>
                      <a:pt x="46640" y="6667"/>
                    </a:cubicBezTo>
                    <a:lnTo>
                      <a:pt x="48923" y="6667"/>
                    </a:lnTo>
                    <a:lnTo>
                      <a:pt x="48067" y="6667"/>
                    </a:lnTo>
                    <a:cubicBezTo>
                      <a:pt x="133704" y="381"/>
                      <a:pt x="239799" y="3429"/>
                      <a:pt x="335808" y="3334"/>
                    </a:cubicBezTo>
                    <a:cubicBezTo>
                      <a:pt x="807002" y="2635"/>
                      <a:pt x="1278259" y="2286"/>
                      <a:pt x="1749581" y="2286"/>
                    </a:cubicBezTo>
                    <a:cubicBezTo>
                      <a:pt x="2038748" y="2286"/>
                      <a:pt x="2328202" y="2286"/>
                      <a:pt x="2616894" y="1429"/>
                    </a:cubicBezTo>
                    <a:cubicBezTo>
                      <a:pt x="2695870" y="1429"/>
                      <a:pt x="2774942" y="-95"/>
                      <a:pt x="2854775" y="57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" name="Google Shape;716;p28">
                <a:extLst>
                  <a:ext uri="{FF2B5EF4-FFF2-40B4-BE49-F238E27FC236}">
                    <a16:creationId xmlns:a16="http://schemas.microsoft.com/office/drawing/2014/main" id="{0652FCA7-8E6B-C630-DE8A-D5595723A2BE}"/>
                  </a:ext>
                </a:extLst>
              </p:cNvPr>
              <p:cNvSpPr/>
              <p:nvPr/>
            </p:nvSpPr>
            <p:spPr>
              <a:xfrm>
                <a:off x="769825" y="3777175"/>
                <a:ext cx="2181335" cy="52918"/>
              </a:xfrm>
              <a:custGeom>
                <a:avLst/>
                <a:gdLst/>
                <a:ahLst/>
                <a:cxnLst/>
                <a:rect l="l" t="t" r="r" b="b"/>
                <a:pathLst>
                  <a:path w="6188183" h="26197" extrusionOk="0">
                    <a:moveTo>
                      <a:pt x="2853918" y="1429"/>
                    </a:moveTo>
                    <a:cubicBezTo>
                      <a:pt x="2937652" y="1429"/>
                      <a:pt x="3021386" y="667"/>
                      <a:pt x="3105025" y="667"/>
                    </a:cubicBezTo>
                    <a:lnTo>
                      <a:pt x="4054931" y="667"/>
                    </a:lnTo>
                    <a:cubicBezTo>
                      <a:pt x="4071012" y="667"/>
                      <a:pt x="4087187" y="667"/>
                      <a:pt x="4103268" y="0"/>
                    </a:cubicBezTo>
                    <a:lnTo>
                      <a:pt x="4101841" y="0"/>
                    </a:lnTo>
                    <a:cubicBezTo>
                      <a:pt x="4293287" y="0"/>
                      <a:pt x="4484734" y="0"/>
                      <a:pt x="4676180" y="0"/>
                    </a:cubicBezTo>
                    <a:cubicBezTo>
                      <a:pt x="5119114" y="0"/>
                      <a:pt x="5562144" y="0"/>
                      <a:pt x="6004030" y="2286"/>
                    </a:cubicBezTo>
                    <a:cubicBezTo>
                      <a:pt x="6073016" y="2286"/>
                      <a:pt x="6190434" y="2286"/>
                      <a:pt x="6188151" y="10858"/>
                    </a:cubicBezTo>
                    <a:cubicBezTo>
                      <a:pt x="6185867" y="19431"/>
                      <a:pt x="6107081" y="24098"/>
                      <a:pt x="5986618" y="23813"/>
                    </a:cubicBezTo>
                    <a:cubicBezTo>
                      <a:pt x="5695166" y="23050"/>
                      <a:pt x="5402192" y="21146"/>
                      <a:pt x="5112073" y="22574"/>
                    </a:cubicBezTo>
                    <a:cubicBezTo>
                      <a:pt x="4687789" y="24765"/>
                      <a:pt x="4264171" y="23527"/>
                      <a:pt x="3840362" y="24003"/>
                    </a:cubicBezTo>
                    <a:cubicBezTo>
                      <a:pt x="3459753" y="24384"/>
                      <a:pt x="3079144" y="24384"/>
                      <a:pt x="2698534" y="24003"/>
                    </a:cubicBezTo>
                    <a:cubicBezTo>
                      <a:pt x="2341047" y="24479"/>
                      <a:pt x="1983750" y="26289"/>
                      <a:pt x="1626358" y="26194"/>
                    </a:cubicBezTo>
                    <a:cubicBezTo>
                      <a:pt x="1317875" y="26194"/>
                      <a:pt x="1009581" y="24098"/>
                      <a:pt x="701097" y="23336"/>
                    </a:cubicBezTo>
                    <a:cubicBezTo>
                      <a:pt x="628401" y="23336"/>
                      <a:pt x="551137" y="22669"/>
                      <a:pt x="482247" y="25813"/>
                    </a:cubicBezTo>
                    <a:lnTo>
                      <a:pt x="483389" y="25813"/>
                    </a:lnTo>
                    <a:cubicBezTo>
                      <a:pt x="399750" y="22098"/>
                      <a:pt x="301553" y="28956"/>
                      <a:pt x="220197" y="23527"/>
                    </a:cubicBezTo>
                    <a:lnTo>
                      <a:pt x="220197" y="23527"/>
                    </a:lnTo>
                    <a:cubicBezTo>
                      <a:pt x="191652" y="23527"/>
                      <a:pt x="163106" y="22860"/>
                      <a:pt x="135226" y="23527"/>
                    </a:cubicBezTo>
                    <a:cubicBezTo>
                      <a:pt x="8484" y="24956"/>
                      <a:pt x="-25010" y="22003"/>
                      <a:pt x="17428" y="12764"/>
                    </a:cubicBezTo>
                    <a:cubicBezTo>
                      <a:pt x="26943" y="10763"/>
                      <a:pt x="15905" y="8096"/>
                      <a:pt x="46640" y="6667"/>
                    </a:cubicBezTo>
                    <a:lnTo>
                      <a:pt x="48923" y="6667"/>
                    </a:lnTo>
                    <a:lnTo>
                      <a:pt x="48067" y="6667"/>
                    </a:lnTo>
                    <a:cubicBezTo>
                      <a:pt x="133704" y="381"/>
                      <a:pt x="239799" y="3429"/>
                      <a:pt x="335808" y="3334"/>
                    </a:cubicBezTo>
                    <a:cubicBezTo>
                      <a:pt x="807002" y="2635"/>
                      <a:pt x="1278259" y="2286"/>
                      <a:pt x="1749581" y="2286"/>
                    </a:cubicBezTo>
                    <a:cubicBezTo>
                      <a:pt x="2038748" y="2286"/>
                      <a:pt x="2328202" y="2286"/>
                      <a:pt x="2616894" y="1429"/>
                    </a:cubicBezTo>
                    <a:cubicBezTo>
                      <a:pt x="2695870" y="1429"/>
                      <a:pt x="2774942" y="-95"/>
                      <a:pt x="2854775" y="57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" name="Google Shape;717;p28">
                <a:extLst>
                  <a:ext uri="{FF2B5EF4-FFF2-40B4-BE49-F238E27FC236}">
                    <a16:creationId xmlns:a16="http://schemas.microsoft.com/office/drawing/2014/main" id="{5EF3D08D-E2A7-58A7-843D-6C3735DB528A}"/>
                  </a:ext>
                </a:extLst>
              </p:cNvPr>
              <p:cNvSpPr/>
              <p:nvPr/>
            </p:nvSpPr>
            <p:spPr>
              <a:xfrm rot="5400000">
                <a:off x="2096278" y="2946840"/>
                <a:ext cx="1701750" cy="52918"/>
              </a:xfrm>
              <a:custGeom>
                <a:avLst/>
                <a:gdLst/>
                <a:ahLst/>
                <a:cxnLst/>
                <a:rect l="l" t="t" r="r" b="b"/>
                <a:pathLst>
                  <a:path w="6188183" h="26197" extrusionOk="0">
                    <a:moveTo>
                      <a:pt x="2853918" y="1429"/>
                    </a:moveTo>
                    <a:cubicBezTo>
                      <a:pt x="2937652" y="1429"/>
                      <a:pt x="3021386" y="667"/>
                      <a:pt x="3105025" y="667"/>
                    </a:cubicBezTo>
                    <a:lnTo>
                      <a:pt x="4054931" y="667"/>
                    </a:lnTo>
                    <a:cubicBezTo>
                      <a:pt x="4071012" y="667"/>
                      <a:pt x="4087187" y="667"/>
                      <a:pt x="4103268" y="0"/>
                    </a:cubicBezTo>
                    <a:lnTo>
                      <a:pt x="4101841" y="0"/>
                    </a:lnTo>
                    <a:cubicBezTo>
                      <a:pt x="4293287" y="0"/>
                      <a:pt x="4484734" y="0"/>
                      <a:pt x="4676180" y="0"/>
                    </a:cubicBezTo>
                    <a:cubicBezTo>
                      <a:pt x="5119114" y="0"/>
                      <a:pt x="5562144" y="0"/>
                      <a:pt x="6004030" y="2286"/>
                    </a:cubicBezTo>
                    <a:cubicBezTo>
                      <a:pt x="6073016" y="2286"/>
                      <a:pt x="6190434" y="2286"/>
                      <a:pt x="6188151" y="10858"/>
                    </a:cubicBezTo>
                    <a:cubicBezTo>
                      <a:pt x="6185867" y="19431"/>
                      <a:pt x="6107081" y="24098"/>
                      <a:pt x="5986618" y="23813"/>
                    </a:cubicBezTo>
                    <a:cubicBezTo>
                      <a:pt x="5695166" y="23050"/>
                      <a:pt x="5402192" y="21146"/>
                      <a:pt x="5112073" y="22574"/>
                    </a:cubicBezTo>
                    <a:cubicBezTo>
                      <a:pt x="4687789" y="24765"/>
                      <a:pt x="4264171" y="23527"/>
                      <a:pt x="3840362" y="24003"/>
                    </a:cubicBezTo>
                    <a:cubicBezTo>
                      <a:pt x="3459753" y="24384"/>
                      <a:pt x="3079144" y="24384"/>
                      <a:pt x="2698534" y="24003"/>
                    </a:cubicBezTo>
                    <a:cubicBezTo>
                      <a:pt x="2341047" y="24479"/>
                      <a:pt x="1983750" y="26289"/>
                      <a:pt x="1626358" y="26194"/>
                    </a:cubicBezTo>
                    <a:cubicBezTo>
                      <a:pt x="1317875" y="26194"/>
                      <a:pt x="1009581" y="24098"/>
                      <a:pt x="701097" y="23336"/>
                    </a:cubicBezTo>
                    <a:cubicBezTo>
                      <a:pt x="628401" y="23336"/>
                      <a:pt x="551137" y="22669"/>
                      <a:pt x="482247" y="25813"/>
                    </a:cubicBezTo>
                    <a:lnTo>
                      <a:pt x="483389" y="25813"/>
                    </a:lnTo>
                    <a:cubicBezTo>
                      <a:pt x="399750" y="22098"/>
                      <a:pt x="301553" y="28956"/>
                      <a:pt x="220197" y="23527"/>
                    </a:cubicBezTo>
                    <a:lnTo>
                      <a:pt x="220197" y="23527"/>
                    </a:lnTo>
                    <a:cubicBezTo>
                      <a:pt x="191652" y="23527"/>
                      <a:pt x="163106" y="22860"/>
                      <a:pt x="135226" y="23527"/>
                    </a:cubicBezTo>
                    <a:cubicBezTo>
                      <a:pt x="8484" y="24956"/>
                      <a:pt x="-25010" y="22003"/>
                      <a:pt x="17428" y="12764"/>
                    </a:cubicBezTo>
                    <a:cubicBezTo>
                      <a:pt x="26943" y="10763"/>
                      <a:pt x="15905" y="8096"/>
                      <a:pt x="46640" y="6667"/>
                    </a:cubicBezTo>
                    <a:lnTo>
                      <a:pt x="48923" y="6667"/>
                    </a:lnTo>
                    <a:lnTo>
                      <a:pt x="48067" y="6667"/>
                    </a:lnTo>
                    <a:cubicBezTo>
                      <a:pt x="133704" y="381"/>
                      <a:pt x="239799" y="3429"/>
                      <a:pt x="335808" y="3334"/>
                    </a:cubicBezTo>
                    <a:cubicBezTo>
                      <a:pt x="807002" y="2635"/>
                      <a:pt x="1278259" y="2286"/>
                      <a:pt x="1749581" y="2286"/>
                    </a:cubicBezTo>
                    <a:cubicBezTo>
                      <a:pt x="2038748" y="2286"/>
                      <a:pt x="2328202" y="2286"/>
                      <a:pt x="2616894" y="1429"/>
                    </a:cubicBezTo>
                    <a:cubicBezTo>
                      <a:pt x="2695870" y="1429"/>
                      <a:pt x="2774942" y="-95"/>
                      <a:pt x="2854775" y="57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" name="Google Shape;718;p28">
                <a:extLst>
                  <a:ext uri="{FF2B5EF4-FFF2-40B4-BE49-F238E27FC236}">
                    <a16:creationId xmlns:a16="http://schemas.microsoft.com/office/drawing/2014/main" id="{68BE56AA-17C0-62E0-5925-4F2379A6C9C3}"/>
                  </a:ext>
                </a:extLst>
              </p:cNvPr>
              <p:cNvSpPr/>
              <p:nvPr/>
            </p:nvSpPr>
            <p:spPr>
              <a:xfrm rot="5400000">
                <a:off x="-81134" y="2839666"/>
                <a:ext cx="1701750" cy="52918"/>
              </a:xfrm>
              <a:custGeom>
                <a:avLst/>
                <a:gdLst/>
                <a:ahLst/>
                <a:cxnLst/>
                <a:rect l="l" t="t" r="r" b="b"/>
                <a:pathLst>
                  <a:path w="6188183" h="26197" extrusionOk="0">
                    <a:moveTo>
                      <a:pt x="2853918" y="1429"/>
                    </a:moveTo>
                    <a:cubicBezTo>
                      <a:pt x="2937652" y="1429"/>
                      <a:pt x="3021386" y="667"/>
                      <a:pt x="3105025" y="667"/>
                    </a:cubicBezTo>
                    <a:lnTo>
                      <a:pt x="4054931" y="667"/>
                    </a:lnTo>
                    <a:cubicBezTo>
                      <a:pt x="4071012" y="667"/>
                      <a:pt x="4087187" y="667"/>
                      <a:pt x="4103268" y="0"/>
                    </a:cubicBezTo>
                    <a:lnTo>
                      <a:pt x="4101841" y="0"/>
                    </a:lnTo>
                    <a:cubicBezTo>
                      <a:pt x="4293287" y="0"/>
                      <a:pt x="4484734" y="0"/>
                      <a:pt x="4676180" y="0"/>
                    </a:cubicBezTo>
                    <a:cubicBezTo>
                      <a:pt x="5119114" y="0"/>
                      <a:pt x="5562144" y="0"/>
                      <a:pt x="6004030" y="2286"/>
                    </a:cubicBezTo>
                    <a:cubicBezTo>
                      <a:pt x="6073016" y="2286"/>
                      <a:pt x="6190434" y="2286"/>
                      <a:pt x="6188151" y="10858"/>
                    </a:cubicBezTo>
                    <a:cubicBezTo>
                      <a:pt x="6185867" y="19431"/>
                      <a:pt x="6107081" y="24098"/>
                      <a:pt x="5986618" y="23813"/>
                    </a:cubicBezTo>
                    <a:cubicBezTo>
                      <a:pt x="5695166" y="23050"/>
                      <a:pt x="5402192" y="21146"/>
                      <a:pt x="5112073" y="22574"/>
                    </a:cubicBezTo>
                    <a:cubicBezTo>
                      <a:pt x="4687789" y="24765"/>
                      <a:pt x="4264171" y="23527"/>
                      <a:pt x="3840362" y="24003"/>
                    </a:cubicBezTo>
                    <a:cubicBezTo>
                      <a:pt x="3459753" y="24384"/>
                      <a:pt x="3079144" y="24384"/>
                      <a:pt x="2698534" y="24003"/>
                    </a:cubicBezTo>
                    <a:cubicBezTo>
                      <a:pt x="2341047" y="24479"/>
                      <a:pt x="1983750" y="26289"/>
                      <a:pt x="1626358" y="26194"/>
                    </a:cubicBezTo>
                    <a:cubicBezTo>
                      <a:pt x="1317875" y="26194"/>
                      <a:pt x="1009581" y="24098"/>
                      <a:pt x="701097" y="23336"/>
                    </a:cubicBezTo>
                    <a:cubicBezTo>
                      <a:pt x="628401" y="23336"/>
                      <a:pt x="551137" y="22669"/>
                      <a:pt x="482247" y="25813"/>
                    </a:cubicBezTo>
                    <a:lnTo>
                      <a:pt x="483389" y="25813"/>
                    </a:lnTo>
                    <a:cubicBezTo>
                      <a:pt x="399750" y="22098"/>
                      <a:pt x="301553" y="28956"/>
                      <a:pt x="220197" y="23527"/>
                    </a:cubicBezTo>
                    <a:lnTo>
                      <a:pt x="220197" y="23527"/>
                    </a:lnTo>
                    <a:cubicBezTo>
                      <a:pt x="191652" y="23527"/>
                      <a:pt x="163106" y="22860"/>
                      <a:pt x="135226" y="23527"/>
                    </a:cubicBezTo>
                    <a:cubicBezTo>
                      <a:pt x="8484" y="24956"/>
                      <a:pt x="-25010" y="22003"/>
                      <a:pt x="17428" y="12764"/>
                    </a:cubicBezTo>
                    <a:cubicBezTo>
                      <a:pt x="26943" y="10763"/>
                      <a:pt x="15905" y="8096"/>
                      <a:pt x="46640" y="6667"/>
                    </a:cubicBezTo>
                    <a:lnTo>
                      <a:pt x="48923" y="6667"/>
                    </a:lnTo>
                    <a:lnTo>
                      <a:pt x="48067" y="6667"/>
                    </a:lnTo>
                    <a:cubicBezTo>
                      <a:pt x="133704" y="381"/>
                      <a:pt x="239799" y="3429"/>
                      <a:pt x="335808" y="3334"/>
                    </a:cubicBezTo>
                    <a:cubicBezTo>
                      <a:pt x="807002" y="2635"/>
                      <a:pt x="1278259" y="2286"/>
                      <a:pt x="1749581" y="2286"/>
                    </a:cubicBezTo>
                    <a:cubicBezTo>
                      <a:pt x="2038748" y="2286"/>
                      <a:pt x="2328202" y="2286"/>
                      <a:pt x="2616894" y="1429"/>
                    </a:cubicBezTo>
                    <a:cubicBezTo>
                      <a:pt x="2695870" y="1429"/>
                      <a:pt x="2774942" y="-95"/>
                      <a:pt x="2854775" y="57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75" name="Google Shape;719;p28">
            <a:extLst>
              <a:ext uri="{FF2B5EF4-FFF2-40B4-BE49-F238E27FC236}">
                <a16:creationId xmlns:a16="http://schemas.microsoft.com/office/drawing/2014/main" id="{16B42E05-826B-3637-F794-C61361BC5A7F}"/>
              </a:ext>
            </a:extLst>
          </p:cNvPr>
          <p:cNvSpPr txBox="1"/>
          <p:nvPr/>
        </p:nvSpPr>
        <p:spPr>
          <a:xfrm>
            <a:off x="1409287" y="2177308"/>
            <a:ext cx="1852996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1600" b="1" dirty="0" err="1">
                <a:solidFill>
                  <a:schemeClr val="bg1"/>
                </a:solidFill>
                <a:latin typeface="Montserrat SemiBold" pitchFamily="2" charset="0"/>
                <a:ea typeface="Poppins SemiBold"/>
                <a:cs typeface="Times New Roman" panose="02020603050405020304" pitchFamily="18" charset="0"/>
                <a:sym typeface="Poppins SemiBold"/>
              </a:rPr>
              <a:t>LightGBM</a:t>
            </a:r>
            <a:r>
              <a:rPr lang="en-US" sz="1600" b="1" dirty="0">
                <a:solidFill>
                  <a:schemeClr val="bg1"/>
                </a:solidFill>
                <a:latin typeface="Montserrat SemiBold" pitchFamily="2" charset="0"/>
                <a:ea typeface="Poppins SemiBold"/>
                <a:cs typeface="Times New Roman" panose="02020603050405020304" pitchFamily="18" charset="0"/>
                <a:sym typeface="Poppins SemiBold"/>
              </a:rPr>
              <a:t> (Leaf-Wise) </a:t>
            </a:r>
            <a:endParaRPr lang="en-US" sz="1600" dirty="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6" name="Google Shape;720;p28">
            <a:extLst>
              <a:ext uri="{FF2B5EF4-FFF2-40B4-BE49-F238E27FC236}">
                <a16:creationId xmlns:a16="http://schemas.microsoft.com/office/drawing/2014/main" id="{17A6A993-5DE5-BDC9-D32A-8889E8E93D12}"/>
              </a:ext>
            </a:extLst>
          </p:cNvPr>
          <p:cNvSpPr txBox="1"/>
          <p:nvPr/>
        </p:nvSpPr>
        <p:spPr>
          <a:xfrm>
            <a:off x="1409287" y="2702342"/>
            <a:ext cx="2077965" cy="1985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spcAft>
                <a:spcPts val="2133"/>
              </a:spcAft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tx1"/>
                </a:solidFill>
                <a:latin typeface="Montserrat Medium" pitchFamily="2" charset="0"/>
                <a:ea typeface="Poppins Light"/>
                <a:cs typeface="Poppins Light" panose="00000400000000000000" pitchFamily="2" charset="0"/>
                <a:sym typeface="Poppins Light"/>
              </a:rPr>
              <a:t>Splits the leaf with the highest potential gain.</a:t>
            </a:r>
          </a:p>
          <a:p>
            <a:pPr marL="171450" indent="-171450">
              <a:spcAft>
                <a:spcPts val="2133"/>
              </a:spcAft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tx1"/>
                </a:solidFill>
                <a:latin typeface="Montserrat Medium" pitchFamily="2" charset="0"/>
                <a:ea typeface="Poppins Light"/>
                <a:cs typeface="Poppins Light" panose="00000400000000000000" pitchFamily="2" charset="0"/>
                <a:sym typeface="Poppins Light"/>
              </a:rPr>
              <a:t>Results in asymmetric trees that can grow very deep on one side, often resulting in faster convergence but increased risk of overfitting.</a:t>
            </a:r>
          </a:p>
        </p:txBody>
      </p:sp>
      <p:sp>
        <p:nvSpPr>
          <p:cNvPr id="77" name="Google Shape;721;p28">
            <a:extLst>
              <a:ext uri="{FF2B5EF4-FFF2-40B4-BE49-F238E27FC236}">
                <a16:creationId xmlns:a16="http://schemas.microsoft.com/office/drawing/2014/main" id="{436D7E8C-4D8D-0769-97AF-EB67B917DC35}"/>
              </a:ext>
            </a:extLst>
          </p:cNvPr>
          <p:cNvSpPr/>
          <p:nvPr/>
        </p:nvSpPr>
        <p:spPr>
          <a:xfrm>
            <a:off x="2617057" y="1538428"/>
            <a:ext cx="970500" cy="970800"/>
          </a:xfrm>
          <a:prstGeom prst="ellipse">
            <a:avLst/>
          </a:prstGeom>
          <a:solidFill>
            <a:srgbClr val="FEB7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grpSp>
        <p:nvGrpSpPr>
          <p:cNvPr id="78" name="Google Shape;722;p28">
            <a:extLst>
              <a:ext uri="{FF2B5EF4-FFF2-40B4-BE49-F238E27FC236}">
                <a16:creationId xmlns:a16="http://schemas.microsoft.com/office/drawing/2014/main" id="{F0A4B5FB-426D-0977-4213-BADA6F61A788}"/>
              </a:ext>
            </a:extLst>
          </p:cNvPr>
          <p:cNvGrpSpPr/>
          <p:nvPr/>
        </p:nvGrpSpPr>
        <p:grpSpPr>
          <a:xfrm>
            <a:off x="2878533" y="1824167"/>
            <a:ext cx="446543" cy="446630"/>
            <a:chOff x="8621136" y="3566844"/>
            <a:chExt cx="440725" cy="440724"/>
          </a:xfrm>
        </p:grpSpPr>
        <p:sp>
          <p:nvSpPr>
            <p:cNvPr id="79" name="Google Shape;723;p28">
              <a:extLst>
                <a:ext uri="{FF2B5EF4-FFF2-40B4-BE49-F238E27FC236}">
                  <a16:creationId xmlns:a16="http://schemas.microsoft.com/office/drawing/2014/main" id="{90CF6027-6BE8-6508-D052-E9CEADC826BE}"/>
                </a:ext>
              </a:extLst>
            </p:cNvPr>
            <p:cNvSpPr/>
            <p:nvPr/>
          </p:nvSpPr>
          <p:spPr>
            <a:xfrm>
              <a:off x="8621136" y="3566844"/>
              <a:ext cx="440725" cy="52508"/>
            </a:xfrm>
            <a:custGeom>
              <a:avLst/>
              <a:gdLst/>
              <a:ahLst/>
              <a:cxnLst/>
              <a:rect l="l" t="t" r="r" b="b"/>
              <a:pathLst>
                <a:path w="440725" h="52508" extrusionOk="0">
                  <a:moveTo>
                    <a:pt x="427813" y="0"/>
                  </a:moveTo>
                  <a:lnTo>
                    <a:pt x="12912" y="0"/>
                  </a:lnTo>
                  <a:cubicBezTo>
                    <a:pt x="5781" y="0"/>
                    <a:pt x="0" y="5781"/>
                    <a:pt x="0" y="12912"/>
                  </a:cubicBezTo>
                  <a:lnTo>
                    <a:pt x="0" y="52508"/>
                  </a:lnTo>
                  <a:lnTo>
                    <a:pt x="440725" y="52508"/>
                  </a:lnTo>
                  <a:lnTo>
                    <a:pt x="440725" y="12912"/>
                  </a:lnTo>
                  <a:cubicBezTo>
                    <a:pt x="440725" y="5781"/>
                    <a:pt x="434944" y="0"/>
                    <a:pt x="42781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724;p28">
              <a:extLst>
                <a:ext uri="{FF2B5EF4-FFF2-40B4-BE49-F238E27FC236}">
                  <a16:creationId xmlns:a16="http://schemas.microsoft.com/office/drawing/2014/main" id="{3004CFE8-E997-BBC5-D318-3E678C1F219E}"/>
                </a:ext>
              </a:extLst>
            </p:cNvPr>
            <p:cNvSpPr/>
            <p:nvPr/>
          </p:nvSpPr>
          <p:spPr>
            <a:xfrm>
              <a:off x="8647820" y="3645175"/>
              <a:ext cx="387355" cy="362393"/>
            </a:xfrm>
            <a:custGeom>
              <a:avLst/>
              <a:gdLst/>
              <a:ahLst/>
              <a:cxnLst/>
              <a:rect l="l" t="t" r="r" b="b"/>
              <a:pathLst>
                <a:path w="387355" h="362393" extrusionOk="0">
                  <a:moveTo>
                    <a:pt x="0" y="245325"/>
                  </a:moveTo>
                  <a:cubicBezTo>
                    <a:pt x="0" y="252456"/>
                    <a:pt x="5781" y="258237"/>
                    <a:pt x="12912" y="258237"/>
                  </a:cubicBezTo>
                  <a:lnTo>
                    <a:pt x="180766" y="258237"/>
                  </a:lnTo>
                  <a:lnTo>
                    <a:pt x="180766" y="286258"/>
                  </a:lnTo>
                  <a:cubicBezTo>
                    <a:pt x="165497" y="291607"/>
                    <a:pt x="154512" y="306154"/>
                    <a:pt x="154512" y="323227"/>
                  </a:cubicBezTo>
                  <a:cubicBezTo>
                    <a:pt x="154512" y="344823"/>
                    <a:pt x="172082" y="362393"/>
                    <a:pt x="193678" y="362393"/>
                  </a:cubicBezTo>
                  <a:cubicBezTo>
                    <a:pt x="215274" y="362393"/>
                    <a:pt x="232844" y="344823"/>
                    <a:pt x="232844" y="323227"/>
                  </a:cubicBezTo>
                  <a:cubicBezTo>
                    <a:pt x="232844" y="306154"/>
                    <a:pt x="221859" y="291607"/>
                    <a:pt x="206590" y="286258"/>
                  </a:cubicBezTo>
                  <a:lnTo>
                    <a:pt x="206590" y="258237"/>
                  </a:lnTo>
                  <a:lnTo>
                    <a:pt x="374444" y="258237"/>
                  </a:lnTo>
                  <a:cubicBezTo>
                    <a:pt x="381575" y="258237"/>
                    <a:pt x="387356" y="252456"/>
                    <a:pt x="387356" y="245325"/>
                  </a:cubicBezTo>
                  <a:lnTo>
                    <a:pt x="387356" y="0"/>
                  </a:lnTo>
                  <a:lnTo>
                    <a:pt x="0" y="0"/>
                  </a:lnTo>
                  <a:close/>
                  <a:moveTo>
                    <a:pt x="207020" y="323227"/>
                  </a:moveTo>
                  <a:cubicBezTo>
                    <a:pt x="207020" y="330584"/>
                    <a:pt x="201035" y="336569"/>
                    <a:pt x="193678" y="336569"/>
                  </a:cubicBezTo>
                  <a:cubicBezTo>
                    <a:pt x="186321" y="336569"/>
                    <a:pt x="180336" y="330584"/>
                    <a:pt x="180336" y="323227"/>
                  </a:cubicBezTo>
                  <a:cubicBezTo>
                    <a:pt x="180336" y="315870"/>
                    <a:pt x="186321" y="309885"/>
                    <a:pt x="193678" y="309885"/>
                  </a:cubicBezTo>
                  <a:cubicBezTo>
                    <a:pt x="201035" y="309885"/>
                    <a:pt x="207020" y="315870"/>
                    <a:pt x="207020" y="323227"/>
                  </a:cubicBezTo>
                  <a:close/>
                  <a:moveTo>
                    <a:pt x="331811" y="197559"/>
                  </a:moveTo>
                  <a:cubicBezTo>
                    <a:pt x="336853" y="202602"/>
                    <a:pt x="336853" y="210777"/>
                    <a:pt x="331811" y="215819"/>
                  </a:cubicBezTo>
                  <a:cubicBezTo>
                    <a:pt x="326768" y="220863"/>
                    <a:pt x="318593" y="220862"/>
                    <a:pt x="313551" y="215819"/>
                  </a:cubicBezTo>
                  <a:lnTo>
                    <a:pt x="303214" y="205482"/>
                  </a:lnTo>
                  <a:lnTo>
                    <a:pt x="292876" y="215819"/>
                  </a:lnTo>
                  <a:cubicBezTo>
                    <a:pt x="287834" y="220863"/>
                    <a:pt x="279658" y="220862"/>
                    <a:pt x="274616" y="215819"/>
                  </a:cubicBezTo>
                  <a:cubicBezTo>
                    <a:pt x="269574" y="210777"/>
                    <a:pt x="269574" y="202602"/>
                    <a:pt x="274616" y="197559"/>
                  </a:cubicBezTo>
                  <a:lnTo>
                    <a:pt x="284954" y="187222"/>
                  </a:lnTo>
                  <a:lnTo>
                    <a:pt x="274616" y="176885"/>
                  </a:lnTo>
                  <a:cubicBezTo>
                    <a:pt x="269574" y="171842"/>
                    <a:pt x="269574" y="163667"/>
                    <a:pt x="274616" y="158625"/>
                  </a:cubicBezTo>
                  <a:cubicBezTo>
                    <a:pt x="279658" y="153582"/>
                    <a:pt x="287834" y="153582"/>
                    <a:pt x="292876" y="158625"/>
                  </a:cubicBezTo>
                  <a:lnTo>
                    <a:pt x="303214" y="168962"/>
                  </a:lnTo>
                  <a:lnTo>
                    <a:pt x="313551" y="158625"/>
                  </a:lnTo>
                  <a:cubicBezTo>
                    <a:pt x="318593" y="153582"/>
                    <a:pt x="326768" y="153582"/>
                    <a:pt x="331811" y="158625"/>
                  </a:cubicBezTo>
                  <a:cubicBezTo>
                    <a:pt x="336853" y="163667"/>
                    <a:pt x="336853" y="171842"/>
                    <a:pt x="331811" y="176885"/>
                  </a:cubicBezTo>
                  <a:lnTo>
                    <a:pt x="321474" y="187222"/>
                  </a:lnTo>
                  <a:close/>
                  <a:moveTo>
                    <a:pt x="55976" y="60678"/>
                  </a:moveTo>
                  <a:cubicBezTo>
                    <a:pt x="50933" y="55636"/>
                    <a:pt x="50933" y="47461"/>
                    <a:pt x="55976" y="42418"/>
                  </a:cubicBezTo>
                  <a:cubicBezTo>
                    <a:pt x="61017" y="37376"/>
                    <a:pt x="69193" y="37376"/>
                    <a:pt x="74235" y="42418"/>
                  </a:cubicBezTo>
                  <a:lnTo>
                    <a:pt x="84573" y="52755"/>
                  </a:lnTo>
                  <a:lnTo>
                    <a:pt x="94910" y="42418"/>
                  </a:lnTo>
                  <a:cubicBezTo>
                    <a:pt x="99952" y="37376"/>
                    <a:pt x="108127" y="37376"/>
                    <a:pt x="113170" y="42418"/>
                  </a:cubicBezTo>
                  <a:cubicBezTo>
                    <a:pt x="118212" y="47461"/>
                    <a:pt x="118212" y="55636"/>
                    <a:pt x="113170" y="60678"/>
                  </a:cubicBezTo>
                  <a:lnTo>
                    <a:pt x="102833" y="71015"/>
                  </a:lnTo>
                  <a:lnTo>
                    <a:pt x="113170" y="81353"/>
                  </a:lnTo>
                  <a:cubicBezTo>
                    <a:pt x="118212" y="86395"/>
                    <a:pt x="118212" y="94570"/>
                    <a:pt x="113170" y="99612"/>
                  </a:cubicBezTo>
                  <a:cubicBezTo>
                    <a:pt x="108127" y="104656"/>
                    <a:pt x="99952" y="104655"/>
                    <a:pt x="94910" y="99612"/>
                  </a:cubicBezTo>
                  <a:lnTo>
                    <a:pt x="84573" y="89275"/>
                  </a:lnTo>
                  <a:lnTo>
                    <a:pt x="74235" y="99612"/>
                  </a:lnTo>
                  <a:cubicBezTo>
                    <a:pt x="69193" y="104656"/>
                    <a:pt x="61017" y="104655"/>
                    <a:pt x="55976" y="99612"/>
                  </a:cubicBezTo>
                  <a:cubicBezTo>
                    <a:pt x="50933" y="94570"/>
                    <a:pt x="50933" y="86395"/>
                    <a:pt x="55976" y="81353"/>
                  </a:cubicBezTo>
                  <a:lnTo>
                    <a:pt x="66313" y="71015"/>
                  </a:lnTo>
                  <a:close/>
                  <a:moveTo>
                    <a:pt x="64559" y="168869"/>
                  </a:moveTo>
                  <a:lnTo>
                    <a:pt x="179905" y="168869"/>
                  </a:lnTo>
                  <a:lnTo>
                    <a:pt x="179905" y="77625"/>
                  </a:lnTo>
                  <a:cubicBezTo>
                    <a:pt x="179905" y="70494"/>
                    <a:pt x="185686" y="64713"/>
                    <a:pt x="192817" y="64713"/>
                  </a:cubicBezTo>
                  <a:lnTo>
                    <a:pt x="291625" y="64713"/>
                  </a:lnTo>
                  <a:lnTo>
                    <a:pt x="287843" y="60931"/>
                  </a:lnTo>
                  <a:cubicBezTo>
                    <a:pt x="282800" y="55889"/>
                    <a:pt x="282800" y="47714"/>
                    <a:pt x="287843" y="42671"/>
                  </a:cubicBezTo>
                  <a:cubicBezTo>
                    <a:pt x="292884" y="37629"/>
                    <a:pt x="301060" y="37629"/>
                    <a:pt x="306102" y="42671"/>
                  </a:cubicBezTo>
                  <a:lnTo>
                    <a:pt x="331926" y="68495"/>
                  </a:lnTo>
                  <a:cubicBezTo>
                    <a:pt x="336969" y="73537"/>
                    <a:pt x="336969" y="81712"/>
                    <a:pt x="331926" y="86755"/>
                  </a:cubicBezTo>
                  <a:lnTo>
                    <a:pt x="306102" y="112579"/>
                  </a:lnTo>
                  <a:cubicBezTo>
                    <a:pt x="301060" y="117622"/>
                    <a:pt x="292884" y="117621"/>
                    <a:pt x="287843" y="112579"/>
                  </a:cubicBezTo>
                  <a:cubicBezTo>
                    <a:pt x="282800" y="107536"/>
                    <a:pt x="282800" y="99361"/>
                    <a:pt x="287843" y="94319"/>
                  </a:cubicBezTo>
                  <a:lnTo>
                    <a:pt x="291625" y="90536"/>
                  </a:lnTo>
                  <a:lnTo>
                    <a:pt x="205729" y="90536"/>
                  </a:lnTo>
                  <a:lnTo>
                    <a:pt x="205729" y="181780"/>
                  </a:lnTo>
                  <a:cubicBezTo>
                    <a:pt x="205729" y="188911"/>
                    <a:pt x="199948" y="194692"/>
                    <a:pt x="192817" y="194692"/>
                  </a:cubicBezTo>
                  <a:lnTo>
                    <a:pt x="64559" y="194692"/>
                  </a:lnTo>
                  <a:cubicBezTo>
                    <a:pt x="57429" y="194692"/>
                    <a:pt x="51647" y="188911"/>
                    <a:pt x="51647" y="181780"/>
                  </a:cubicBezTo>
                  <a:cubicBezTo>
                    <a:pt x="51647" y="174649"/>
                    <a:pt x="57429" y="168869"/>
                    <a:pt x="64559" y="16886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1" name="Google Shape;725;p28">
            <a:extLst>
              <a:ext uri="{FF2B5EF4-FFF2-40B4-BE49-F238E27FC236}">
                <a16:creationId xmlns:a16="http://schemas.microsoft.com/office/drawing/2014/main" id="{ADF36F33-9A20-9D55-BF02-2EC3AEECAC02}"/>
              </a:ext>
            </a:extLst>
          </p:cNvPr>
          <p:cNvSpPr/>
          <p:nvPr/>
        </p:nvSpPr>
        <p:spPr>
          <a:xfrm rot="4034941">
            <a:off x="2574490" y="1502495"/>
            <a:ext cx="1057656" cy="1043296"/>
          </a:xfrm>
          <a:custGeom>
            <a:avLst/>
            <a:gdLst/>
            <a:ahLst/>
            <a:cxnLst/>
            <a:rect l="l" t="t" r="r" b="b"/>
            <a:pathLst>
              <a:path w="2097558" h="2069079" extrusionOk="0">
                <a:moveTo>
                  <a:pt x="2073974" y="821966"/>
                </a:moveTo>
                <a:cubicBezTo>
                  <a:pt x="2092899" y="908556"/>
                  <a:pt x="2100487" y="997226"/>
                  <a:pt x="2096548" y="1085761"/>
                </a:cubicBezTo>
                <a:cubicBezTo>
                  <a:pt x="2091675" y="1169498"/>
                  <a:pt x="2076905" y="1252369"/>
                  <a:pt x="2052542" y="1332654"/>
                </a:cubicBezTo>
                <a:cubicBezTo>
                  <a:pt x="2002712" y="1493578"/>
                  <a:pt x="1914463" y="1640047"/>
                  <a:pt x="1795367" y="1759493"/>
                </a:cubicBezTo>
                <a:cubicBezTo>
                  <a:pt x="1736002" y="1818788"/>
                  <a:pt x="1669858" y="1870929"/>
                  <a:pt x="1598295" y="1914846"/>
                </a:cubicBezTo>
                <a:cubicBezTo>
                  <a:pt x="1583722" y="1923677"/>
                  <a:pt x="1569720" y="1933837"/>
                  <a:pt x="1555242" y="1943333"/>
                </a:cubicBezTo>
                <a:lnTo>
                  <a:pt x="1556671" y="1942669"/>
                </a:lnTo>
                <a:cubicBezTo>
                  <a:pt x="1467126" y="1991383"/>
                  <a:pt x="1370828" y="2026585"/>
                  <a:pt x="1270921" y="2047123"/>
                </a:cubicBezTo>
                <a:cubicBezTo>
                  <a:pt x="1171120" y="2067821"/>
                  <a:pt x="1068829" y="2073930"/>
                  <a:pt x="967264" y="2065260"/>
                </a:cubicBezTo>
                <a:cubicBezTo>
                  <a:pt x="908486" y="2060128"/>
                  <a:pt x="850282" y="2049800"/>
                  <a:pt x="793337" y="2034399"/>
                </a:cubicBezTo>
                <a:cubicBezTo>
                  <a:pt x="736846" y="2018690"/>
                  <a:pt x="681761" y="1998330"/>
                  <a:pt x="628650" y="1973530"/>
                </a:cubicBezTo>
                <a:cubicBezTo>
                  <a:pt x="615410" y="1967073"/>
                  <a:pt x="601980" y="1961186"/>
                  <a:pt x="589121" y="1954538"/>
                </a:cubicBezTo>
                <a:lnTo>
                  <a:pt x="550355" y="1933648"/>
                </a:lnTo>
                <a:lnTo>
                  <a:pt x="512255" y="1910952"/>
                </a:lnTo>
                <a:cubicBezTo>
                  <a:pt x="499682" y="1903451"/>
                  <a:pt x="487871" y="1894809"/>
                  <a:pt x="475583" y="1886833"/>
                </a:cubicBezTo>
                <a:cubicBezTo>
                  <a:pt x="427508" y="1853568"/>
                  <a:pt x="382009" y="1816747"/>
                  <a:pt x="339471" y="1776681"/>
                </a:cubicBezTo>
                <a:cubicBezTo>
                  <a:pt x="297208" y="1736442"/>
                  <a:pt x="258015" y="1693115"/>
                  <a:pt x="222218" y="1647062"/>
                </a:cubicBezTo>
                <a:cubicBezTo>
                  <a:pt x="204121" y="1624272"/>
                  <a:pt x="187643" y="1600248"/>
                  <a:pt x="171260" y="1576223"/>
                </a:cubicBezTo>
                <a:lnTo>
                  <a:pt x="148114" y="1539189"/>
                </a:lnTo>
                <a:cubicBezTo>
                  <a:pt x="140399" y="1526844"/>
                  <a:pt x="133636" y="1513930"/>
                  <a:pt x="126397" y="1501206"/>
                </a:cubicBezTo>
                <a:cubicBezTo>
                  <a:pt x="98455" y="1450200"/>
                  <a:pt x="74508" y="1397118"/>
                  <a:pt x="54769" y="1342435"/>
                </a:cubicBezTo>
                <a:cubicBezTo>
                  <a:pt x="35569" y="1287642"/>
                  <a:pt x="20946" y="1231362"/>
                  <a:pt x="11049" y="1174168"/>
                </a:cubicBezTo>
                <a:cubicBezTo>
                  <a:pt x="9525" y="1165242"/>
                  <a:pt x="7906" y="1155176"/>
                  <a:pt x="6287" y="1145680"/>
                </a:cubicBezTo>
                <a:cubicBezTo>
                  <a:pt x="4667" y="1136184"/>
                  <a:pt x="3810" y="1124789"/>
                  <a:pt x="2572" y="1114059"/>
                </a:cubicBezTo>
                <a:cubicBezTo>
                  <a:pt x="1334" y="1103329"/>
                  <a:pt x="0" y="1092028"/>
                  <a:pt x="0" y="1081298"/>
                </a:cubicBezTo>
                <a:cubicBezTo>
                  <a:pt x="0" y="1070568"/>
                  <a:pt x="0" y="1060122"/>
                  <a:pt x="0" y="1050247"/>
                </a:cubicBezTo>
                <a:cubicBezTo>
                  <a:pt x="94" y="1041016"/>
                  <a:pt x="922" y="1031808"/>
                  <a:pt x="2477" y="1022709"/>
                </a:cubicBezTo>
                <a:cubicBezTo>
                  <a:pt x="3596" y="1015262"/>
                  <a:pt x="5349" y="1007924"/>
                  <a:pt x="7715" y="1000773"/>
                </a:cubicBezTo>
                <a:cubicBezTo>
                  <a:pt x="12002" y="988523"/>
                  <a:pt x="17812" y="981781"/>
                  <a:pt x="26003" y="981781"/>
                </a:cubicBezTo>
                <a:cubicBezTo>
                  <a:pt x="42958" y="983111"/>
                  <a:pt x="56388" y="1003337"/>
                  <a:pt x="66866" y="1036762"/>
                </a:cubicBezTo>
                <a:cubicBezTo>
                  <a:pt x="79989" y="1081865"/>
                  <a:pt x="90516" y="1127678"/>
                  <a:pt x="98393" y="1173978"/>
                </a:cubicBezTo>
                <a:cubicBezTo>
                  <a:pt x="127092" y="1312903"/>
                  <a:pt x="184403" y="1444377"/>
                  <a:pt x="266700" y="1560080"/>
                </a:cubicBezTo>
                <a:cubicBezTo>
                  <a:pt x="348503" y="1676317"/>
                  <a:pt x="454808" y="1773318"/>
                  <a:pt x="578168" y="1844291"/>
                </a:cubicBezTo>
                <a:cubicBezTo>
                  <a:pt x="622746" y="1869966"/>
                  <a:pt x="669238" y="1892189"/>
                  <a:pt x="717233" y="1910762"/>
                </a:cubicBezTo>
                <a:cubicBezTo>
                  <a:pt x="765070" y="1928982"/>
                  <a:pt x="814194" y="1943646"/>
                  <a:pt x="864203" y="1954633"/>
                </a:cubicBezTo>
                <a:cubicBezTo>
                  <a:pt x="914169" y="1964934"/>
                  <a:pt x="964873" y="1971284"/>
                  <a:pt x="1015841" y="1973625"/>
                </a:cubicBezTo>
                <a:lnTo>
                  <a:pt x="1053941" y="1974575"/>
                </a:lnTo>
                <a:lnTo>
                  <a:pt x="1092041" y="1973530"/>
                </a:lnTo>
                <a:cubicBezTo>
                  <a:pt x="1104805" y="1973530"/>
                  <a:pt x="1117473" y="1971916"/>
                  <a:pt x="1130141" y="1971156"/>
                </a:cubicBezTo>
                <a:lnTo>
                  <a:pt x="1149191" y="1969637"/>
                </a:lnTo>
                <a:cubicBezTo>
                  <a:pt x="1155573" y="1968972"/>
                  <a:pt x="1161860" y="1968118"/>
                  <a:pt x="1168241" y="1967263"/>
                </a:cubicBezTo>
                <a:cubicBezTo>
                  <a:pt x="1180814" y="1965459"/>
                  <a:pt x="1193578" y="1964509"/>
                  <a:pt x="1206341" y="1962040"/>
                </a:cubicBezTo>
                <a:lnTo>
                  <a:pt x="1244441" y="1955393"/>
                </a:lnTo>
                <a:cubicBezTo>
                  <a:pt x="1269397" y="1949696"/>
                  <a:pt x="1294352" y="1944378"/>
                  <a:pt x="1318736" y="1936876"/>
                </a:cubicBezTo>
                <a:cubicBezTo>
                  <a:pt x="1367741" y="1922764"/>
                  <a:pt x="1415522" y="1904726"/>
                  <a:pt x="1461611" y="1882940"/>
                </a:cubicBezTo>
                <a:cubicBezTo>
                  <a:pt x="1554065" y="1838957"/>
                  <a:pt x="1638658" y="1780157"/>
                  <a:pt x="1712023" y="1708880"/>
                </a:cubicBezTo>
                <a:cubicBezTo>
                  <a:pt x="1983564" y="1447319"/>
                  <a:pt x="2072985" y="1049778"/>
                  <a:pt x="1939481" y="697665"/>
                </a:cubicBezTo>
                <a:cubicBezTo>
                  <a:pt x="1877506" y="536948"/>
                  <a:pt x="1771987" y="396544"/>
                  <a:pt x="1634681" y="292096"/>
                </a:cubicBezTo>
                <a:cubicBezTo>
                  <a:pt x="1498545" y="187816"/>
                  <a:pt x="1336648" y="122192"/>
                  <a:pt x="1166146" y="102179"/>
                </a:cubicBezTo>
                <a:cubicBezTo>
                  <a:pt x="1019623" y="83679"/>
                  <a:pt x="870788" y="100147"/>
                  <a:pt x="731901" y="150228"/>
                </a:cubicBezTo>
                <a:cubicBezTo>
                  <a:pt x="662674" y="176034"/>
                  <a:pt x="596951" y="210359"/>
                  <a:pt x="536257" y="252404"/>
                </a:cubicBezTo>
                <a:cubicBezTo>
                  <a:pt x="475551" y="294891"/>
                  <a:pt x="420501" y="344891"/>
                  <a:pt x="372427" y="401204"/>
                </a:cubicBezTo>
                <a:cubicBezTo>
                  <a:pt x="327470" y="454286"/>
                  <a:pt x="285274" y="517243"/>
                  <a:pt x="267653" y="581625"/>
                </a:cubicBezTo>
                <a:lnTo>
                  <a:pt x="268510" y="580771"/>
                </a:lnTo>
                <a:cubicBezTo>
                  <a:pt x="245123" y="616040"/>
                  <a:pt x="228671" y="655418"/>
                  <a:pt x="220028" y="696810"/>
                </a:cubicBezTo>
                <a:cubicBezTo>
                  <a:pt x="216980" y="707066"/>
                  <a:pt x="214694" y="717511"/>
                  <a:pt x="212217" y="727862"/>
                </a:cubicBezTo>
                <a:cubicBezTo>
                  <a:pt x="209741" y="738212"/>
                  <a:pt x="206693" y="748278"/>
                  <a:pt x="204121" y="758344"/>
                </a:cubicBezTo>
                <a:cubicBezTo>
                  <a:pt x="198999" y="778142"/>
                  <a:pt x="192245" y="797484"/>
                  <a:pt x="183928" y="816173"/>
                </a:cubicBezTo>
                <a:lnTo>
                  <a:pt x="183928" y="816173"/>
                </a:lnTo>
                <a:cubicBezTo>
                  <a:pt x="181356" y="829468"/>
                  <a:pt x="178308" y="842952"/>
                  <a:pt x="176594" y="856531"/>
                </a:cubicBezTo>
                <a:cubicBezTo>
                  <a:pt x="174332" y="869844"/>
                  <a:pt x="172996" y="883297"/>
                  <a:pt x="172593" y="896793"/>
                </a:cubicBezTo>
                <a:cubicBezTo>
                  <a:pt x="170783" y="957662"/>
                  <a:pt x="172593" y="995930"/>
                  <a:pt x="166116" y="1014542"/>
                </a:cubicBezTo>
                <a:cubicBezTo>
                  <a:pt x="159639" y="1033154"/>
                  <a:pt x="147828" y="1032489"/>
                  <a:pt x="128016" y="1012168"/>
                </a:cubicBezTo>
                <a:cubicBezTo>
                  <a:pt x="119444" y="1002672"/>
                  <a:pt x="108966" y="1014827"/>
                  <a:pt x="102299" y="983681"/>
                </a:cubicBezTo>
                <a:lnTo>
                  <a:pt x="102870" y="981307"/>
                </a:lnTo>
                <a:lnTo>
                  <a:pt x="102299" y="982161"/>
                </a:lnTo>
                <a:cubicBezTo>
                  <a:pt x="90015" y="934301"/>
                  <a:pt x="87617" y="884452"/>
                  <a:pt x="95250" y="835640"/>
                </a:cubicBezTo>
                <a:cubicBezTo>
                  <a:pt x="103076" y="784563"/>
                  <a:pt x="114664" y="734130"/>
                  <a:pt x="129921" y="684751"/>
                </a:cubicBezTo>
                <a:cubicBezTo>
                  <a:pt x="238531" y="318407"/>
                  <a:pt x="555675" y="51835"/>
                  <a:pt x="936212" y="7030"/>
                </a:cubicBezTo>
                <a:cubicBezTo>
                  <a:pt x="997820" y="-150"/>
                  <a:pt x="1059947" y="-1835"/>
                  <a:pt x="1121855" y="1997"/>
                </a:cubicBezTo>
                <a:cubicBezTo>
                  <a:pt x="1183774" y="5595"/>
                  <a:pt x="1245223" y="14941"/>
                  <a:pt x="1305401" y="29915"/>
                </a:cubicBezTo>
                <a:cubicBezTo>
                  <a:pt x="1453647" y="66828"/>
                  <a:pt x="1591859" y="135998"/>
                  <a:pt x="1710119" y="232462"/>
                </a:cubicBezTo>
                <a:cubicBezTo>
                  <a:pt x="1828153" y="329224"/>
                  <a:pt x="1924167" y="449935"/>
                  <a:pt x="1991773" y="586563"/>
                </a:cubicBezTo>
                <a:cubicBezTo>
                  <a:pt x="2028254" y="661106"/>
                  <a:pt x="2059972" y="739637"/>
                  <a:pt x="2074259" y="82339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2" name="Google Shape;726;p28">
            <a:extLst>
              <a:ext uri="{FF2B5EF4-FFF2-40B4-BE49-F238E27FC236}">
                <a16:creationId xmlns:a16="http://schemas.microsoft.com/office/drawing/2014/main" id="{966C2A97-5D2A-2BCB-B9AF-E693468A703E}"/>
              </a:ext>
            </a:extLst>
          </p:cNvPr>
          <p:cNvGrpSpPr/>
          <p:nvPr/>
        </p:nvGrpSpPr>
        <p:grpSpPr>
          <a:xfrm>
            <a:off x="5695711" y="1964525"/>
            <a:ext cx="2230330" cy="2804245"/>
            <a:chOff x="3308907" y="1985850"/>
            <a:chExt cx="2230330" cy="1844243"/>
          </a:xfrm>
        </p:grpSpPr>
        <p:sp>
          <p:nvSpPr>
            <p:cNvPr id="83" name="Google Shape;727;p28">
              <a:extLst>
                <a:ext uri="{FF2B5EF4-FFF2-40B4-BE49-F238E27FC236}">
                  <a16:creationId xmlns:a16="http://schemas.microsoft.com/office/drawing/2014/main" id="{F5EC7838-7F0B-8193-2BF3-1291284232EA}"/>
                </a:ext>
              </a:extLst>
            </p:cNvPr>
            <p:cNvSpPr/>
            <p:nvPr/>
          </p:nvSpPr>
          <p:spPr>
            <a:xfrm>
              <a:off x="3335450" y="2015250"/>
              <a:ext cx="2175320" cy="1779271"/>
            </a:xfrm>
            <a:custGeom>
              <a:avLst/>
              <a:gdLst/>
              <a:ahLst/>
              <a:cxnLst/>
              <a:rect l="l" t="t" r="r" b="b"/>
              <a:pathLst>
                <a:path w="625092" h="631507" extrusionOk="0">
                  <a:moveTo>
                    <a:pt x="623776" y="86487"/>
                  </a:moveTo>
                  <a:cubicBezTo>
                    <a:pt x="620204" y="120206"/>
                    <a:pt x="624716" y="160877"/>
                    <a:pt x="622272" y="195548"/>
                  </a:cubicBezTo>
                  <a:lnTo>
                    <a:pt x="622272" y="195072"/>
                  </a:lnTo>
                  <a:cubicBezTo>
                    <a:pt x="624246" y="223647"/>
                    <a:pt x="623964" y="255556"/>
                    <a:pt x="623870" y="285655"/>
                  </a:cubicBezTo>
                  <a:cubicBezTo>
                    <a:pt x="623870" y="400431"/>
                    <a:pt x="622272" y="515112"/>
                    <a:pt x="622084" y="629888"/>
                  </a:cubicBezTo>
                  <a:cubicBezTo>
                    <a:pt x="618700" y="629888"/>
                    <a:pt x="614939" y="629888"/>
                    <a:pt x="612025" y="629317"/>
                  </a:cubicBezTo>
                  <a:cubicBezTo>
                    <a:pt x="566804" y="627602"/>
                    <a:pt x="521490" y="627602"/>
                    <a:pt x="476176" y="627793"/>
                  </a:cubicBezTo>
                  <a:cubicBezTo>
                    <a:pt x="456527" y="627793"/>
                    <a:pt x="437066" y="627793"/>
                    <a:pt x="417512" y="627793"/>
                  </a:cubicBezTo>
                  <a:cubicBezTo>
                    <a:pt x="415883" y="627887"/>
                    <a:pt x="414251" y="627887"/>
                    <a:pt x="412623" y="627793"/>
                  </a:cubicBezTo>
                  <a:lnTo>
                    <a:pt x="315414" y="627793"/>
                  </a:lnTo>
                  <a:cubicBezTo>
                    <a:pt x="306858" y="627793"/>
                    <a:pt x="298397" y="627793"/>
                    <a:pt x="289842" y="628364"/>
                  </a:cubicBezTo>
                  <a:lnTo>
                    <a:pt x="289842" y="628364"/>
                  </a:lnTo>
                  <a:cubicBezTo>
                    <a:pt x="281663" y="628364"/>
                    <a:pt x="273672" y="628364"/>
                    <a:pt x="265587" y="628936"/>
                  </a:cubicBezTo>
                  <a:cubicBezTo>
                    <a:pt x="236067" y="629603"/>
                    <a:pt x="206453" y="628936"/>
                    <a:pt x="176838" y="629507"/>
                  </a:cubicBezTo>
                  <a:cubicBezTo>
                    <a:pt x="128610" y="629507"/>
                    <a:pt x="80381" y="629507"/>
                    <a:pt x="32152" y="630174"/>
                  </a:cubicBezTo>
                  <a:cubicBezTo>
                    <a:pt x="23052" y="629174"/>
                    <a:pt x="13852" y="629624"/>
                    <a:pt x="4889" y="631508"/>
                  </a:cubicBezTo>
                  <a:cubicBezTo>
                    <a:pt x="4889" y="568008"/>
                    <a:pt x="4607" y="504508"/>
                    <a:pt x="4043" y="441008"/>
                  </a:cubicBezTo>
                  <a:cubicBezTo>
                    <a:pt x="3102" y="320802"/>
                    <a:pt x="4043" y="199263"/>
                    <a:pt x="4889" y="78391"/>
                  </a:cubicBezTo>
                  <a:cubicBezTo>
                    <a:pt x="5967" y="52570"/>
                    <a:pt x="4329" y="26707"/>
                    <a:pt x="0" y="1238"/>
                  </a:cubicBezTo>
                  <a:cubicBezTo>
                    <a:pt x="3817" y="2161"/>
                    <a:pt x="7770" y="2355"/>
                    <a:pt x="11658" y="1810"/>
                  </a:cubicBezTo>
                  <a:lnTo>
                    <a:pt x="13350" y="1810"/>
                  </a:lnTo>
                  <a:cubicBezTo>
                    <a:pt x="15606" y="1810"/>
                    <a:pt x="18050" y="1810"/>
                    <a:pt x="20401" y="1810"/>
                  </a:cubicBezTo>
                  <a:cubicBezTo>
                    <a:pt x="28674" y="5429"/>
                    <a:pt x="39203" y="857"/>
                    <a:pt x="47289" y="3334"/>
                  </a:cubicBezTo>
                  <a:lnTo>
                    <a:pt x="47289" y="3334"/>
                  </a:lnTo>
                  <a:cubicBezTo>
                    <a:pt x="54636" y="1737"/>
                    <a:pt x="62167" y="1192"/>
                    <a:pt x="69664" y="1715"/>
                  </a:cubicBezTo>
                  <a:cubicBezTo>
                    <a:pt x="101158" y="2191"/>
                    <a:pt x="132746" y="3620"/>
                    <a:pt x="164335" y="3620"/>
                  </a:cubicBezTo>
                  <a:cubicBezTo>
                    <a:pt x="200812" y="3620"/>
                    <a:pt x="237383" y="2477"/>
                    <a:pt x="273954" y="2191"/>
                  </a:cubicBezTo>
                  <a:cubicBezTo>
                    <a:pt x="312969" y="2191"/>
                    <a:pt x="351891" y="2191"/>
                    <a:pt x="390812" y="2191"/>
                  </a:cubicBezTo>
                  <a:cubicBezTo>
                    <a:pt x="434152" y="2191"/>
                    <a:pt x="477492" y="2667"/>
                    <a:pt x="520926" y="1238"/>
                  </a:cubicBezTo>
                  <a:cubicBezTo>
                    <a:pt x="550634" y="286"/>
                    <a:pt x="580624" y="1238"/>
                    <a:pt x="610426" y="2096"/>
                  </a:cubicBezTo>
                  <a:cubicBezTo>
                    <a:pt x="615402" y="2341"/>
                    <a:pt x="620378" y="1630"/>
                    <a:pt x="625092" y="0"/>
                  </a:cubicBezTo>
                  <a:cubicBezTo>
                    <a:pt x="623725" y="16981"/>
                    <a:pt x="623411" y="34033"/>
                    <a:pt x="624152" y="51054"/>
                  </a:cubicBezTo>
                  <a:cubicBezTo>
                    <a:pt x="624152" y="62484"/>
                    <a:pt x="624152" y="74486"/>
                    <a:pt x="624152" y="86201"/>
                  </a:cubicBezTo>
                  <a:close/>
                </a:path>
              </a:pathLst>
            </a:custGeom>
            <a:solidFill>
              <a:srgbClr val="7BB8C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84" name="Google Shape;728;p28">
              <a:extLst>
                <a:ext uri="{FF2B5EF4-FFF2-40B4-BE49-F238E27FC236}">
                  <a16:creationId xmlns:a16="http://schemas.microsoft.com/office/drawing/2014/main" id="{CF503727-AF56-E179-1FE2-39614F955D36}"/>
                </a:ext>
              </a:extLst>
            </p:cNvPr>
            <p:cNvGrpSpPr/>
            <p:nvPr/>
          </p:nvGrpSpPr>
          <p:grpSpPr>
            <a:xfrm>
              <a:off x="3308907" y="1985850"/>
              <a:ext cx="2230330" cy="1844243"/>
              <a:chOff x="743282" y="1985850"/>
              <a:chExt cx="2230330" cy="1844243"/>
            </a:xfrm>
          </p:grpSpPr>
          <p:sp>
            <p:nvSpPr>
              <p:cNvPr id="85" name="Google Shape;729;p28">
                <a:extLst>
                  <a:ext uri="{FF2B5EF4-FFF2-40B4-BE49-F238E27FC236}">
                    <a16:creationId xmlns:a16="http://schemas.microsoft.com/office/drawing/2014/main" id="{04901FD4-26D6-1AAD-9693-D345EF6BED4B}"/>
                  </a:ext>
                </a:extLst>
              </p:cNvPr>
              <p:cNvSpPr/>
              <p:nvPr/>
            </p:nvSpPr>
            <p:spPr>
              <a:xfrm>
                <a:off x="769825" y="1985850"/>
                <a:ext cx="2181335" cy="52918"/>
              </a:xfrm>
              <a:custGeom>
                <a:avLst/>
                <a:gdLst/>
                <a:ahLst/>
                <a:cxnLst/>
                <a:rect l="l" t="t" r="r" b="b"/>
                <a:pathLst>
                  <a:path w="6188183" h="26197" extrusionOk="0">
                    <a:moveTo>
                      <a:pt x="2853918" y="1429"/>
                    </a:moveTo>
                    <a:cubicBezTo>
                      <a:pt x="2937652" y="1429"/>
                      <a:pt x="3021386" y="667"/>
                      <a:pt x="3105025" y="667"/>
                    </a:cubicBezTo>
                    <a:lnTo>
                      <a:pt x="4054931" y="667"/>
                    </a:lnTo>
                    <a:cubicBezTo>
                      <a:pt x="4071012" y="667"/>
                      <a:pt x="4087187" y="667"/>
                      <a:pt x="4103268" y="0"/>
                    </a:cubicBezTo>
                    <a:lnTo>
                      <a:pt x="4101841" y="0"/>
                    </a:lnTo>
                    <a:cubicBezTo>
                      <a:pt x="4293287" y="0"/>
                      <a:pt x="4484734" y="0"/>
                      <a:pt x="4676180" y="0"/>
                    </a:cubicBezTo>
                    <a:cubicBezTo>
                      <a:pt x="5119114" y="0"/>
                      <a:pt x="5562144" y="0"/>
                      <a:pt x="6004030" y="2286"/>
                    </a:cubicBezTo>
                    <a:cubicBezTo>
                      <a:pt x="6073016" y="2286"/>
                      <a:pt x="6190434" y="2286"/>
                      <a:pt x="6188151" y="10858"/>
                    </a:cubicBezTo>
                    <a:cubicBezTo>
                      <a:pt x="6185867" y="19431"/>
                      <a:pt x="6107081" y="24098"/>
                      <a:pt x="5986618" y="23813"/>
                    </a:cubicBezTo>
                    <a:cubicBezTo>
                      <a:pt x="5695166" y="23050"/>
                      <a:pt x="5402192" y="21146"/>
                      <a:pt x="5112073" y="22574"/>
                    </a:cubicBezTo>
                    <a:cubicBezTo>
                      <a:pt x="4687789" y="24765"/>
                      <a:pt x="4264171" y="23527"/>
                      <a:pt x="3840362" y="24003"/>
                    </a:cubicBezTo>
                    <a:cubicBezTo>
                      <a:pt x="3459753" y="24384"/>
                      <a:pt x="3079144" y="24384"/>
                      <a:pt x="2698534" y="24003"/>
                    </a:cubicBezTo>
                    <a:cubicBezTo>
                      <a:pt x="2341047" y="24479"/>
                      <a:pt x="1983750" y="26289"/>
                      <a:pt x="1626358" y="26194"/>
                    </a:cubicBezTo>
                    <a:cubicBezTo>
                      <a:pt x="1317875" y="26194"/>
                      <a:pt x="1009581" y="24098"/>
                      <a:pt x="701097" y="23336"/>
                    </a:cubicBezTo>
                    <a:cubicBezTo>
                      <a:pt x="628401" y="23336"/>
                      <a:pt x="551137" y="22669"/>
                      <a:pt x="482247" y="25813"/>
                    </a:cubicBezTo>
                    <a:lnTo>
                      <a:pt x="483389" y="25813"/>
                    </a:lnTo>
                    <a:cubicBezTo>
                      <a:pt x="399750" y="22098"/>
                      <a:pt x="301553" y="28956"/>
                      <a:pt x="220197" y="23527"/>
                    </a:cubicBezTo>
                    <a:lnTo>
                      <a:pt x="220197" y="23527"/>
                    </a:lnTo>
                    <a:cubicBezTo>
                      <a:pt x="191652" y="23527"/>
                      <a:pt x="163106" y="22860"/>
                      <a:pt x="135226" y="23527"/>
                    </a:cubicBezTo>
                    <a:cubicBezTo>
                      <a:pt x="8484" y="24956"/>
                      <a:pt x="-25010" y="22003"/>
                      <a:pt x="17428" y="12764"/>
                    </a:cubicBezTo>
                    <a:cubicBezTo>
                      <a:pt x="26943" y="10763"/>
                      <a:pt x="15905" y="8096"/>
                      <a:pt x="46640" y="6667"/>
                    </a:cubicBezTo>
                    <a:lnTo>
                      <a:pt x="48923" y="6667"/>
                    </a:lnTo>
                    <a:lnTo>
                      <a:pt x="48067" y="6667"/>
                    </a:lnTo>
                    <a:cubicBezTo>
                      <a:pt x="133704" y="381"/>
                      <a:pt x="239799" y="3429"/>
                      <a:pt x="335808" y="3334"/>
                    </a:cubicBezTo>
                    <a:cubicBezTo>
                      <a:pt x="807002" y="2635"/>
                      <a:pt x="1278259" y="2286"/>
                      <a:pt x="1749581" y="2286"/>
                    </a:cubicBezTo>
                    <a:cubicBezTo>
                      <a:pt x="2038748" y="2286"/>
                      <a:pt x="2328202" y="2286"/>
                      <a:pt x="2616894" y="1429"/>
                    </a:cubicBezTo>
                    <a:cubicBezTo>
                      <a:pt x="2695870" y="1429"/>
                      <a:pt x="2774942" y="-95"/>
                      <a:pt x="2854775" y="57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" name="Google Shape;730;p28">
                <a:extLst>
                  <a:ext uri="{FF2B5EF4-FFF2-40B4-BE49-F238E27FC236}">
                    <a16:creationId xmlns:a16="http://schemas.microsoft.com/office/drawing/2014/main" id="{87E13F85-D4BA-D47E-5216-A579F99EB1E6}"/>
                  </a:ext>
                </a:extLst>
              </p:cNvPr>
              <p:cNvSpPr/>
              <p:nvPr/>
            </p:nvSpPr>
            <p:spPr>
              <a:xfrm>
                <a:off x="769825" y="3777175"/>
                <a:ext cx="2181335" cy="52918"/>
              </a:xfrm>
              <a:custGeom>
                <a:avLst/>
                <a:gdLst/>
                <a:ahLst/>
                <a:cxnLst/>
                <a:rect l="l" t="t" r="r" b="b"/>
                <a:pathLst>
                  <a:path w="6188183" h="26197" extrusionOk="0">
                    <a:moveTo>
                      <a:pt x="2853918" y="1429"/>
                    </a:moveTo>
                    <a:cubicBezTo>
                      <a:pt x="2937652" y="1429"/>
                      <a:pt x="3021386" y="667"/>
                      <a:pt x="3105025" y="667"/>
                    </a:cubicBezTo>
                    <a:lnTo>
                      <a:pt x="4054931" y="667"/>
                    </a:lnTo>
                    <a:cubicBezTo>
                      <a:pt x="4071012" y="667"/>
                      <a:pt x="4087187" y="667"/>
                      <a:pt x="4103268" y="0"/>
                    </a:cubicBezTo>
                    <a:lnTo>
                      <a:pt x="4101841" y="0"/>
                    </a:lnTo>
                    <a:cubicBezTo>
                      <a:pt x="4293287" y="0"/>
                      <a:pt x="4484734" y="0"/>
                      <a:pt x="4676180" y="0"/>
                    </a:cubicBezTo>
                    <a:cubicBezTo>
                      <a:pt x="5119114" y="0"/>
                      <a:pt x="5562144" y="0"/>
                      <a:pt x="6004030" y="2286"/>
                    </a:cubicBezTo>
                    <a:cubicBezTo>
                      <a:pt x="6073016" y="2286"/>
                      <a:pt x="6190434" y="2286"/>
                      <a:pt x="6188151" y="10858"/>
                    </a:cubicBezTo>
                    <a:cubicBezTo>
                      <a:pt x="6185867" y="19431"/>
                      <a:pt x="6107081" y="24098"/>
                      <a:pt x="5986618" y="23813"/>
                    </a:cubicBezTo>
                    <a:cubicBezTo>
                      <a:pt x="5695166" y="23050"/>
                      <a:pt x="5402192" y="21146"/>
                      <a:pt x="5112073" y="22574"/>
                    </a:cubicBezTo>
                    <a:cubicBezTo>
                      <a:pt x="4687789" y="24765"/>
                      <a:pt x="4264171" y="23527"/>
                      <a:pt x="3840362" y="24003"/>
                    </a:cubicBezTo>
                    <a:cubicBezTo>
                      <a:pt x="3459753" y="24384"/>
                      <a:pt x="3079144" y="24384"/>
                      <a:pt x="2698534" y="24003"/>
                    </a:cubicBezTo>
                    <a:cubicBezTo>
                      <a:pt x="2341047" y="24479"/>
                      <a:pt x="1983750" y="26289"/>
                      <a:pt x="1626358" y="26194"/>
                    </a:cubicBezTo>
                    <a:cubicBezTo>
                      <a:pt x="1317875" y="26194"/>
                      <a:pt x="1009581" y="24098"/>
                      <a:pt x="701097" y="23336"/>
                    </a:cubicBezTo>
                    <a:cubicBezTo>
                      <a:pt x="628401" y="23336"/>
                      <a:pt x="551137" y="22669"/>
                      <a:pt x="482247" y="25813"/>
                    </a:cubicBezTo>
                    <a:lnTo>
                      <a:pt x="483389" y="25813"/>
                    </a:lnTo>
                    <a:cubicBezTo>
                      <a:pt x="399750" y="22098"/>
                      <a:pt x="301553" y="28956"/>
                      <a:pt x="220197" y="23527"/>
                    </a:cubicBezTo>
                    <a:lnTo>
                      <a:pt x="220197" y="23527"/>
                    </a:lnTo>
                    <a:cubicBezTo>
                      <a:pt x="191652" y="23527"/>
                      <a:pt x="163106" y="22860"/>
                      <a:pt x="135226" y="23527"/>
                    </a:cubicBezTo>
                    <a:cubicBezTo>
                      <a:pt x="8484" y="24956"/>
                      <a:pt x="-25010" y="22003"/>
                      <a:pt x="17428" y="12764"/>
                    </a:cubicBezTo>
                    <a:cubicBezTo>
                      <a:pt x="26943" y="10763"/>
                      <a:pt x="15905" y="8096"/>
                      <a:pt x="46640" y="6667"/>
                    </a:cubicBezTo>
                    <a:lnTo>
                      <a:pt x="48923" y="6667"/>
                    </a:lnTo>
                    <a:lnTo>
                      <a:pt x="48067" y="6667"/>
                    </a:lnTo>
                    <a:cubicBezTo>
                      <a:pt x="133704" y="381"/>
                      <a:pt x="239799" y="3429"/>
                      <a:pt x="335808" y="3334"/>
                    </a:cubicBezTo>
                    <a:cubicBezTo>
                      <a:pt x="807002" y="2635"/>
                      <a:pt x="1278259" y="2286"/>
                      <a:pt x="1749581" y="2286"/>
                    </a:cubicBezTo>
                    <a:cubicBezTo>
                      <a:pt x="2038748" y="2286"/>
                      <a:pt x="2328202" y="2286"/>
                      <a:pt x="2616894" y="1429"/>
                    </a:cubicBezTo>
                    <a:cubicBezTo>
                      <a:pt x="2695870" y="1429"/>
                      <a:pt x="2774942" y="-95"/>
                      <a:pt x="2854775" y="57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" name="Google Shape;731;p28">
                <a:extLst>
                  <a:ext uri="{FF2B5EF4-FFF2-40B4-BE49-F238E27FC236}">
                    <a16:creationId xmlns:a16="http://schemas.microsoft.com/office/drawing/2014/main" id="{E1201C41-CED5-C39C-02B3-744EB96AFB99}"/>
                  </a:ext>
                </a:extLst>
              </p:cNvPr>
              <p:cNvSpPr/>
              <p:nvPr/>
            </p:nvSpPr>
            <p:spPr>
              <a:xfrm rot="5400000">
                <a:off x="2096278" y="2946840"/>
                <a:ext cx="1701750" cy="52918"/>
              </a:xfrm>
              <a:custGeom>
                <a:avLst/>
                <a:gdLst/>
                <a:ahLst/>
                <a:cxnLst/>
                <a:rect l="l" t="t" r="r" b="b"/>
                <a:pathLst>
                  <a:path w="6188183" h="26197" extrusionOk="0">
                    <a:moveTo>
                      <a:pt x="2853918" y="1429"/>
                    </a:moveTo>
                    <a:cubicBezTo>
                      <a:pt x="2937652" y="1429"/>
                      <a:pt x="3021386" y="667"/>
                      <a:pt x="3105025" y="667"/>
                    </a:cubicBezTo>
                    <a:lnTo>
                      <a:pt x="4054931" y="667"/>
                    </a:lnTo>
                    <a:cubicBezTo>
                      <a:pt x="4071012" y="667"/>
                      <a:pt x="4087187" y="667"/>
                      <a:pt x="4103268" y="0"/>
                    </a:cubicBezTo>
                    <a:lnTo>
                      <a:pt x="4101841" y="0"/>
                    </a:lnTo>
                    <a:cubicBezTo>
                      <a:pt x="4293287" y="0"/>
                      <a:pt x="4484734" y="0"/>
                      <a:pt x="4676180" y="0"/>
                    </a:cubicBezTo>
                    <a:cubicBezTo>
                      <a:pt x="5119114" y="0"/>
                      <a:pt x="5562144" y="0"/>
                      <a:pt x="6004030" y="2286"/>
                    </a:cubicBezTo>
                    <a:cubicBezTo>
                      <a:pt x="6073016" y="2286"/>
                      <a:pt x="6190434" y="2286"/>
                      <a:pt x="6188151" y="10858"/>
                    </a:cubicBezTo>
                    <a:cubicBezTo>
                      <a:pt x="6185867" y="19431"/>
                      <a:pt x="6107081" y="24098"/>
                      <a:pt x="5986618" y="23813"/>
                    </a:cubicBezTo>
                    <a:cubicBezTo>
                      <a:pt x="5695166" y="23050"/>
                      <a:pt x="5402192" y="21146"/>
                      <a:pt x="5112073" y="22574"/>
                    </a:cubicBezTo>
                    <a:cubicBezTo>
                      <a:pt x="4687789" y="24765"/>
                      <a:pt x="4264171" y="23527"/>
                      <a:pt x="3840362" y="24003"/>
                    </a:cubicBezTo>
                    <a:cubicBezTo>
                      <a:pt x="3459753" y="24384"/>
                      <a:pt x="3079144" y="24384"/>
                      <a:pt x="2698534" y="24003"/>
                    </a:cubicBezTo>
                    <a:cubicBezTo>
                      <a:pt x="2341047" y="24479"/>
                      <a:pt x="1983750" y="26289"/>
                      <a:pt x="1626358" y="26194"/>
                    </a:cubicBezTo>
                    <a:cubicBezTo>
                      <a:pt x="1317875" y="26194"/>
                      <a:pt x="1009581" y="24098"/>
                      <a:pt x="701097" y="23336"/>
                    </a:cubicBezTo>
                    <a:cubicBezTo>
                      <a:pt x="628401" y="23336"/>
                      <a:pt x="551137" y="22669"/>
                      <a:pt x="482247" y="25813"/>
                    </a:cubicBezTo>
                    <a:lnTo>
                      <a:pt x="483389" y="25813"/>
                    </a:lnTo>
                    <a:cubicBezTo>
                      <a:pt x="399750" y="22098"/>
                      <a:pt x="301553" y="28956"/>
                      <a:pt x="220197" y="23527"/>
                    </a:cubicBezTo>
                    <a:lnTo>
                      <a:pt x="220197" y="23527"/>
                    </a:lnTo>
                    <a:cubicBezTo>
                      <a:pt x="191652" y="23527"/>
                      <a:pt x="163106" y="22860"/>
                      <a:pt x="135226" y="23527"/>
                    </a:cubicBezTo>
                    <a:cubicBezTo>
                      <a:pt x="8484" y="24956"/>
                      <a:pt x="-25010" y="22003"/>
                      <a:pt x="17428" y="12764"/>
                    </a:cubicBezTo>
                    <a:cubicBezTo>
                      <a:pt x="26943" y="10763"/>
                      <a:pt x="15905" y="8096"/>
                      <a:pt x="46640" y="6667"/>
                    </a:cubicBezTo>
                    <a:lnTo>
                      <a:pt x="48923" y="6667"/>
                    </a:lnTo>
                    <a:lnTo>
                      <a:pt x="48067" y="6667"/>
                    </a:lnTo>
                    <a:cubicBezTo>
                      <a:pt x="133704" y="381"/>
                      <a:pt x="239799" y="3429"/>
                      <a:pt x="335808" y="3334"/>
                    </a:cubicBezTo>
                    <a:cubicBezTo>
                      <a:pt x="807002" y="2635"/>
                      <a:pt x="1278259" y="2286"/>
                      <a:pt x="1749581" y="2286"/>
                    </a:cubicBezTo>
                    <a:cubicBezTo>
                      <a:pt x="2038748" y="2286"/>
                      <a:pt x="2328202" y="2286"/>
                      <a:pt x="2616894" y="1429"/>
                    </a:cubicBezTo>
                    <a:cubicBezTo>
                      <a:pt x="2695870" y="1429"/>
                      <a:pt x="2774942" y="-95"/>
                      <a:pt x="2854775" y="57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" name="Google Shape;732;p28">
                <a:extLst>
                  <a:ext uri="{FF2B5EF4-FFF2-40B4-BE49-F238E27FC236}">
                    <a16:creationId xmlns:a16="http://schemas.microsoft.com/office/drawing/2014/main" id="{5083BA6D-61F4-68D9-F0FA-1CB7923A16E6}"/>
                  </a:ext>
                </a:extLst>
              </p:cNvPr>
              <p:cNvSpPr/>
              <p:nvPr/>
            </p:nvSpPr>
            <p:spPr>
              <a:xfrm rot="5400000">
                <a:off x="-81134" y="2839666"/>
                <a:ext cx="1701750" cy="52918"/>
              </a:xfrm>
              <a:custGeom>
                <a:avLst/>
                <a:gdLst/>
                <a:ahLst/>
                <a:cxnLst/>
                <a:rect l="l" t="t" r="r" b="b"/>
                <a:pathLst>
                  <a:path w="6188183" h="26197" extrusionOk="0">
                    <a:moveTo>
                      <a:pt x="2853918" y="1429"/>
                    </a:moveTo>
                    <a:cubicBezTo>
                      <a:pt x="2937652" y="1429"/>
                      <a:pt x="3021386" y="667"/>
                      <a:pt x="3105025" y="667"/>
                    </a:cubicBezTo>
                    <a:lnTo>
                      <a:pt x="4054931" y="667"/>
                    </a:lnTo>
                    <a:cubicBezTo>
                      <a:pt x="4071012" y="667"/>
                      <a:pt x="4087187" y="667"/>
                      <a:pt x="4103268" y="0"/>
                    </a:cubicBezTo>
                    <a:lnTo>
                      <a:pt x="4101841" y="0"/>
                    </a:lnTo>
                    <a:cubicBezTo>
                      <a:pt x="4293287" y="0"/>
                      <a:pt x="4484734" y="0"/>
                      <a:pt x="4676180" y="0"/>
                    </a:cubicBezTo>
                    <a:cubicBezTo>
                      <a:pt x="5119114" y="0"/>
                      <a:pt x="5562144" y="0"/>
                      <a:pt x="6004030" y="2286"/>
                    </a:cubicBezTo>
                    <a:cubicBezTo>
                      <a:pt x="6073016" y="2286"/>
                      <a:pt x="6190434" y="2286"/>
                      <a:pt x="6188151" y="10858"/>
                    </a:cubicBezTo>
                    <a:cubicBezTo>
                      <a:pt x="6185867" y="19431"/>
                      <a:pt x="6107081" y="24098"/>
                      <a:pt x="5986618" y="23813"/>
                    </a:cubicBezTo>
                    <a:cubicBezTo>
                      <a:pt x="5695166" y="23050"/>
                      <a:pt x="5402192" y="21146"/>
                      <a:pt x="5112073" y="22574"/>
                    </a:cubicBezTo>
                    <a:cubicBezTo>
                      <a:pt x="4687789" y="24765"/>
                      <a:pt x="4264171" y="23527"/>
                      <a:pt x="3840362" y="24003"/>
                    </a:cubicBezTo>
                    <a:cubicBezTo>
                      <a:pt x="3459753" y="24384"/>
                      <a:pt x="3079144" y="24384"/>
                      <a:pt x="2698534" y="24003"/>
                    </a:cubicBezTo>
                    <a:cubicBezTo>
                      <a:pt x="2341047" y="24479"/>
                      <a:pt x="1983750" y="26289"/>
                      <a:pt x="1626358" y="26194"/>
                    </a:cubicBezTo>
                    <a:cubicBezTo>
                      <a:pt x="1317875" y="26194"/>
                      <a:pt x="1009581" y="24098"/>
                      <a:pt x="701097" y="23336"/>
                    </a:cubicBezTo>
                    <a:cubicBezTo>
                      <a:pt x="628401" y="23336"/>
                      <a:pt x="551137" y="22669"/>
                      <a:pt x="482247" y="25813"/>
                    </a:cubicBezTo>
                    <a:lnTo>
                      <a:pt x="483389" y="25813"/>
                    </a:lnTo>
                    <a:cubicBezTo>
                      <a:pt x="399750" y="22098"/>
                      <a:pt x="301553" y="28956"/>
                      <a:pt x="220197" y="23527"/>
                    </a:cubicBezTo>
                    <a:lnTo>
                      <a:pt x="220197" y="23527"/>
                    </a:lnTo>
                    <a:cubicBezTo>
                      <a:pt x="191652" y="23527"/>
                      <a:pt x="163106" y="22860"/>
                      <a:pt x="135226" y="23527"/>
                    </a:cubicBezTo>
                    <a:cubicBezTo>
                      <a:pt x="8484" y="24956"/>
                      <a:pt x="-25010" y="22003"/>
                      <a:pt x="17428" y="12764"/>
                    </a:cubicBezTo>
                    <a:cubicBezTo>
                      <a:pt x="26943" y="10763"/>
                      <a:pt x="15905" y="8096"/>
                      <a:pt x="46640" y="6667"/>
                    </a:cubicBezTo>
                    <a:lnTo>
                      <a:pt x="48923" y="6667"/>
                    </a:lnTo>
                    <a:lnTo>
                      <a:pt x="48067" y="6667"/>
                    </a:lnTo>
                    <a:cubicBezTo>
                      <a:pt x="133704" y="381"/>
                      <a:pt x="239799" y="3429"/>
                      <a:pt x="335808" y="3334"/>
                    </a:cubicBezTo>
                    <a:cubicBezTo>
                      <a:pt x="807002" y="2635"/>
                      <a:pt x="1278259" y="2286"/>
                      <a:pt x="1749581" y="2286"/>
                    </a:cubicBezTo>
                    <a:cubicBezTo>
                      <a:pt x="2038748" y="2286"/>
                      <a:pt x="2328202" y="2286"/>
                      <a:pt x="2616894" y="1429"/>
                    </a:cubicBezTo>
                    <a:cubicBezTo>
                      <a:pt x="2695870" y="1429"/>
                      <a:pt x="2774942" y="-95"/>
                      <a:pt x="2854775" y="57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89" name="Google Shape;733;p28">
            <a:extLst>
              <a:ext uri="{FF2B5EF4-FFF2-40B4-BE49-F238E27FC236}">
                <a16:creationId xmlns:a16="http://schemas.microsoft.com/office/drawing/2014/main" id="{94983A4D-E7A8-D8D4-6FF8-6F53699322D6}"/>
              </a:ext>
            </a:extLst>
          </p:cNvPr>
          <p:cNvSpPr txBox="1"/>
          <p:nvPr/>
        </p:nvSpPr>
        <p:spPr>
          <a:xfrm>
            <a:off x="5863657" y="2169235"/>
            <a:ext cx="166827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1600" b="1" dirty="0" err="1">
                <a:solidFill>
                  <a:schemeClr val="bg1"/>
                </a:solidFill>
                <a:latin typeface="Montserrat SemiBold" pitchFamily="2" charset="0"/>
                <a:ea typeface="Poppins SemiBold"/>
                <a:cs typeface="Times New Roman" panose="02020603050405020304" pitchFamily="18" charset="0"/>
                <a:sym typeface="Poppins SemiBold"/>
              </a:rPr>
              <a:t>XGBoost</a:t>
            </a:r>
            <a:r>
              <a:rPr lang="en-US" sz="1600" b="1" dirty="0">
                <a:solidFill>
                  <a:schemeClr val="bg1"/>
                </a:solidFill>
                <a:latin typeface="Montserrat SemiBold" pitchFamily="2" charset="0"/>
                <a:ea typeface="Poppins SemiBold"/>
                <a:cs typeface="Times New Roman" panose="02020603050405020304" pitchFamily="18" charset="0"/>
                <a:sym typeface="Poppins SemiBold"/>
              </a:rPr>
              <a:t> (Level-wise)</a:t>
            </a:r>
            <a:endParaRPr sz="1600" dirty="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90" name="Google Shape;734;p28">
            <a:extLst>
              <a:ext uri="{FF2B5EF4-FFF2-40B4-BE49-F238E27FC236}">
                <a16:creationId xmlns:a16="http://schemas.microsoft.com/office/drawing/2014/main" id="{F9365362-B8F5-C045-43EF-3C30412BF7C4}"/>
              </a:ext>
            </a:extLst>
          </p:cNvPr>
          <p:cNvSpPr txBox="1"/>
          <p:nvPr/>
        </p:nvSpPr>
        <p:spPr>
          <a:xfrm>
            <a:off x="5828093" y="2751024"/>
            <a:ext cx="2066082" cy="18921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spcAft>
                <a:spcPts val="2133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  <a:latin typeface="Montserrat Medium" pitchFamily="2" charset="0"/>
                <a:ea typeface="Poppins Light"/>
                <a:cs typeface="Poppins Light"/>
                <a:sym typeface="Poppins Light"/>
              </a:rPr>
              <a:t>Grows trees by expanding all nodes at a given level before moving on.</a:t>
            </a:r>
          </a:p>
          <a:p>
            <a:pPr marL="171450" indent="-171450">
              <a:spcAft>
                <a:spcPts val="2133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  <a:latin typeface="Montserrat Medium" pitchFamily="2" charset="0"/>
                <a:ea typeface="Poppins Light"/>
                <a:cs typeface="Poppins Light"/>
                <a:sym typeface="Poppins Light"/>
              </a:rPr>
              <a:t>Ensures balanced depth, useful for avoiding overfitting on complex datasets.</a:t>
            </a:r>
          </a:p>
        </p:txBody>
      </p:sp>
      <p:sp>
        <p:nvSpPr>
          <p:cNvPr id="91" name="Google Shape;735;p28">
            <a:extLst>
              <a:ext uri="{FF2B5EF4-FFF2-40B4-BE49-F238E27FC236}">
                <a16:creationId xmlns:a16="http://schemas.microsoft.com/office/drawing/2014/main" id="{CE78A9B2-4D48-22D0-46DF-3E564F4F65B2}"/>
              </a:ext>
            </a:extLst>
          </p:cNvPr>
          <p:cNvSpPr/>
          <p:nvPr/>
        </p:nvSpPr>
        <p:spPr>
          <a:xfrm>
            <a:off x="7089485" y="1538428"/>
            <a:ext cx="970500" cy="970800"/>
          </a:xfrm>
          <a:prstGeom prst="ellipse">
            <a:avLst/>
          </a:prstGeom>
          <a:solidFill>
            <a:srgbClr val="FEB7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92" name="Google Shape;736;p28">
            <a:extLst>
              <a:ext uri="{FF2B5EF4-FFF2-40B4-BE49-F238E27FC236}">
                <a16:creationId xmlns:a16="http://schemas.microsoft.com/office/drawing/2014/main" id="{3E4125E2-07F6-AEE1-E4A0-A2EAC7C66CA7}"/>
              </a:ext>
            </a:extLst>
          </p:cNvPr>
          <p:cNvSpPr/>
          <p:nvPr/>
        </p:nvSpPr>
        <p:spPr>
          <a:xfrm rot="4034941">
            <a:off x="7046918" y="1502495"/>
            <a:ext cx="1057656" cy="1043296"/>
          </a:xfrm>
          <a:custGeom>
            <a:avLst/>
            <a:gdLst/>
            <a:ahLst/>
            <a:cxnLst/>
            <a:rect l="l" t="t" r="r" b="b"/>
            <a:pathLst>
              <a:path w="2097558" h="2069079" extrusionOk="0">
                <a:moveTo>
                  <a:pt x="2073974" y="821966"/>
                </a:moveTo>
                <a:cubicBezTo>
                  <a:pt x="2092899" y="908556"/>
                  <a:pt x="2100487" y="997226"/>
                  <a:pt x="2096548" y="1085761"/>
                </a:cubicBezTo>
                <a:cubicBezTo>
                  <a:pt x="2091675" y="1169498"/>
                  <a:pt x="2076905" y="1252369"/>
                  <a:pt x="2052542" y="1332654"/>
                </a:cubicBezTo>
                <a:cubicBezTo>
                  <a:pt x="2002712" y="1493578"/>
                  <a:pt x="1914463" y="1640047"/>
                  <a:pt x="1795367" y="1759493"/>
                </a:cubicBezTo>
                <a:cubicBezTo>
                  <a:pt x="1736002" y="1818788"/>
                  <a:pt x="1669858" y="1870929"/>
                  <a:pt x="1598295" y="1914846"/>
                </a:cubicBezTo>
                <a:cubicBezTo>
                  <a:pt x="1583722" y="1923677"/>
                  <a:pt x="1569720" y="1933837"/>
                  <a:pt x="1555242" y="1943333"/>
                </a:cubicBezTo>
                <a:lnTo>
                  <a:pt x="1556671" y="1942669"/>
                </a:lnTo>
                <a:cubicBezTo>
                  <a:pt x="1467126" y="1991383"/>
                  <a:pt x="1370828" y="2026585"/>
                  <a:pt x="1270921" y="2047123"/>
                </a:cubicBezTo>
                <a:cubicBezTo>
                  <a:pt x="1171120" y="2067821"/>
                  <a:pt x="1068829" y="2073930"/>
                  <a:pt x="967264" y="2065260"/>
                </a:cubicBezTo>
                <a:cubicBezTo>
                  <a:pt x="908486" y="2060128"/>
                  <a:pt x="850282" y="2049800"/>
                  <a:pt x="793337" y="2034399"/>
                </a:cubicBezTo>
                <a:cubicBezTo>
                  <a:pt x="736846" y="2018690"/>
                  <a:pt x="681761" y="1998330"/>
                  <a:pt x="628650" y="1973530"/>
                </a:cubicBezTo>
                <a:cubicBezTo>
                  <a:pt x="615410" y="1967073"/>
                  <a:pt x="601980" y="1961186"/>
                  <a:pt x="589121" y="1954538"/>
                </a:cubicBezTo>
                <a:lnTo>
                  <a:pt x="550355" y="1933648"/>
                </a:lnTo>
                <a:lnTo>
                  <a:pt x="512255" y="1910952"/>
                </a:lnTo>
                <a:cubicBezTo>
                  <a:pt x="499682" y="1903451"/>
                  <a:pt x="487871" y="1894809"/>
                  <a:pt x="475583" y="1886833"/>
                </a:cubicBezTo>
                <a:cubicBezTo>
                  <a:pt x="427508" y="1853568"/>
                  <a:pt x="382009" y="1816747"/>
                  <a:pt x="339471" y="1776681"/>
                </a:cubicBezTo>
                <a:cubicBezTo>
                  <a:pt x="297208" y="1736442"/>
                  <a:pt x="258015" y="1693115"/>
                  <a:pt x="222218" y="1647062"/>
                </a:cubicBezTo>
                <a:cubicBezTo>
                  <a:pt x="204121" y="1624272"/>
                  <a:pt x="187643" y="1600248"/>
                  <a:pt x="171260" y="1576223"/>
                </a:cubicBezTo>
                <a:lnTo>
                  <a:pt x="148114" y="1539189"/>
                </a:lnTo>
                <a:cubicBezTo>
                  <a:pt x="140399" y="1526844"/>
                  <a:pt x="133636" y="1513930"/>
                  <a:pt x="126397" y="1501206"/>
                </a:cubicBezTo>
                <a:cubicBezTo>
                  <a:pt x="98455" y="1450200"/>
                  <a:pt x="74508" y="1397118"/>
                  <a:pt x="54769" y="1342435"/>
                </a:cubicBezTo>
                <a:cubicBezTo>
                  <a:pt x="35569" y="1287642"/>
                  <a:pt x="20946" y="1231362"/>
                  <a:pt x="11049" y="1174168"/>
                </a:cubicBezTo>
                <a:cubicBezTo>
                  <a:pt x="9525" y="1165242"/>
                  <a:pt x="7906" y="1155176"/>
                  <a:pt x="6287" y="1145680"/>
                </a:cubicBezTo>
                <a:cubicBezTo>
                  <a:pt x="4667" y="1136184"/>
                  <a:pt x="3810" y="1124789"/>
                  <a:pt x="2572" y="1114059"/>
                </a:cubicBezTo>
                <a:cubicBezTo>
                  <a:pt x="1334" y="1103329"/>
                  <a:pt x="0" y="1092028"/>
                  <a:pt x="0" y="1081298"/>
                </a:cubicBezTo>
                <a:cubicBezTo>
                  <a:pt x="0" y="1070568"/>
                  <a:pt x="0" y="1060122"/>
                  <a:pt x="0" y="1050247"/>
                </a:cubicBezTo>
                <a:cubicBezTo>
                  <a:pt x="94" y="1041016"/>
                  <a:pt x="922" y="1031808"/>
                  <a:pt x="2477" y="1022709"/>
                </a:cubicBezTo>
                <a:cubicBezTo>
                  <a:pt x="3596" y="1015262"/>
                  <a:pt x="5349" y="1007924"/>
                  <a:pt x="7715" y="1000773"/>
                </a:cubicBezTo>
                <a:cubicBezTo>
                  <a:pt x="12002" y="988523"/>
                  <a:pt x="17812" y="981781"/>
                  <a:pt x="26003" y="981781"/>
                </a:cubicBezTo>
                <a:cubicBezTo>
                  <a:pt x="42958" y="983111"/>
                  <a:pt x="56388" y="1003337"/>
                  <a:pt x="66866" y="1036762"/>
                </a:cubicBezTo>
                <a:cubicBezTo>
                  <a:pt x="79989" y="1081865"/>
                  <a:pt x="90516" y="1127678"/>
                  <a:pt x="98393" y="1173978"/>
                </a:cubicBezTo>
                <a:cubicBezTo>
                  <a:pt x="127092" y="1312903"/>
                  <a:pt x="184403" y="1444377"/>
                  <a:pt x="266700" y="1560080"/>
                </a:cubicBezTo>
                <a:cubicBezTo>
                  <a:pt x="348503" y="1676317"/>
                  <a:pt x="454808" y="1773318"/>
                  <a:pt x="578168" y="1844291"/>
                </a:cubicBezTo>
                <a:cubicBezTo>
                  <a:pt x="622746" y="1869966"/>
                  <a:pt x="669238" y="1892189"/>
                  <a:pt x="717233" y="1910762"/>
                </a:cubicBezTo>
                <a:cubicBezTo>
                  <a:pt x="765070" y="1928982"/>
                  <a:pt x="814194" y="1943646"/>
                  <a:pt x="864203" y="1954633"/>
                </a:cubicBezTo>
                <a:cubicBezTo>
                  <a:pt x="914169" y="1964934"/>
                  <a:pt x="964873" y="1971284"/>
                  <a:pt x="1015841" y="1973625"/>
                </a:cubicBezTo>
                <a:lnTo>
                  <a:pt x="1053941" y="1974575"/>
                </a:lnTo>
                <a:lnTo>
                  <a:pt x="1092041" y="1973530"/>
                </a:lnTo>
                <a:cubicBezTo>
                  <a:pt x="1104805" y="1973530"/>
                  <a:pt x="1117473" y="1971916"/>
                  <a:pt x="1130141" y="1971156"/>
                </a:cubicBezTo>
                <a:lnTo>
                  <a:pt x="1149191" y="1969637"/>
                </a:lnTo>
                <a:cubicBezTo>
                  <a:pt x="1155573" y="1968972"/>
                  <a:pt x="1161860" y="1968118"/>
                  <a:pt x="1168241" y="1967263"/>
                </a:cubicBezTo>
                <a:cubicBezTo>
                  <a:pt x="1180814" y="1965459"/>
                  <a:pt x="1193578" y="1964509"/>
                  <a:pt x="1206341" y="1962040"/>
                </a:cubicBezTo>
                <a:lnTo>
                  <a:pt x="1244441" y="1955393"/>
                </a:lnTo>
                <a:cubicBezTo>
                  <a:pt x="1269397" y="1949696"/>
                  <a:pt x="1294352" y="1944378"/>
                  <a:pt x="1318736" y="1936876"/>
                </a:cubicBezTo>
                <a:cubicBezTo>
                  <a:pt x="1367741" y="1922764"/>
                  <a:pt x="1415522" y="1904726"/>
                  <a:pt x="1461611" y="1882940"/>
                </a:cubicBezTo>
                <a:cubicBezTo>
                  <a:pt x="1554065" y="1838957"/>
                  <a:pt x="1638658" y="1780157"/>
                  <a:pt x="1712023" y="1708880"/>
                </a:cubicBezTo>
                <a:cubicBezTo>
                  <a:pt x="1983564" y="1447319"/>
                  <a:pt x="2072985" y="1049778"/>
                  <a:pt x="1939481" y="697665"/>
                </a:cubicBezTo>
                <a:cubicBezTo>
                  <a:pt x="1877506" y="536948"/>
                  <a:pt x="1771987" y="396544"/>
                  <a:pt x="1634681" y="292096"/>
                </a:cubicBezTo>
                <a:cubicBezTo>
                  <a:pt x="1498545" y="187816"/>
                  <a:pt x="1336648" y="122192"/>
                  <a:pt x="1166146" y="102179"/>
                </a:cubicBezTo>
                <a:cubicBezTo>
                  <a:pt x="1019623" y="83679"/>
                  <a:pt x="870788" y="100147"/>
                  <a:pt x="731901" y="150228"/>
                </a:cubicBezTo>
                <a:cubicBezTo>
                  <a:pt x="662674" y="176034"/>
                  <a:pt x="596951" y="210359"/>
                  <a:pt x="536257" y="252404"/>
                </a:cubicBezTo>
                <a:cubicBezTo>
                  <a:pt x="475551" y="294891"/>
                  <a:pt x="420501" y="344891"/>
                  <a:pt x="372427" y="401204"/>
                </a:cubicBezTo>
                <a:cubicBezTo>
                  <a:pt x="327470" y="454286"/>
                  <a:pt x="285274" y="517243"/>
                  <a:pt x="267653" y="581625"/>
                </a:cubicBezTo>
                <a:lnTo>
                  <a:pt x="268510" y="580771"/>
                </a:lnTo>
                <a:cubicBezTo>
                  <a:pt x="245123" y="616040"/>
                  <a:pt x="228671" y="655418"/>
                  <a:pt x="220028" y="696810"/>
                </a:cubicBezTo>
                <a:cubicBezTo>
                  <a:pt x="216980" y="707066"/>
                  <a:pt x="214694" y="717511"/>
                  <a:pt x="212217" y="727862"/>
                </a:cubicBezTo>
                <a:cubicBezTo>
                  <a:pt x="209741" y="738212"/>
                  <a:pt x="206693" y="748278"/>
                  <a:pt x="204121" y="758344"/>
                </a:cubicBezTo>
                <a:cubicBezTo>
                  <a:pt x="198999" y="778142"/>
                  <a:pt x="192245" y="797484"/>
                  <a:pt x="183928" y="816173"/>
                </a:cubicBezTo>
                <a:lnTo>
                  <a:pt x="183928" y="816173"/>
                </a:lnTo>
                <a:cubicBezTo>
                  <a:pt x="181356" y="829468"/>
                  <a:pt x="178308" y="842952"/>
                  <a:pt x="176594" y="856531"/>
                </a:cubicBezTo>
                <a:cubicBezTo>
                  <a:pt x="174332" y="869844"/>
                  <a:pt x="172996" y="883297"/>
                  <a:pt x="172593" y="896793"/>
                </a:cubicBezTo>
                <a:cubicBezTo>
                  <a:pt x="170783" y="957662"/>
                  <a:pt x="172593" y="995930"/>
                  <a:pt x="166116" y="1014542"/>
                </a:cubicBezTo>
                <a:cubicBezTo>
                  <a:pt x="159639" y="1033154"/>
                  <a:pt x="147828" y="1032489"/>
                  <a:pt x="128016" y="1012168"/>
                </a:cubicBezTo>
                <a:cubicBezTo>
                  <a:pt x="119444" y="1002672"/>
                  <a:pt x="108966" y="1014827"/>
                  <a:pt x="102299" y="983681"/>
                </a:cubicBezTo>
                <a:lnTo>
                  <a:pt x="102870" y="981307"/>
                </a:lnTo>
                <a:lnTo>
                  <a:pt x="102299" y="982161"/>
                </a:lnTo>
                <a:cubicBezTo>
                  <a:pt x="90015" y="934301"/>
                  <a:pt x="87617" y="884452"/>
                  <a:pt x="95250" y="835640"/>
                </a:cubicBezTo>
                <a:cubicBezTo>
                  <a:pt x="103076" y="784563"/>
                  <a:pt x="114664" y="734130"/>
                  <a:pt x="129921" y="684751"/>
                </a:cubicBezTo>
                <a:cubicBezTo>
                  <a:pt x="238531" y="318407"/>
                  <a:pt x="555675" y="51835"/>
                  <a:pt x="936212" y="7030"/>
                </a:cubicBezTo>
                <a:cubicBezTo>
                  <a:pt x="997820" y="-150"/>
                  <a:pt x="1059947" y="-1835"/>
                  <a:pt x="1121855" y="1997"/>
                </a:cubicBezTo>
                <a:cubicBezTo>
                  <a:pt x="1183774" y="5595"/>
                  <a:pt x="1245223" y="14941"/>
                  <a:pt x="1305401" y="29915"/>
                </a:cubicBezTo>
                <a:cubicBezTo>
                  <a:pt x="1453647" y="66828"/>
                  <a:pt x="1591859" y="135998"/>
                  <a:pt x="1710119" y="232462"/>
                </a:cubicBezTo>
                <a:cubicBezTo>
                  <a:pt x="1828153" y="329224"/>
                  <a:pt x="1924167" y="449935"/>
                  <a:pt x="1991773" y="586563"/>
                </a:cubicBezTo>
                <a:cubicBezTo>
                  <a:pt x="2028254" y="661106"/>
                  <a:pt x="2059972" y="739637"/>
                  <a:pt x="2074259" y="82339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3" name="Google Shape;737;p28">
            <a:extLst>
              <a:ext uri="{FF2B5EF4-FFF2-40B4-BE49-F238E27FC236}">
                <a16:creationId xmlns:a16="http://schemas.microsoft.com/office/drawing/2014/main" id="{079F0DE2-4CB1-AC3A-A2BB-C4CA1BC4288A}"/>
              </a:ext>
            </a:extLst>
          </p:cNvPr>
          <p:cNvGrpSpPr/>
          <p:nvPr/>
        </p:nvGrpSpPr>
        <p:grpSpPr>
          <a:xfrm>
            <a:off x="7348775" y="1800863"/>
            <a:ext cx="446542" cy="446542"/>
            <a:chOff x="8621136" y="2593818"/>
            <a:chExt cx="440724" cy="440724"/>
          </a:xfrm>
        </p:grpSpPr>
        <p:sp>
          <p:nvSpPr>
            <p:cNvPr id="94" name="Google Shape;738;p28">
              <a:extLst>
                <a:ext uri="{FF2B5EF4-FFF2-40B4-BE49-F238E27FC236}">
                  <a16:creationId xmlns:a16="http://schemas.microsoft.com/office/drawing/2014/main" id="{11B9C760-49AD-A9FF-EB38-21DBF13BC473}"/>
                </a:ext>
              </a:extLst>
            </p:cNvPr>
            <p:cNvSpPr/>
            <p:nvPr/>
          </p:nvSpPr>
          <p:spPr>
            <a:xfrm>
              <a:off x="8881094" y="2593818"/>
              <a:ext cx="180766" cy="180766"/>
            </a:xfrm>
            <a:custGeom>
              <a:avLst/>
              <a:gdLst/>
              <a:ahLst/>
              <a:cxnLst/>
              <a:rect l="l" t="t" r="r" b="b"/>
              <a:pathLst>
                <a:path w="180766" h="180766" extrusionOk="0">
                  <a:moveTo>
                    <a:pt x="90383" y="0"/>
                  </a:moveTo>
                  <a:cubicBezTo>
                    <a:pt x="40546" y="0"/>
                    <a:pt x="0" y="40546"/>
                    <a:pt x="0" y="90383"/>
                  </a:cubicBezTo>
                  <a:cubicBezTo>
                    <a:pt x="0" y="140220"/>
                    <a:pt x="40546" y="180766"/>
                    <a:pt x="90383" y="180766"/>
                  </a:cubicBezTo>
                  <a:cubicBezTo>
                    <a:pt x="140220" y="180766"/>
                    <a:pt x="180766" y="140220"/>
                    <a:pt x="180766" y="90383"/>
                  </a:cubicBezTo>
                  <a:cubicBezTo>
                    <a:pt x="180766" y="40546"/>
                    <a:pt x="140220" y="0"/>
                    <a:pt x="90383" y="0"/>
                  </a:cubicBezTo>
                  <a:close/>
                  <a:moveTo>
                    <a:pt x="125552" y="107292"/>
                  </a:moveTo>
                  <a:cubicBezTo>
                    <a:pt x="130594" y="112334"/>
                    <a:pt x="130594" y="120510"/>
                    <a:pt x="125552" y="125552"/>
                  </a:cubicBezTo>
                  <a:cubicBezTo>
                    <a:pt x="120509" y="130595"/>
                    <a:pt x="112335" y="130595"/>
                    <a:pt x="107292" y="125552"/>
                  </a:cubicBezTo>
                  <a:lnTo>
                    <a:pt x="90383" y="108643"/>
                  </a:lnTo>
                  <a:lnTo>
                    <a:pt x="73474" y="125552"/>
                  </a:lnTo>
                  <a:cubicBezTo>
                    <a:pt x="68431" y="130595"/>
                    <a:pt x="60257" y="130595"/>
                    <a:pt x="55214" y="125552"/>
                  </a:cubicBezTo>
                  <a:cubicBezTo>
                    <a:pt x="50171" y="120511"/>
                    <a:pt x="50171" y="112335"/>
                    <a:pt x="55214" y="107292"/>
                  </a:cubicBezTo>
                  <a:lnTo>
                    <a:pt x="72123" y="90383"/>
                  </a:lnTo>
                  <a:lnTo>
                    <a:pt x="55214" y="73474"/>
                  </a:lnTo>
                  <a:cubicBezTo>
                    <a:pt x="50171" y="68432"/>
                    <a:pt x="50171" y="60256"/>
                    <a:pt x="55214" y="55214"/>
                  </a:cubicBezTo>
                  <a:cubicBezTo>
                    <a:pt x="60255" y="50172"/>
                    <a:pt x="68431" y="50172"/>
                    <a:pt x="73474" y="55214"/>
                  </a:cubicBezTo>
                  <a:lnTo>
                    <a:pt x="90383" y="72123"/>
                  </a:lnTo>
                  <a:lnTo>
                    <a:pt x="107292" y="55214"/>
                  </a:lnTo>
                  <a:cubicBezTo>
                    <a:pt x="112334" y="50172"/>
                    <a:pt x="120510" y="50172"/>
                    <a:pt x="125552" y="55214"/>
                  </a:cubicBezTo>
                  <a:cubicBezTo>
                    <a:pt x="130595" y="60255"/>
                    <a:pt x="130595" y="68431"/>
                    <a:pt x="125552" y="73474"/>
                  </a:cubicBezTo>
                  <a:lnTo>
                    <a:pt x="108643" y="9038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739;p28">
              <a:extLst>
                <a:ext uri="{FF2B5EF4-FFF2-40B4-BE49-F238E27FC236}">
                  <a16:creationId xmlns:a16="http://schemas.microsoft.com/office/drawing/2014/main" id="{905D3AD5-D19D-1226-1529-38F4604C2FB9}"/>
                </a:ext>
              </a:extLst>
            </p:cNvPr>
            <p:cNvSpPr/>
            <p:nvPr/>
          </p:nvSpPr>
          <p:spPr>
            <a:xfrm>
              <a:off x="8621136" y="2593818"/>
              <a:ext cx="180766" cy="180766"/>
            </a:xfrm>
            <a:custGeom>
              <a:avLst/>
              <a:gdLst/>
              <a:ahLst/>
              <a:cxnLst/>
              <a:rect l="l" t="t" r="r" b="b"/>
              <a:pathLst>
                <a:path w="180766" h="180766" extrusionOk="0">
                  <a:moveTo>
                    <a:pt x="180766" y="90383"/>
                  </a:moveTo>
                  <a:cubicBezTo>
                    <a:pt x="180766" y="40546"/>
                    <a:pt x="140220" y="0"/>
                    <a:pt x="90383" y="0"/>
                  </a:cubicBezTo>
                  <a:cubicBezTo>
                    <a:pt x="40546" y="0"/>
                    <a:pt x="0" y="40546"/>
                    <a:pt x="0" y="90383"/>
                  </a:cubicBezTo>
                  <a:cubicBezTo>
                    <a:pt x="0" y="140220"/>
                    <a:pt x="40546" y="180766"/>
                    <a:pt x="90383" y="180766"/>
                  </a:cubicBezTo>
                  <a:cubicBezTo>
                    <a:pt x="140220" y="180766"/>
                    <a:pt x="180766" y="140220"/>
                    <a:pt x="180766" y="90383"/>
                  </a:cubicBezTo>
                  <a:close/>
                  <a:moveTo>
                    <a:pt x="126197" y="82297"/>
                  </a:moveTo>
                  <a:lnTo>
                    <a:pt x="90905" y="117589"/>
                  </a:lnTo>
                  <a:cubicBezTo>
                    <a:pt x="85862" y="122632"/>
                    <a:pt x="77688" y="122632"/>
                    <a:pt x="72645" y="117589"/>
                  </a:cubicBezTo>
                  <a:lnTo>
                    <a:pt x="56290" y="101234"/>
                  </a:lnTo>
                  <a:cubicBezTo>
                    <a:pt x="51247" y="96193"/>
                    <a:pt x="51247" y="88017"/>
                    <a:pt x="56290" y="82974"/>
                  </a:cubicBezTo>
                  <a:cubicBezTo>
                    <a:pt x="61331" y="77933"/>
                    <a:pt x="69507" y="77933"/>
                    <a:pt x="74550" y="82974"/>
                  </a:cubicBezTo>
                  <a:lnTo>
                    <a:pt x="81775" y="90200"/>
                  </a:lnTo>
                  <a:lnTo>
                    <a:pt x="107938" y="64037"/>
                  </a:lnTo>
                  <a:cubicBezTo>
                    <a:pt x="112980" y="58995"/>
                    <a:pt x="121155" y="58995"/>
                    <a:pt x="126198" y="64037"/>
                  </a:cubicBezTo>
                  <a:cubicBezTo>
                    <a:pt x="131241" y="69079"/>
                    <a:pt x="131241" y="77255"/>
                    <a:pt x="126197" y="8229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740;p28">
              <a:extLst>
                <a:ext uri="{FF2B5EF4-FFF2-40B4-BE49-F238E27FC236}">
                  <a16:creationId xmlns:a16="http://schemas.microsoft.com/office/drawing/2014/main" id="{A4610ED5-AA43-A07F-03FC-D453852E6360}"/>
                </a:ext>
              </a:extLst>
            </p:cNvPr>
            <p:cNvSpPr/>
            <p:nvPr/>
          </p:nvSpPr>
          <p:spPr>
            <a:xfrm>
              <a:off x="8735172" y="2726379"/>
              <a:ext cx="247083" cy="256515"/>
            </a:xfrm>
            <a:custGeom>
              <a:avLst/>
              <a:gdLst/>
              <a:ahLst/>
              <a:cxnLst/>
              <a:rect l="l" t="t" r="r" b="b"/>
              <a:pathLst>
                <a:path w="247083" h="256515" extrusionOk="0">
                  <a:moveTo>
                    <a:pt x="222189" y="111767"/>
                  </a:moveTo>
                  <a:lnTo>
                    <a:pt x="133459" y="100713"/>
                  </a:lnTo>
                  <a:lnTo>
                    <a:pt x="133459" y="28406"/>
                  </a:lnTo>
                  <a:cubicBezTo>
                    <a:pt x="133459" y="12718"/>
                    <a:pt x="120741" y="0"/>
                    <a:pt x="105053" y="0"/>
                  </a:cubicBezTo>
                  <a:cubicBezTo>
                    <a:pt x="89365" y="0"/>
                    <a:pt x="76647" y="12718"/>
                    <a:pt x="76647" y="28406"/>
                  </a:cubicBezTo>
                  <a:lnTo>
                    <a:pt x="76647" y="168704"/>
                  </a:lnTo>
                  <a:lnTo>
                    <a:pt x="49770" y="146152"/>
                  </a:lnTo>
                  <a:cubicBezTo>
                    <a:pt x="37777" y="136088"/>
                    <a:pt x="18905" y="136912"/>
                    <a:pt x="7834" y="147983"/>
                  </a:cubicBezTo>
                  <a:cubicBezTo>
                    <a:pt x="-3236" y="159054"/>
                    <a:pt x="-2482" y="176346"/>
                    <a:pt x="9512" y="186410"/>
                  </a:cubicBezTo>
                  <a:lnTo>
                    <a:pt x="76647" y="242743"/>
                  </a:lnTo>
                  <a:lnTo>
                    <a:pt x="76647" y="256516"/>
                  </a:lnTo>
                  <a:lnTo>
                    <a:pt x="247082" y="256516"/>
                  </a:lnTo>
                  <a:cubicBezTo>
                    <a:pt x="247082" y="207489"/>
                    <a:pt x="247083" y="141086"/>
                    <a:pt x="247083" y="139955"/>
                  </a:cubicBezTo>
                  <a:cubicBezTo>
                    <a:pt x="247083" y="125625"/>
                    <a:pt x="236410" y="113538"/>
                    <a:pt x="222189" y="11176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741;p28">
              <a:extLst>
                <a:ext uri="{FF2B5EF4-FFF2-40B4-BE49-F238E27FC236}">
                  <a16:creationId xmlns:a16="http://schemas.microsoft.com/office/drawing/2014/main" id="{2E2DF4BB-97F7-D55E-61B2-7880354048A1}"/>
                </a:ext>
              </a:extLst>
            </p:cNvPr>
            <p:cNvSpPr/>
            <p:nvPr/>
          </p:nvSpPr>
          <p:spPr>
            <a:xfrm>
              <a:off x="8811818" y="3008719"/>
              <a:ext cx="170436" cy="25823"/>
            </a:xfrm>
            <a:custGeom>
              <a:avLst/>
              <a:gdLst/>
              <a:ahLst/>
              <a:cxnLst/>
              <a:rect l="l" t="t" r="r" b="b"/>
              <a:pathLst>
                <a:path w="170436" h="25823" extrusionOk="0">
                  <a:moveTo>
                    <a:pt x="0" y="25824"/>
                  </a:moveTo>
                  <a:lnTo>
                    <a:pt x="170437" y="25824"/>
                  </a:lnTo>
                  <a:cubicBezTo>
                    <a:pt x="170437" y="25824"/>
                    <a:pt x="170437" y="15511"/>
                    <a:pt x="17043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" name="Google Shape;1087;p33">
            <a:extLst>
              <a:ext uri="{FF2B5EF4-FFF2-40B4-BE49-F238E27FC236}">
                <a16:creationId xmlns:a16="http://schemas.microsoft.com/office/drawing/2014/main" id="{260C490F-1152-827F-06B2-172E8507BBE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43711" y="5707905"/>
            <a:ext cx="5139936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LightGBM</a:t>
            </a:r>
            <a:r>
              <a:rPr lang="en-US" dirty="0"/>
              <a:t> vs </a:t>
            </a:r>
            <a:r>
              <a:rPr lang="en-US" dirty="0" err="1"/>
              <a:t>XGBoost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0727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3DF6AEB-2C68-1C0C-8FC0-8D748CFED66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0520" t="14173" r="-1"/>
          <a:stretch/>
        </p:blipFill>
        <p:spPr>
          <a:xfrm>
            <a:off x="-3545841" y="1428496"/>
            <a:ext cx="2903703" cy="283309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2721AE1-4B64-EF15-9B7B-6B2EFF5D23D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4173" r="50520"/>
          <a:stretch/>
        </p:blipFill>
        <p:spPr>
          <a:xfrm>
            <a:off x="9755657" y="1428496"/>
            <a:ext cx="2903703" cy="2833099"/>
          </a:xfrm>
          <a:prstGeom prst="rect">
            <a:avLst/>
          </a:prstGeom>
        </p:spPr>
      </p:pic>
      <p:sp>
        <p:nvSpPr>
          <p:cNvPr id="15" name="Google Shape;1087;p33">
            <a:extLst>
              <a:ext uri="{FF2B5EF4-FFF2-40B4-BE49-F238E27FC236}">
                <a16:creationId xmlns:a16="http://schemas.microsoft.com/office/drawing/2014/main" id="{60CF3CF2-7615-9AF2-D392-625E2AFC7974}"/>
              </a:ext>
            </a:extLst>
          </p:cNvPr>
          <p:cNvSpPr txBox="1">
            <a:spLocks/>
          </p:cNvSpPr>
          <p:nvPr/>
        </p:nvSpPr>
        <p:spPr>
          <a:xfrm>
            <a:off x="1061391" y="251985"/>
            <a:ext cx="5139936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9pPr>
          </a:lstStyle>
          <a:p>
            <a:r>
              <a:rPr lang="en-US" dirty="0" err="1"/>
              <a:t>LightGBM</a:t>
            </a:r>
            <a:r>
              <a:rPr lang="en-US" dirty="0"/>
              <a:t> vs </a:t>
            </a:r>
            <a:r>
              <a:rPr lang="en-US" dirty="0" err="1"/>
              <a:t>XGBoost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05898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3DF6AEB-2C68-1C0C-8FC0-8D748CFED66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0520" t="14173" r="-1"/>
          <a:stretch/>
        </p:blipFill>
        <p:spPr>
          <a:xfrm>
            <a:off x="812799" y="1428496"/>
            <a:ext cx="2903703" cy="283309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2721AE1-4B64-EF15-9B7B-6B2EFF5D23D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4173" r="50520"/>
          <a:stretch/>
        </p:blipFill>
        <p:spPr>
          <a:xfrm>
            <a:off x="9755657" y="1428496"/>
            <a:ext cx="2903703" cy="2833099"/>
          </a:xfrm>
          <a:prstGeom prst="rect">
            <a:avLst/>
          </a:prstGeom>
        </p:spPr>
      </p:pic>
      <p:sp>
        <p:nvSpPr>
          <p:cNvPr id="15" name="Google Shape;1087;p33">
            <a:extLst>
              <a:ext uri="{FF2B5EF4-FFF2-40B4-BE49-F238E27FC236}">
                <a16:creationId xmlns:a16="http://schemas.microsoft.com/office/drawing/2014/main" id="{60CF3CF2-7615-9AF2-D392-625E2AFC7974}"/>
              </a:ext>
            </a:extLst>
          </p:cNvPr>
          <p:cNvSpPr txBox="1">
            <a:spLocks/>
          </p:cNvSpPr>
          <p:nvPr/>
        </p:nvSpPr>
        <p:spPr>
          <a:xfrm>
            <a:off x="1061391" y="251985"/>
            <a:ext cx="5139936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9pPr>
          </a:lstStyle>
          <a:p>
            <a:r>
              <a:rPr lang="en-US" dirty="0" err="1"/>
              <a:t>LightGBM</a:t>
            </a:r>
            <a:r>
              <a:rPr lang="en-US" dirty="0"/>
              <a:t> vs </a:t>
            </a:r>
            <a:r>
              <a:rPr lang="en-US" dirty="0" err="1"/>
              <a:t>XGBoost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40803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3DF6AEB-2C68-1C0C-8FC0-8D748CFED66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0520" t="14173" r="-1"/>
          <a:stretch/>
        </p:blipFill>
        <p:spPr>
          <a:xfrm>
            <a:off x="812799" y="1428496"/>
            <a:ext cx="2903703" cy="283309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2721AE1-4B64-EF15-9B7B-6B2EFF5D23D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4173" r="50520"/>
          <a:stretch/>
        </p:blipFill>
        <p:spPr>
          <a:xfrm>
            <a:off x="5427498" y="1428496"/>
            <a:ext cx="2903703" cy="2833099"/>
          </a:xfrm>
          <a:prstGeom prst="rect">
            <a:avLst/>
          </a:prstGeom>
        </p:spPr>
      </p:pic>
      <p:sp>
        <p:nvSpPr>
          <p:cNvPr id="15" name="Google Shape;1087;p33">
            <a:extLst>
              <a:ext uri="{FF2B5EF4-FFF2-40B4-BE49-F238E27FC236}">
                <a16:creationId xmlns:a16="http://schemas.microsoft.com/office/drawing/2014/main" id="{60CF3CF2-7615-9AF2-D392-625E2AFC7974}"/>
              </a:ext>
            </a:extLst>
          </p:cNvPr>
          <p:cNvSpPr txBox="1">
            <a:spLocks/>
          </p:cNvSpPr>
          <p:nvPr/>
        </p:nvSpPr>
        <p:spPr>
          <a:xfrm>
            <a:off x="1061391" y="251985"/>
            <a:ext cx="5139936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9pPr>
          </a:lstStyle>
          <a:p>
            <a:r>
              <a:rPr lang="en-US" dirty="0" err="1"/>
              <a:t>LightGBM</a:t>
            </a:r>
            <a:r>
              <a:rPr lang="en-US" dirty="0"/>
              <a:t> vs </a:t>
            </a:r>
            <a:r>
              <a:rPr lang="en-US" dirty="0" err="1"/>
              <a:t>XGBoost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9279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6" name="Google Shape;1266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Competition comparison</a:t>
            </a:r>
            <a:endParaRPr/>
          </a:p>
        </p:txBody>
      </p:sp>
      <p:graphicFrame>
        <p:nvGraphicFramePr>
          <p:cNvPr id="1267" name="Google Shape;1267;p38"/>
          <p:cNvGraphicFramePr/>
          <p:nvPr>
            <p:extLst>
              <p:ext uri="{D42A27DB-BD31-4B8C-83A1-F6EECF244321}">
                <p14:modId xmlns:p14="http://schemas.microsoft.com/office/powerpoint/2010/main" val="1247098051"/>
              </p:ext>
            </p:extLst>
          </p:nvPr>
        </p:nvGraphicFramePr>
        <p:xfrm>
          <a:off x="719961" y="1177334"/>
          <a:ext cx="6766223" cy="3290075"/>
        </p:xfrm>
        <a:graphic>
          <a:graphicData uri="http://schemas.openxmlformats.org/drawingml/2006/table">
            <a:tbl>
              <a:tblPr>
                <a:noFill/>
                <a:tableStyleId>{AA5962E4-EA9D-4D71-8517-7302B9C44D9F}</a:tableStyleId>
              </a:tblPr>
              <a:tblGrid>
                <a:gridCol w="20083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153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4247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331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1" dirty="0">
                        <a:solidFill>
                          <a:schemeClr val="dk1"/>
                        </a:solidFill>
                        <a:latin typeface="Epilogue"/>
                        <a:ea typeface="Epilogue"/>
                        <a:cs typeface="Epilogue"/>
                        <a:sym typeface="Epilogue"/>
                      </a:endParaRPr>
                    </a:p>
                  </a:txBody>
                  <a:tcPr marL="45700" marR="45700" marT="45700" marB="45700" anchor="ctr">
                    <a:lnL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dash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dash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err="1">
                          <a:solidFill>
                            <a:schemeClr val="dk1"/>
                          </a:solidFill>
                          <a:latin typeface="Epilogue"/>
                          <a:ea typeface="Epilogue"/>
                          <a:cs typeface="Epilogue"/>
                          <a:sym typeface="Epilogue"/>
                        </a:rPr>
                        <a:t>LightGBM</a:t>
                      </a:r>
                      <a:endParaRPr lang="en-US" sz="1200" b="1" dirty="0">
                        <a:solidFill>
                          <a:schemeClr val="dk1"/>
                        </a:solidFill>
                        <a:latin typeface="Epilogue"/>
                        <a:ea typeface="Epilogue"/>
                        <a:cs typeface="Epilogue"/>
                        <a:sym typeface="Epilogue"/>
                      </a:endParaRPr>
                    </a:p>
                  </a:txBody>
                  <a:tcPr marL="45700" marR="45700" marT="45700" marB="45700" anchor="ctr">
                    <a:lnL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>
                          <a:solidFill>
                            <a:schemeClr val="dk1"/>
                          </a:solidFill>
                          <a:latin typeface="Epilogue"/>
                          <a:ea typeface="Epilogue"/>
                          <a:cs typeface="Epilogue"/>
                          <a:sym typeface="Epilogue"/>
                        </a:rPr>
                        <a:t>XGBoost</a:t>
                      </a:r>
                      <a:endParaRPr sz="1200" b="1" dirty="0">
                        <a:solidFill>
                          <a:schemeClr val="dk1"/>
                        </a:solidFill>
                        <a:latin typeface="Epilogue"/>
                        <a:ea typeface="Epilogue"/>
                        <a:cs typeface="Epilogue"/>
                        <a:sym typeface="Epilogue"/>
                      </a:endParaRPr>
                    </a:p>
                  </a:txBody>
                  <a:tcPr marL="45700" marR="45700" marT="45700" marB="45700" anchor="ctr">
                    <a:lnL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3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dirty="0">
                          <a:solidFill>
                            <a:schemeClr val="dk1"/>
                          </a:solidFill>
                          <a:latin typeface="Epilogue"/>
                          <a:ea typeface="Epilogue"/>
                          <a:cs typeface="Epilogue"/>
                          <a:sym typeface="Epilogue"/>
                        </a:rPr>
                        <a:t>Growth Strategy</a:t>
                      </a:r>
                    </a:p>
                  </a:txBody>
                  <a:tcPr marL="45700" marR="45700" marT="45700" marB="45700" anchor="ctr">
                    <a:lnL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Leaf-wise</a:t>
                      </a:r>
                    </a:p>
                  </a:txBody>
                  <a:tcPr marL="45700" marR="45700" marT="45700" marB="45700" anchor="ctr">
                    <a:lnL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Level-wise</a:t>
                      </a:r>
                      <a:endParaRPr sz="1100" dirty="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45700" marR="45700" marT="45700" marB="45700" anchor="ctr">
                    <a:lnL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3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dirty="0">
                          <a:solidFill>
                            <a:schemeClr val="dk1"/>
                          </a:solidFill>
                          <a:latin typeface="Epilogue"/>
                          <a:ea typeface="Epilogue"/>
                          <a:cs typeface="Epilogue"/>
                          <a:sym typeface="Epilogue"/>
                        </a:rPr>
                        <a:t>Speed</a:t>
                      </a:r>
                      <a:endParaRPr sz="1100" b="1" dirty="0">
                        <a:solidFill>
                          <a:schemeClr val="dk1"/>
                        </a:solidFill>
                        <a:latin typeface="Epilogue"/>
                        <a:ea typeface="Epilogue"/>
                        <a:cs typeface="Epilogue"/>
                        <a:sym typeface="Epilogue"/>
                      </a:endParaRPr>
                    </a:p>
                  </a:txBody>
                  <a:tcPr marL="45700" marR="45700" marT="45700" marB="45700" anchor="ctr">
                    <a:lnL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Faster</a:t>
                      </a:r>
                    </a:p>
                  </a:txBody>
                  <a:tcPr marL="45700" marR="45700" marT="45700" marB="45700" anchor="ctr">
                    <a:lnL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Moderate</a:t>
                      </a:r>
                      <a:endParaRPr sz="1100" dirty="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45700" marR="45700" marT="45700" marB="45700" anchor="ctr">
                    <a:lnL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3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dirty="0">
                          <a:solidFill>
                            <a:schemeClr val="dk1"/>
                          </a:solidFill>
                          <a:latin typeface="Epilogue"/>
                          <a:ea typeface="Epilogue"/>
                          <a:cs typeface="Epilogue"/>
                          <a:sym typeface="Epilogue"/>
                        </a:rPr>
                        <a:t>Regularization</a:t>
                      </a:r>
                    </a:p>
                  </a:txBody>
                  <a:tcPr marL="45700" marR="45700" marT="45700" marB="45700" anchor="ctr">
                    <a:lnL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L2 Regularization</a:t>
                      </a:r>
                    </a:p>
                  </a:txBody>
                  <a:tcPr marL="45700" marR="45700" marT="45700" marB="45700" anchor="ctr">
                    <a:lnL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L1 &amp; L2 Regularization</a:t>
                      </a:r>
                    </a:p>
                  </a:txBody>
                  <a:tcPr marL="45700" marR="45700" marT="45700" marB="45700" anchor="ctr">
                    <a:lnL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3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dirty="0">
                          <a:solidFill>
                            <a:schemeClr val="dk1"/>
                          </a:solidFill>
                          <a:latin typeface="Epilogue"/>
                          <a:ea typeface="Epilogue"/>
                          <a:cs typeface="Epilogue"/>
                          <a:sym typeface="Epilogue"/>
                        </a:rPr>
                        <a:t>Efficiency</a:t>
                      </a:r>
                    </a:p>
                  </a:txBody>
                  <a:tcPr marL="45700" marR="45700" marT="45700" marB="45700" anchor="ctr">
                    <a:lnL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sz="1100" b="0" i="0" u="none" strike="noStrike" cap="none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Arial"/>
                        </a:rPr>
                        <a:t>High Efficiency with GOSS</a:t>
                      </a:r>
                    </a:p>
                  </a:txBody>
                  <a:tcPr>
                    <a:lnL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sz="1100" b="0" i="0" u="none" strike="noStrike" cap="none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Arial"/>
                        </a:rPr>
                        <a:t>Moderate Efficiency</a:t>
                      </a:r>
                    </a:p>
                  </a:txBody>
                  <a:tcPr>
                    <a:lnL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3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dirty="0">
                          <a:solidFill>
                            <a:schemeClr val="dk1"/>
                          </a:solidFill>
                          <a:latin typeface="Epilogue"/>
                          <a:ea typeface="Epilogue"/>
                          <a:cs typeface="Epilogue"/>
                          <a:sym typeface="Epilogue"/>
                        </a:rPr>
                        <a:t>Memory Usage</a:t>
                      </a:r>
                    </a:p>
                  </a:txBody>
                  <a:tcPr marL="45700" marR="45700" marT="45700" marB="45700" anchor="ctr">
                    <a:lnL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sz="1100" b="0" i="0" u="none" strike="noStrike" cap="none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Arial"/>
                        </a:rPr>
                        <a:t>Lower</a:t>
                      </a:r>
                    </a:p>
                  </a:txBody>
                  <a:tcPr>
                    <a:lnL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sz="1100" b="0" i="0" u="none" strike="noStrike" cap="none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Arial"/>
                        </a:rPr>
                        <a:t>Higher</a:t>
                      </a:r>
                    </a:p>
                  </a:txBody>
                  <a:tcPr>
                    <a:lnL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3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dirty="0">
                          <a:solidFill>
                            <a:schemeClr val="dk1"/>
                          </a:solidFill>
                          <a:latin typeface="Epilogue"/>
                          <a:ea typeface="Epilogue"/>
                          <a:cs typeface="Epilogue"/>
                          <a:sym typeface="Epilogue"/>
                        </a:rPr>
                        <a:t>Handling Large Datasets</a:t>
                      </a:r>
                    </a:p>
                  </a:txBody>
                  <a:tcPr marL="45700" marR="45700" marT="45700" marB="45700" anchor="ctr">
                    <a:lnL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sz="1100" b="0" i="0" u="none" strike="noStrike" cap="none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Arial"/>
                        </a:rPr>
                        <a:t>Designed for Large Datasets</a:t>
                      </a:r>
                    </a:p>
                  </a:txBody>
                  <a:tcPr>
                    <a:lnL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sz="1100" b="0" i="0" u="none" strike="noStrike" cap="none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Arial"/>
                        </a:rPr>
                        <a:t>Efficient for Moderate Datasets</a:t>
                      </a:r>
                    </a:p>
                  </a:txBody>
                  <a:tcPr>
                    <a:lnL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3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dirty="0">
                          <a:solidFill>
                            <a:schemeClr val="dk1"/>
                          </a:solidFill>
                          <a:latin typeface="Epilogue"/>
                          <a:ea typeface="Epilogue"/>
                          <a:cs typeface="Epilogue"/>
                          <a:sym typeface="Epilogue"/>
                        </a:rPr>
                        <a:t>Parallelism</a:t>
                      </a:r>
                    </a:p>
                  </a:txBody>
                  <a:tcPr marL="45700" marR="45700" marT="45700" marB="45700" anchor="ctr">
                    <a:lnL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sz="1100" b="0" i="0" u="none" strike="noStrike" cap="none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Arial"/>
                        </a:rPr>
                        <a:t>Good</a:t>
                      </a:r>
                    </a:p>
                  </a:txBody>
                  <a:tcPr>
                    <a:lnL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sz="1100" b="0" i="0" u="none" strike="noStrike" cap="none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Arial"/>
                        </a:rPr>
                        <a:t>Excellent</a:t>
                      </a:r>
                    </a:p>
                  </a:txBody>
                  <a:tcPr>
                    <a:lnL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dash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0" name="Google Shape;1430;p45"/>
          <p:cNvSpPr txBox="1">
            <a:spLocks noGrp="1"/>
          </p:cNvSpPr>
          <p:nvPr>
            <p:ph type="title"/>
          </p:nvPr>
        </p:nvSpPr>
        <p:spPr>
          <a:xfrm>
            <a:off x="2347938" y="99720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1431" name="Google Shape;1431;p45"/>
          <p:cNvSpPr txBox="1">
            <a:spLocks noGrp="1"/>
          </p:cNvSpPr>
          <p:nvPr>
            <p:ph type="subTitle" idx="1"/>
          </p:nvPr>
        </p:nvSpPr>
        <p:spPr>
          <a:xfrm>
            <a:off x="2347900" y="184145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Do you have any questions?</a:t>
            </a:r>
            <a:endParaRPr b="1" dirty="0"/>
          </a:p>
        </p:txBody>
      </p:sp>
      <p:grpSp>
        <p:nvGrpSpPr>
          <p:cNvPr id="1433" name="Google Shape;1433;p45"/>
          <p:cNvGrpSpPr/>
          <p:nvPr/>
        </p:nvGrpSpPr>
        <p:grpSpPr>
          <a:xfrm>
            <a:off x="5298511" y="3061398"/>
            <a:ext cx="369882" cy="364325"/>
            <a:chOff x="1190200" y="238125"/>
            <a:chExt cx="5306767" cy="5212083"/>
          </a:xfrm>
        </p:grpSpPr>
        <p:grpSp>
          <p:nvGrpSpPr>
            <p:cNvPr id="1434" name="Google Shape;1434;p45"/>
            <p:cNvGrpSpPr/>
            <p:nvPr/>
          </p:nvGrpSpPr>
          <p:grpSpPr>
            <a:xfrm>
              <a:off x="1190200" y="238125"/>
              <a:ext cx="5212075" cy="5212075"/>
              <a:chOff x="1190200" y="238125"/>
              <a:chExt cx="5212075" cy="5212075"/>
            </a:xfrm>
          </p:grpSpPr>
          <p:sp>
            <p:nvSpPr>
              <p:cNvPr id="1435" name="Google Shape;1435;p45"/>
              <p:cNvSpPr/>
              <p:nvPr/>
            </p:nvSpPr>
            <p:spPr>
              <a:xfrm>
                <a:off x="1190200" y="238125"/>
                <a:ext cx="5212075" cy="5212075"/>
              </a:xfrm>
              <a:custGeom>
                <a:avLst/>
                <a:gdLst/>
                <a:ahLst/>
                <a:cxnLst/>
                <a:rect l="l" t="t" r="r" b="b"/>
                <a:pathLst>
                  <a:path w="208483" h="208483" extrusionOk="0">
                    <a:moveTo>
                      <a:pt x="104241" y="0"/>
                    </a:moveTo>
                    <a:cubicBezTo>
                      <a:pt x="46667" y="0"/>
                      <a:pt x="0" y="46667"/>
                      <a:pt x="0" y="104241"/>
                    </a:cubicBezTo>
                    <a:cubicBezTo>
                      <a:pt x="0" y="161816"/>
                      <a:pt x="46667" y="208483"/>
                      <a:pt x="104241" y="208483"/>
                    </a:cubicBezTo>
                    <a:cubicBezTo>
                      <a:pt x="161816" y="208483"/>
                      <a:pt x="208482" y="161816"/>
                      <a:pt x="208482" y="104241"/>
                    </a:cubicBezTo>
                    <a:cubicBezTo>
                      <a:pt x="208482" y="46667"/>
                      <a:pt x="161816" y="0"/>
                      <a:pt x="10424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45"/>
              <p:cNvSpPr/>
              <p:nvPr/>
            </p:nvSpPr>
            <p:spPr>
              <a:xfrm>
                <a:off x="2368338" y="1220419"/>
                <a:ext cx="2856522" cy="3247339"/>
              </a:xfrm>
              <a:custGeom>
                <a:avLst/>
                <a:gdLst/>
                <a:ahLst/>
                <a:cxnLst/>
                <a:rect l="l" t="t" r="r" b="b"/>
                <a:pathLst>
                  <a:path w="130928" h="148841" extrusionOk="0">
                    <a:moveTo>
                      <a:pt x="70184" y="0"/>
                    </a:moveTo>
                    <a:cubicBezTo>
                      <a:pt x="67749" y="0"/>
                      <a:pt x="65781" y="1968"/>
                      <a:pt x="65781" y="4370"/>
                    </a:cubicBezTo>
                    <a:lnTo>
                      <a:pt x="65781" y="100105"/>
                    </a:lnTo>
                    <a:cubicBezTo>
                      <a:pt x="65781" y="106844"/>
                      <a:pt x="61744" y="112915"/>
                      <a:pt x="55507" y="115483"/>
                    </a:cubicBezTo>
                    <a:cubicBezTo>
                      <a:pt x="53445" y="116348"/>
                      <a:pt x="51279" y="116767"/>
                      <a:pt x="49132" y="116767"/>
                    </a:cubicBezTo>
                    <a:cubicBezTo>
                      <a:pt x="44819" y="116767"/>
                      <a:pt x="40578" y="115076"/>
                      <a:pt x="37394" y="111914"/>
                    </a:cubicBezTo>
                    <a:cubicBezTo>
                      <a:pt x="32624" y="107177"/>
                      <a:pt x="31156" y="100039"/>
                      <a:pt x="33691" y="93801"/>
                    </a:cubicBezTo>
                    <a:cubicBezTo>
                      <a:pt x="36260" y="87563"/>
                      <a:pt x="42297" y="83493"/>
                      <a:pt x="49035" y="83460"/>
                    </a:cubicBezTo>
                    <a:cubicBezTo>
                      <a:pt x="51437" y="83460"/>
                      <a:pt x="53405" y="81492"/>
                      <a:pt x="53405" y="79090"/>
                    </a:cubicBezTo>
                    <a:lnTo>
                      <a:pt x="53405" y="55740"/>
                    </a:lnTo>
                    <a:cubicBezTo>
                      <a:pt x="53405" y="53305"/>
                      <a:pt x="51437" y="51370"/>
                      <a:pt x="49035" y="51370"/>
                    </a:cubicBezTo>
                    <a:cubicBezTo>
                      <a:pt x="21983" y="51370"/>
                      <a:pt x="0" y="73253"/>
                      <a:pt x="0" y="100105"/>
                    </a:cubicBezTo>
                    <a:cubicBezTo>
                      <a:pt x="0" y="126991"/>
                      <a:pt x="21949" y="148840"/>
                      <a:pt x="49002" y="148840"/>
                    </a:cubicBezTo>
                    <a:cubicBezTo>
                      <a:pt x="76021" y="148840"/>
                      <a:pt x="98037" y="126991"/>
                      <a:pt x="98037" y="100105"/>
                    </a:cubicBezTo>
                    <a:lnTo>
                      <a:pt x="98037" y="57742"/>
                    </a:lnTo>
                    <a:cubicBezTo>
                      <a:pt x="106751" y="62347"/>
                      <a:pt x="116484" y="64780"/>
                      <a:pt x="126356" y="64780"/>
                    </a:cubicBezTo>
                    <a:cubicBezTo>
                      <a:pt x="126423" y="64780"/>
                      <a:pt x="126490" y="64780"/>
                      <a:pt x="126557" y="64780"/>
                    </a:cubicBezTo>
                    <a:cubicBezTo>
                      <a:pt x="128959" y="64780"/>
                      <a:pt x="130927" y="62812"/>
                      <a:pt x="130927" y="60410"/>
                    </a:cubicBezTo>
                    <a:lnTo>
                      <a:pt x="130927" y="37094"/>
                    </a:lnTo>
                    <a:cubicBezTo>
                      <a:pt x="130927" y="34658"/>
                      <a:pt x="128959" y="32724"/>
                      <a:pt x="126557" y="32724"/>
                    </a:cubicBezTo>
                    <a:cubicBezTo>
                      <a:pt x="110813" y="32724"/>
                      <a:pt x="98037" y="19981"/>
                      <a:pt x="98037" y="4370"/>
                    </a:cubicBezTo>
                    <a:cubicBezTo>
                      <a:pt x="98037" y="1968"/>
                      <a:pt x="96069" y="0"/>
                      <a:pt x="936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37" name="Google Shape;1437;p45"/>
            <p:cNvSpPr/>
            <p:nvPr/>
          </p:nvSpPr>
          <p:spPr>
            <a:xfrm>
              <a:off x="3459822" y="238126"/>
              <a:ext cx="3037144" cy="5212082"/>
            </a:xfrm>
            <a:custGeom>
              <a:avLst/>
              <a:gdLst/>
              <a:ahLst/>
              <a:cxnLst/>
              <a:rect l="l" t="t" r="r" b="b"/>
              <a:pathLst>
                <a:path w="7926" h="13602" extrusionOk="0">
                  <a:moveTo>
                    <a:pt x="881" y="0"/>
                  </a:moveTo>
                  <a:cubicBezTo>
                    <a:pt x="593" y="0"/>
                    <a:pt x="290" y="15"/>
                    <a:pt x="1" y="58"/>
                  </a:cubicBezTo>
                  <a:cubicBezTo>
                    <a:pt x="3379" y="505"/>
                    <a:pt x="5919" y="3378"/>
                    <a:pt x="5919" y="6799"/>
                  </a:cubicBezTo>
                  <a:cubicBezTo>
                    <a:pt x="5919" y="10220"/>
                    <a:pt x="3379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0" y="10865"/>
                    <a:pt x="7666" y="7247"/>
                  </a:cubicBezTo>
                  <a:cubicBezTo>
                    <a:pt x="7926" y="3320"/>
                    <a:pt x="4822" y="0"/>
                    <a:pt x="881" y="0"/>
                  </a:cubicBezTo>
                  <a:close/>
                </a:path>
              </a:pathLst>
            </a:custGeom>
            <a:solidFill>
              <a:srgbClr val="000000">
                <a:alpha val="15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8" name="Google Shape;1438;p45"/>
          <p:cNvGrpSpPr/>
          <p:nvPr/>
        </p:nvGrpSpPr>
        <p:grpSpPr>
          <a:xfrm>
            <a:off x="4386849" y="3065432"/>
            <a:ext cx="363314" cy="356576"/>
            <a:chOff x="3763184" y="3817357"/>
            <a:chExt cx="363314" cy="356576"/>
          </a:xfrm>
        </p:grpSpPr>
        <p:sp>
          <p:nvSpPr>
            <p:cNvPr id="1439" name="Google Shape;1439;p45"/>
            <p:cNvSpPr/>
            <p:nvPr/>
          </p:nvSpPr>
          <p:spPr>
            <a:xfrm>
              <a:off x="3763184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814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814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8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45"/>
            <p:cNvSpPr/>
            <p:nvPr/>
          </p:nvSpPr>
          <p:spPr>
            <a:xfrm>
              <a:off x="3918324" y="3817357"/>
              <a:ext cx="208173" cy="356576"/>
            </a:xfrm>
            <a:custGeom>
              <a:avLst/>
              <a:gdLst/>
              <a:ahLst/>
              <a:cxnLst/>
              <a:rect l="l" t="t" r="r" b="b"/>
              <a:pathLst>
                <a:path w="7941" h="13602" extrusionOk="0">
                  <a:moveTo>
                    <a:pt x="896" y="0"/>
                  </a:moveTo>
                  <a:cubicBezTo>
                    <a:pt x="593" y="0"/>
                    <a:pt x="304" y="15"/>
                    <a:pt x="1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1" y="10865"/>
                    <a:pt x="7681" y="7247"/>
                  </a:cubicBezTo>
                  <a:cubicBezTo>
                    <a:pt x="7940" y="3320"/>
                    <a:pt x="4822" y="0"/>
                    <a:pt x="896" y="0"/>
                  </a:cubicBezTo>
                  <a:close/>
                </a:path>
              </a:pathLst>
            </a:custGeom>
            <a:solidFill>
              <a:srgbClr val="000000">
                <a:alpha val="15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45"/>
            <p:cNvSpPr/>
            <p:nvPr/>
          </p:nvSpPr>
          <p:spPr>
            <a:xfrm>
              <a:off x="3848330" y="3964188"/>
              <a:ext cx="39375" cy="116945"/>
            </a:xfrm>
            <a:custGeom>
              <a:avLst/>
              <a:gdLst/>
              <a:ahLst/>
              <a:cxnLst/>
              <a:rect l="l" t="t" r="r" b="b"/>
              <a:pathLst>
                <a:path w="1502" h="4461" extrusionOk="0">
                  <a:moveTo>
                    <a:pt x="58" y="0"/>
                  </a:moveTo>
                  <a:cubicBezTo>
                    <a:pt x="29" y="0"/>
                    <a:pt x="0" y="29"/>
                    <a:pt x="0" y="58"/>
                  </a:cubicBezTo>
                  <a:lnTo>
                    <a:pt x="0" y="4403"/>
                  </a:lnTo>
                  <a:cubicBezTo>
                    <a:pt x="0" y="4432"/>
                    <a:pt x="29" y="4461"/>
                    <a:pt x="58" y="4461"/>
                  </a:cubicBezTo>
                  <a:lnTo>
                    <a:pt x="1444" y="4461"/>
                  </a:lnTo>
                  <a:cubicBezTo>
                    <a:pt x="1473" y="4461"/>
                    <a:pt x="1502" y="4446"/>
                    <a:pt x="1502" y="4403"/>
                  </a:cubicBezTo>
                  <a:lnTo>
                    <a:pt x="1502" y="58"/>
                  </a:lnTo>
                  <a:cubicBezTo>
                    <a:pt x="1502" y="29"/>
                    <a:pt x="1473" y="0"/>
                    <a:pt x="14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45"/>
            <p:cNvSpPr/>
            <p:nvPr/>
          </p:nvSpPr>
          <p:spPr>
            <a:xfrm>
              <a:off x="3832418" y="3894403"/>
              <a:ext cx="55287" cy="47475"/>
            </a:xfrm>
            <a:custGeom>
              <a:avLst/>
              <a:gdLst/>
              <a:ahLst/>
              <a:cxnLst/>
              <a:rect l="l" t="t" r="r" b="b"/>
              <a:pathLst>
                <a:path w="2109" h="1811" extrusionOk="0">
                  <a:moveTo>
                    <a:pt x="1208" y="0"/>
                  </a:moveTo>
                  <a:cubicBezTo>
                    <a:pt x="987" y="0"/>
                    <a:pt x="761" y="83"/>
                    <a:pt x="578" y="266"/>
                  </a:cubicBezTo>
                  <a:cubicBezTo>
                    <a:pt x="1" y="829"/>
                    <a:pt x="405" y="1810"/>
                    <a:pt x="1214" y="1810"/>
                  </a:cubicBezTo>
                  <a:cubicBezTo>
                    <a:pt x="1704" y="1810"/>
                    <a:pt x="2109" y="1406"/>
                    <a:pt x="2109" y="901"/>
                  </a:cubicBezTo>
                  <a:cubicBezTo>
                    <a:pt x="2109" y="355"/>
                    <a:pt x="1668" y="0"/>
                    <a:pt x="12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45"/>
            <p:cNvSpPr/>
            <p:nvPr/>
          </p:nvSpPr>
          <p:spPr>
            <a:xfrm>
              <a:off x="3925901" y="3964161"/>
              <a:ext cx="124914" cy="117365"/>
            </a:xfrm>
            <a:custGeom>
              <a:avLst/>
              <a:gdLst/>
              <a:ahLst/>
              <a:cxnLst/>
              <a:rect l="l" t="t" r="r" b="b"/>
              <a:pathLst>
                <a:path w="4765" h="4477" extrusionOk="0">
                  <a:moveTo>
                    <a:pt x="2716" y="1"/>
                  </a:moveTo>
                  <a:cubicBezTo>
                    <a:pt x="2701" y="1"/>
                    <a:pt x="2686" y="1"/>
                    <a:pt x="2671" y="1"/>
                  </a:cubicBezTo>
                  <a:cubicBezTo>
                    <a:pt x="2180" y="1"/>
                    <a:pt x="1718" y="145"/>
                    <a:pt x="1314" y="434"/>
                  </a:cubicBezTo>
                  <a:cubicBezTo>
                    <a:pt x="1304" y="441"/>
                    <a:pt x="1294" y="444"/>
                    <a:pt x="1284" y="444"/>
                  </a:cubicBezTo>
                  <a:cubicBezTo>
                    <a:pt x="1248" y="444"/>
                    <a:pt x="1213" y="410"/>
                    <a:pt x="1213" y="376"/>
                  </a:cubicBezTo>
                  <a:lnTo>
                    <a:pt x="1213" y="59"/>
                  </a:lnTo>
                  <a:cubicBezTo>
                    <a:pt x="1213" y="30"/>
                    <a:pt x="1170" y="1"/>
                    <a:pt x="1141" y="1"/>
                  </a:cubicBezTo>
                  <a:lnTo>
                    <a:pt x="58" y="1"/>
                  </a:lnTo>
                  <a:cubicBezTo>
                    <a:pt x="29" y="1"/>
                    <a:pt x="1" y="30"/>
                    <a:pt x="1" y="59"/>
                  </a:cubicBezTo>
                  <a:lnTo>
                    <a:pt x="1" y="4389"/>
                  </a:lnTo>
                  <a:cubicBezTo>
                    <a:pt x="1" y="4433"/>
                    <a:pt x="29" y="4462"/>
                    <a:pt x="58" y="4462"/>
                  </a:cubicBezTo>
                  <a:lnTo>
                    <a:pt x="1430" y="4462"/>
                  </a:lnTo>
                  <a:cubicBezTo>
                    <a:pt x="1473" y="4462"/>
                    <a:pt x="1502" y="4433"/>
                    <a:pt x="1502" y="4389"/>
                  </a:cubicBezTo>
                  <a:lnTo>
                    <a:pt x="1502" y="2859"/>
                  </a:lnTo>
                  <a:cubicBezTo>
                    <a:pt x="1502" y="2354"/>
                    <a:pt x="1617" y="1502"/>
                    <a:pt x="2382" y="1502"/>
                  </a:cubicBezTo>
                  <a:cubicBezTo>
                    <a:pt x="3133" y="1502"/>
                    <a:pt x="3249" y="2354"/>
                    <a:pt x="3249" y="2859"/>
                  </a:cubicBezTo>
                  <a:lnTo>
                    <a:pt x="3249" y="4404"/>
                  </a:lnTo>
                  <a:cubicBezTo>
                    <a:pt x="3249" y="4433"/>
                    <a:pt x="3277" y="4462"/>
                    <a:pt x="3321" y="4462"/>
                  </a:cubicBezTo>
                  <a:lnTo>
                    <a:pt x="3321" y="4476"/>
                  </a:lnTo>
                  <a:lnTo>
                    <a:pt x="4692" y="4476"/>
                  </a:lnTo>
                  <a:cubicBezTo>
                    <a:pt x="4721" y="4476"/>
                    <a:pt x="4750" y="4433"/>
                    <a:pt x="4750" y="4404"/>
                  </a:cubicBezTo>
                  <a:lnTo>
                    <a:pt x="4750" y="2383"/>
                  </a:lnTo>
                  <a:cubicBezTo>
                    <a:pt x="4764" y="1806"/>
                    <a:pt x="4591" y="1243"/>
                    <a:pt x="4259" y="766"/>
                  </a:cubicBezTo>
                  <a:cubicBezTo>
                    <a:pt x="3893" y="287"/>
                    <a:pt x="3320" y="1"/>
                    <a:pt x="27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4" name="Google Shape;1444;p45"/>
          <p:cNvGrpSpPr/>
          <p:nvPr/>
        </p:nvGrpSpPr>
        <p:grpSpPr>
          <a:xfrm>
            <a:off x="4842864" y="3065432"/>
            <a:ext cx="362947" cy="356576"/>
            <a:chOff x="4211985" y="3817357"/>
            <a:chExt cx="362947" cy="356576"/>
          </a:xfrm>
        </p:grpSpPr>
        <p:sp>
          <p:nvSpPr>
            <p:cNvPr id="1445" name="Google Shape;1445;p45"/>
            <p:cNvSpPr/>
            <p:nvPr/>
          </p:nvSpPr>
          <p:spPr>
            <a:xfrm>
              <a:off x="4211985" y="3817357"/>
              <a:ext cx="356498" cy="356498"/>
            </a:xfrm>
            <a:custGeom>
              <a:avLst/>
              <a:gdLst/>
              <a:ahLst/>
              <a:cxnLst/>
              <a:rect l="l" t="t" r="r" b="b"/>
              <a:pathLst>
                <a:path w="13599" h="13599" extrusionOk="0">
                  <a:moveTo>
                    <a:pt x="6800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00" y="13598"/>
                  </a:cubicBezTo>
                  <a:cubicBezTo>
                    <a:pt x="10553" y="13598"/>
                    <a:pt x="13599" y="10552"/>
                    <a:pt x="13599" y="6799"/>
                  </a:cubicBezTo>
                  <a:cubicBezTo>
                    <a:pt x="13599" y="3046"/>
                    <a:pt x="10553" y="0"/>
                    <a:pt x="68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45"/>
            <p:cNvSpPr/>
            <p:nvPr/>
          </p:nvSpPr>
          <p:spPr>
            <a:xfrm>
              <a:off x="4366758" y="3817357"/>
              <a:ext cx="208173" cy="356576"/>
            </a:xfrm>
            <a:custGeom>
              <a:avLst/>
              <a:gdLst/>
              <a:ahLst/>
              <a:cxnLst/>
              <a:rect l="l" t="t" r="r" b="b"/>
              <a:pathLst>
                <a:path w="7941" h="13602" extrusionOk="0">
                  <a:moveTo>
                    <a:pt x="896" y="0"/>
                  </a:moveTo>
                  <a:cubicBezTo>
                    <a:pt x="593" y="0"/>
                    <a:pt x="304" y="15"/>
                    <a:pt x="1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1" y="10865"/>
                    <a:pt x="7681" y="7247"/>
                  </a:cubicBezTo>
                  <a:cubicBezTo>
                    <a:pt x="7940" y="3320"/>
                    <a:pt x="4822" y="0"/>
                    <a:pt x="896" y="0"/>
                  </a:cubicBezTo>
                  <a:close/>
                </a:path>
              </a:pathLst>
            </a:custGeom>
            <a:solidFill>
              <a:srgbClr val="000000">
                <a:alpha val="15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45"/>
            <p:cNvSpPr/>
            <p:nvPr/>
          </p:nvSpPr>
          <p:spPr>
            <a:xfrm>
              <a:off x="4288061" y="3909555"/>
              <a:ext cx="227756" cy="187463"/>
            </a:xfrm>
            <a:custGeom>
              <a:avLst/>
              <a:gdLst/>
              <a:ahLst/>
              <a:cxnLst/>
              <a:rect l="l" t="t" r="r" b="b"/>
              <a:pathLst>
                <a:path w="8688" h="7151" extrusionOk="0">
                  <a:moveTo>
                    <a:pt x="5678" y="0"/>
                  </a:moveTo>
                  <a:cubicBezTo>
                    <a:pt x="4639" y="0"/>
                    <a:pt x="3643" y="810"/>
                    <a:pt x="3652" y="2026"/>
                  </a:cubicBezTo>
                  <a:lnTo>
                    <a:pt x="3652" y="2070"/>
                  </a:lnTo>
                  <a:lnTo>
                    <a:pt x="3551" y="2070"/>
                  </a:lnTo>
                  <a:cubicBezTo>
                    <a:pt x="3219" y="2012"/>
                    <a:pt x="2887" y="1940"/>
                    <a:pt x="2570" y="1839"/>
                  </a:cubicBezTo>
                  <a:cubicBezTo>
                    <a:pt x="1819" y="1579"/>
                    <a:pt x="1155" y="1160"/>
                    <a:pt x="592" y="612"/>
                  </a:cubicBezTo>
                  <a:lnTo>
                    <a:pt x="390" y="410"/>
                  </a:lnTo>
                  <a:cubicBezTo>
                    <a:pt x="375" y="395"/>
                    <a:pt x="358" y="388"/>
                    <a:pt x="342" y="388"/>
                  </a:cubicBezTo>
                  <a:cubicBezTo>
                    <a:pt x="312" y="388"/>
                    <a:pt x="284" y="410"/>
                    <a:pt x="275" y="438"/>
                  </a:cubicBezTo>
                  <a:lnTo>
                    <a:pt x="202" y="727"/>
                  </a:lnTo>
                  <a:cubicBezTo>
                    <a:pt x="0" y="1492"/>
                    <a:pt x="318" y="2301"/>
                    <a:pt x="982" y="2734"/>
                  </a:cubicBezTo>
                  <a:cubicBezTo>
                    <a:pt x="852" y="2734"/>
                    <a:pt x="708" y="2719"/>
                    <a:pt x="578" y="2690"/>
                  </a:cubicBezTo>
                  <a:lnTo>
                    <a:pt x="332" y="2633"/>
                  </a:lnTo>
                  <a:cubicBezTo>
                    <a:pt x="327" y="2631"/>
                    <a:pt x="321" y="2630"/>
                    <a:pt x="315" y="2630"/>
                  </a:cubicBezTo>
                  <a:cubicBezTo>
                    <a:pt x="278" y="2630"/>
                    <a:pt x="246" y="2667"/>
                    <a:pt x="246" y="2705"/>
                  </a:cubicBezTo>
                  <a:lnTo>
                    <a:pt x="289" y="2950"/>
                  </a:lnTo>
                  <a:cubicBezTo>
                    <a:pt x="390" y="3513"/>
                    <a:pt x="751" y="3990"/>
                    <a:pt x="1256" y="4221"/>
                  </a:cubicBezTo>
                  <a:cubicBezTo>
                    <a:pt x="1314" y="4249"/>
                    <a:pt x="1299" y="4336"/>
                    <a:pt x="1242" y="4350"/>
                  </a:cubicBezTo>
                  <a:lnTo>
                    <a:pt x="967" y="4350"/>
                  </a:lnTo>
                  <a:cubicBezTo>
                    <a:pt x="910" y="4365"/>
                    <a:pt x="881" y="4408"/>
                    <a:pt x="910" y="4452"/>
                  </a:cubicBezTo>
                  <a:lnTo>
                    <a:pt x="1040" y="4697"/>
                  </a:lnTo>
                  <a:cubicBezTo>
                    <a:pt x="1314" y="5173"/>
                    <a:pt x="1790" y="5491"/>
                    <a:pt x="2324" y="5563"/>
                  </a:cubicBezTo>
                  <a:cubicBezTo>
                    <a:pt x="2382" y="5577"/>
                    <a:pt x="2397" y="5650"/>
                    <a:pt x="2353" y="5693"/>
                  </a:cubicBezTo>
                  <a:cubicBezTo>
                    <a:pt x="1891" y="6025"/>
                    <a:pt x="1357" y="6256"/>
                    <a:pt x="794" y="6357"/>
                  </a:cubicBezTo>
                  <a:lnTo>
                    <a:pt x="188" y="6458"/>
                  </a:lnTo>
                  <a:cubicBezTo>
                    <a:pt x="116" y="6472"/>
                    <a:pt x="116" y="6559"/>
                    <a:pt x="174" y="6588"/>
                  </a:cubicBezTo>
                  <a:lnTo>
                    <a:pt x="751" y="6804"/>
                  </a:lnTo>
                  <a:cubicBezTo>
                    <a:pt x="1328" y="7035"/>
                    <a:pt x="1949" y="7151"/>
                    <a:pt x="2570" y="7151"/>
                  </a:cubicBezTo>
                  <a:cubicBezTo>
                    <a:pt x="5385" y="7136"/>
                    <a:pt x="7680" y="4870"/>
                    <a:pt x="7694" y="2055"/>
                  </a:cubicBezTo>
                  <a:lnTo>
                    <a:pt x="7694" y="2026"/>
                  </a:lnTo>
                  <a:lnTo>
                    <a:pt x="7694" y="1983"/>
                  </a:lnTo>
                  <a:lnTo>
                    <a:pt x="7694" y="1969"/>
                  </a:lnTo>
                  <a:cubicBezTo>
                    <a:pt x="7896" y="1839"/>
                    <a:pt x="8070" y="1680"/>
                    <a:pt x="8243" y="1507"/>
                  </a:cubicBezTo>
                  <a:lnTo>
                    <a:pt x="8647" y="1088"/>
                  </a:lnTo>
                  <a:cubicBezTo>
                    <a:pt x="8687" y="1048"/>
                    <a:pt x="8653" y="971"/>
                    <a:pt x="8591" y="971"/>
                  </a:cubicBezTo>
                  <a:cubicBezTo>
                    <a:pt x="8586" y="971"/>
                    <a:pt x="8580" y="971"/>
                    <a:pt x="8575" y="973"/>
                  </a:cubicBezTo>
                  <a:lnTo>
                    <a:pt x="8012" y="1117"/>
                  </a:lnTo>
                  <a:lnTo>
                    <a:pt x="7824" y="1146"/>
                  </a:lnTo>
                  <a:cubicBezTo>
                    <a:pt x="7820" y="1147"/>
                    <a:pt x="7816" y="1147"/>
                    <a:pt x="7812" y="1147"/>
                  </a:cubicBezTo>
                  <a:cubicBezTo>
                    <a:pt x="7761" y="1147"/>
                    <a:pt x="7728" y="1070"/>
                    <a:pt x="7781" y="1030"/>
                  </a:cubicBezTo>
                  <a:cubicBezTo>
                    <a:pt x="7839" y="973"/>
                    <a:pt x="7896" y="915"/>
                    <a:pt x="7954" y="857"/>
                  </a:cubicBezTo>
                  <a:lnTo>
                    <a:pt x="8402" y="366"/>
                  </a:lnTo>
                  <a:cubicBezTo>
                    <a:pt x="8439" y="329"/>
                    <a:pt x="8401" y="259"/>
                    <a:pt x="8353" y="259"/>
                  </a:cubicBezTo>
                  <a:cubicBezTo>
                    <a:pt x="8346" y="259"/>
                    <a:pt x="8338" y="261"/>
                    <a:pt x="8330" y="265"/>
                  </a:cubicBezTo>
                  <a:lnTo>
                    <a:pt x="7709" y="467"/>
                  </a:lnTo>
                  <a:cubicBezTo>
                    <a:pt x="7521" y="525"/>
                    <a:pt x="7334" y="583"/>
                    <a:pt x="7131" y="612"/>
                  </a:cubicBezTo>
                  <a:cubicBezTo>
                    <a:pt x="7117" y="612"/>
                    <a:pt x="7088" y="597"/>
                    <a:pt x="7074" y="583"/>
                  </a:cubicBezTo>
                  <a:cubicBezTo>
                    <a:pt x="6667" y="180"/>
                    <a:pt x="6168" y="0"/>
                    <a:pt x="5678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8" name="Google Shape;1448;p45"/>
          <p:cNvGrpSpPr/>
          <p:nvPr/>
        </p:nvGrpSpPr>
        <p:grpSpPr>
          <a:xfrm>
            <a:off x="3931228" y="3065432"/>
            <a:ext cx="362920" cy="356865"/>
            <a:chOff x="3314750" y="3817357"/>
            <a:chExt cx="362920" cy="356865"/>
          </a:xfrm>
        </p:grpSpPr>
        <p:grpSp>
          <p:nvGrpSpPr>
            <p:cNvPr id="1449" name="Google Shape;1449;p45"/>
            <p:cNvGrpSpPr/>
            <p:nvPr/>
          </p:nvGrpSpPr>
          <p:grpSpPr>
            <a:xfrm>
              <a:off x="3314750" y="3817357"/>
              <a:ext cx="362920" cy="356865"/>
              <a:chOff x="3314750" y="3817357"/>
              <a:chExt cx="362920" cy="356865"/>
            </a:xfrm>
          </p:grpSpPr>
          <p:sp>
            <p:nvSpPr>
              <p:cNvPr id="1450" name="Google Shape;1450;p45"/>
              <p:cNvSpPr/>
              <p:nvPr/>
            </p:nvSpPr>
            <p:spPr>
              <a:xfrm>
                <a:off x="3314750" y="3817357"/>
                <a:ext cx="356865" cy="356498"/>
              </a:xfrm>
              <a:custGeom>
                <a:avLst/>
                <a:gdLst/>
                <a:ahLst/>
                <a:cxnLst/>
                <a:rect l="l" t="t" r="r" b="b"/>
                <a:pathLst>
                  <a:path w="13613" h="13599" extrusionOk="0">
                    <a:moveTo>
                      <a:pt x="6814" y="0"/>
                    </a:moveTo>
                    <a:cubicBezTo>
                      <a:pt x="3046" y="0"/>
                      <a:pt x="0" y="3046"/>
                      <a:pt x="0" y="6799"/>
                    </a:cubicBezTo>
                    <a:cubicBezTo>
                      <a:pt x="0" y="10552"/>
                      <a:pt x="3046" y="13598"/>
                      <a:pt x="6814" y="13598"/>
                    </a:cubicBezTo>
                    <a:cubicBezTo>
                      <a:pt x="10567" y="13598"/>
                      <a:pt x="13613" y="10552"/>
                      <a:pt x="13613" y="6799"/>
                    </a:cubicBezTo>
                    <a:cubicBezTo>
                      <a:pt x="13613" y="3046"/>
                      <a:pt x="10567" y="0"/>
                      <a:pt x="681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45"/>
              <p:cNvSpPr/>
              <p:nvPr/>
            </p:nvSpPr>
            <p:spPr>
              <a:xfrm>
                <a:off x="3469891" y="3817357"/>
                <a:ext cx="207780" cy="356865"/>
              </a:xfrm>
              <a:custGeom>
                <a:avLst/>
                <a:gdLst/>
                <a:ahLst/>
                <a:cxnLst/>
                <a:rect l="l" t="t" r="r" b="b"/>
                <a:pathLst>
                  <a:path w="7926" h="13613" extrusionOk="0">
                    <a:moveTo>
                      <a:pt x="881" y="0"/>
                    </a:moveTo>
                    <a:cubicBezTo>
                      <a:pt x="884" y="0"/>
                      <a:pt x="886" y="0"/>
                      <a:pt x="888" y="0"/>
                    </a:cubicBezTo>
                    <a:lnTo>
                      <a:pt x="888" y="0"/>
                    </a:lnTo>
                    <a:cubicBezTo>
                      <a:pt x="891" y="0"/>
                      <a:pt x="893" y="0"/>
                      <a:pt x="896" y="0"/>
                    </a:cubicBezTo>
                    <a:close/>
                    <a:moveTo>
                      <a:pt x="888" y="0"/>
                    </a:moveTo>
                    <a:lnTo>
                      <a:pt x="888" y="0"/>
                    </a:lnTo>
                    <a:cubicBezTo>
                      <a:pt x="588" y="0"/>
                      <a:pt x="301" y="15"/>
                      <a:pt x="1" y="58"/>
                    </a:cubicBezTo>
                    <a:cubicBezTo>
                      <a:pt x="3393" y="491"/>
                      <a:pt x="5934" y="3378"/>
                      <a:pt x="5934" y="6799"/>
                    </a:cubicBezTo>
                    <a:cubicBezTo>
                      <a:pt x="5934" y="10220"/>
                      <a:pt x="3393" y="13107"/>
                      <a:pt x="1" y="13555"/>
                    </a:cubicBezTo>
                    <a:cubicBezTo>
                      <a:pt x="299" y="13594"/>
                      <a:pt x="595" y="13612"/>
                      <a:pt x="887" y="13612"/>
                    </a:cubicBezTo>
                    <a:cubicBezTo>
                      <a:pt x="4418" y="13612"/>
                      <a:pt x="7441" y="10873"/>
                      <a:pt x="7680" y="7247"/>
                    </a:cubicBezTo>
                    <a:cubicBezTo>
                      <a:pt x="7926" y="3323"/>
                      <a:pt x="4826" y="4"/>
                      <a:pt x="888" y="0"/>
                    </a:cubicBezTo>
                    <a:close/>
                  </a:path>
                </a:pathLst>
              </a:custGeom>
              <a:solidFill>
                <a:srgbClr val="000000">
                  <a:alpha val="15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2" name="Google Shape;1452;p45"/>
            <p:cNvGrpSpPr/>
            <p:nvPr/>
          </p:nvGrpSpPr>
          <p:grpSpPr>
            <a:xfrm>
              <a:off x="3394986" y="3894612"/>
              <a:ext cx="202339" cy="202323"/>
              <a:chOff x="935197" y="1793977"/>
              <a:chExt cx="256451" cy="256430"/>
            </a:xfrm>
          </p:grpSpPr>
          <p:sp>
            <p:nvSpPr>
              <p:cNvPr id="1453" name="Google Shape;1453;p45"/>
              <p:cNvSpPr/>
              <p:nvPr/>
            </p:nvSpPr>
            <p:spPr>
              <a:xfrm>
                <a:off x="935197" y="1793977"/>
                <a:ext cx="256451" cy="256430"/>
              </a:xfrm>
              <a:custGeom>
                <a:avLst/>
                <a:gdLst/>
                <a:ahLst/>
                <a:cxnLst/>
                <a:rect l="l" t="t" r="r" b="b"/>
                <a:pathLst>
                  <a:path w="12288" h="12287" extrusionOk="0">
                    <a:moveTo>
                      <a:pt x="10053" y="1117"/>
                    </a:moveTo>
                    <a:cubicBezTo>
                      <a:pt x="10669" y="1117"/>
                      <a:pt x="11171" y="1617"/>
                      <a:pt x="11171" y="2233"/>
                    </a:cubicBezTo>
                    <a:cubicBezTo>
                      <a:pt x="11170" y="2850"/>
                      <a:pt x="10669" y="3351"/>
                      <a:pt x="10053" y="3351"/>
                    </a:cubicBezTo>
                    <a:cubicBezTo>
                      <a:pt x="9438" y="3351"/>
                      <a:pt x="8937" y="2850"/>
                      <a:pt x="8937" y="2233"/>
                    </a:cubicBezTo>
                    <a:cubicBezTo>
                      <a:pt x="8937" y="1617"/>
                      <a:pt x="9438" y="1117"/>
                      <a:pt x="10053" y="1117"/>
                    </a:cubicBezTo>
                    <a:close/>
                    <a:moveTo>
                      <a:pt x="6144" y="2233"/>
                    </a:moveTo>
                    <a:cubicBezTo>
                      <a:pt x="8300" y="2233"/>
                      <a:pt x="10053" y="3988"/>
                      <a:pt x="10053" y="6144"/>
                    </a:cubicBezTo>
                    <a:cubicBezTo>
                      <a:pt x="10053" y="8299"/>
                      <a:pt x="8300" y="10054"/>
                      <a:pt x="6144" y="10054"/>
                    </a:cubicBezTo>
                    <a:cubicBezTo>
                      <a:pt x="3989" y="10054"/>
                      <a:pt x="2234" y="8299"/>
                      <a:pt x="2234" y="6144"/>
                    </a:cubicBezTo>
                    <a:cubicBezTo>
                      <a:pt x="2234" y="3988"/>
                      <a:pt x="3987" y="2233"/>
                      <a:pt x="6144" y="2233"/>
                    </a:cubicBezTo>
                    <a:close/>
                    <a:moveTo>
                      <a:pt x="1675" y="1"/>
                    </a:moveTo>
                    <a:cubicBezTo>
                      <a:pt x="752" y="1"/>
                      <a:pt x="0" y="751"/>
                      <a:pt x="0" y="1676"/>
                    </a:cubicBezTo>
                    <a:lnTo>
                      <a:pt x="0" y="10611"/>
                    </a:lnTo>
                    <a:cubicBezTo>
                      <a:pt x="0" y="11536"/>
                      <a:pt x="752" y="12286"/>
                      <a:pt x="1675" y="12286"/>
                    </a:cubicBezTo>
                    <a:lnTo>
                      <a:pt x="10612" y="12286"/>
                    </a:lnTo>
                    <a:cubicBezTo>
                      <a:pt x="11536" y="12286"/>
                      <a:pt x="12288" y="11536"/>
                      <a:pt x="12288" y="10611"/>
                    </a:cubicBezTo>
                    <a:lnTo>
                      <a:pt x="12288" y="1676"/>
                    </a:lnTo>
                    <a:cubicBezTo>
                      <a:pt x="12288" y="752"/>
                      <a:pt x="11536" y="1"/>
                      <a:pt x="1061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45"/>
              <p:cNvSpPr/>
              <p:nvPr/>
            </p:nvSpPr>
            <p:spPr>
              <a:xfrm>
                <a:off x="1005109" y="1863910"/>
                <a:ext cx="116622" cy="116559"/>
              </a:xfrm>
              <a:custGeom>
                <a:avLst/>
                <a:gdLst/>
                <a:ahLst/>
                <a:cxnLst/>
                <a:rect l="l" t="t" r="r" b="b"/>
                <a:pathLst>
                  <a:path w="5588" h="5585" extrusionOk="0">
                    <a:moveTo>
                      <a:pt x="2794" y="0"/>
                    </a:moveTo>
                    <a:cubicBezTo>
                      <a:pt x="1255" y="0"/>
                      <a:pt x="1" y="1252"/>
                      <a:pt x="1" y="2793"/>
                    </a:cubicBezTo>
                    <a:cubicBezTo>
                      <a:pt x="1" y="4332"/>
                      <a:pt x="1255" y="5585"/>
                      <a:pt x="2794" y="5585"/>
                    </a:cubicBezTo>
                    <a:cubicBezTo>
                      <a:pt x="4333" y="5585"/>
                      <a:pt x="5587" y="4332"/>
                      <a:pt x="5587" y="2793"/>
                    </a:cubicBezTo>
                    <a:cubicBezTo>
                      <a:pt x="5587" y="1252"/>
                      <a:pt x="4333" y="0"/>
                      <a:pt x="279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55" name="Google Shape;1455;p45"/>
          <p:cNvGrpSpPr/>
          <p:nvPr/>
        </p:nvGrpSpPr>
        <p:grpSpPr>
          <a:xfrm>
            <a:off x="3475607" y="3065432"/>
            <a:ext cx="362920" cy="356865"/>
            <a:chOff x="2866317" y="3817357"/>
            <a:chExt cx="362920" cy="356865"/>
          </a:xfrm>
        </p:grpSpPr>
        <p:sp>
          <p:nvSpPr>
            <p:cNvPr id="1456" name="Google Shape;1456;p45"/>
            <p:cNvSpPr/>
            <p:nvPr/>
          </p:nvSpPr>
          <p:spPr>
            <a:xfrm>
              <a:off x="2866317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799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799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7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45"/>
            <p:cNvSpPr/>
            <p:nvPr/>
          </p:nvSpPr>
          <p:spPr>
            <a:xfrm>
              <a:off x="3021457" y="3817357"/>
              <a:ext cx="207780" cy="356576"/>
            </a:xfrm>
            <a:custGeom>
              <a:avLst/>
              <a:gdLst/>
              <a:ahLst/>
              <a:cxnLst/>
              <a:rect l="l" t="t" r="r" b="b"/>
              <a:pathLst>
                <a:path w="7926" h="13602" extrusionOk="0">
                  <a:moveTo>
                    <a:pt x="881" y="0"/>
                  </a:moveTo>
                  <a:cubicBezTo>
                    <a:pt x="593" y="0"/>
                    <a:pt x="290" y="15"/>
                    <a:pt x="1" y="58"/>
                  </a:cubicBezTo>
                  <a:cubicBezTo>
                    <a:pt x="3379" y="505"/>
                    <a:pt x="5919" y="3378"/>
                    <a:pt x="5919" y="6799"/>
                  </a:cubicBezTo>
                  <a:cubicBezTo>
                    <a:pt x="5919" y="10220"/>
                    <a:pt x="3379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0" y="10865"/>
                    <a:pt x="7666" y="7247"/>
                  </a:cubicBezTo>
                  <a:cubicBezTo>
                    <a:pt x="7926" y="3320"/>
                    <a:pt x="4822" y="0"/>
                    <a:pt x="881" y="0"/>
                  </a:cubicBezTo>
                  <a:close/>
                </a:path>
              </a:pathLst>
            </a:custGeom>
            <a:solidFill>
              <a:srgbClr val="000000">
                <a:alpha val="15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45"/>
            <p:cNvSpPr/>
            <p:nvPr/>
          </p:nvSpPr>
          <p:spPr>
            <a:xfrm>
              <a:off x="2928367" y="3894561"/>
              <a:ext cx="194175" cy="279662"/>
            </a:xfrm>
            <a:custGeom>
              <a:avLst/>
              <a:gdLst/>
              <a:ahLst/>
              <a:cxnLst/>
              <a:rect l="l" t="t" r="r" b="b"/>
              <a:pathLst>
                <a:path w="7407" h="10668" extrusionOk="0">
                  <a:moveTo>
                    <a:pt x="6208" y="0"/>
                  </a:moveTo>
                  <a:cubicBezTo>
                    <a:pt x="4086" y="14"/>
                    <a:pt x="2079" y="1732"/>
                    <a:pt x="2079" y="3854"/>
                  </a:cubicBezTo>
                  <a:lnTo>
                    <a:pt x="2079" y="4114"/>
                  </a:lnTo>
                  <a:cubicBezTo>
                    <a:pt x="2079" y="4129"/>
                    <a:pt x="2051" y="4157"/>
                    <a:pt x="2036" y="4157"/>
                  </a:cubicBezTo>
                  <a:lnTo>
                    <a:pt x="174" y="4157"/>
                  </a:lnTo>
                  <a:cubicBezTo>
                    <a:pt x="73" y="4157"/>
                    <a:pt x="1" y="4230"/>
                    <a:pt x="1" y="4331"/>
                  </a:cubicBezTo>
                  <a:lnTo>
                    <a:pt x="1" y="6048"/>
                  </a:lnTo>
                  <a:cubicBezTo>
                    <a:pt x="1" y="6149"/>
                    <a:pt x="73" y="6236"/>
                    <a:pt x="174" y="6236"/>
                  </a:cubicBezTo>
                  <a:lnTo>
                    <a:pt x="2036" y="6236"/>
                  </a:lnTo>
                  <a:cubicBezTo>
                    <a:pt x="2051" y="6236"/>
                    <a:pt x="2079" y="6251"/>
                    <a:pt x="2079" y="6279"/>
                  </a:cubicBezTo>
                  <a:lnTo>
                    <a:pt x="2079" y="10220"/>
                  </a:lnTo>
                  <a:cubicBezTo>
                    <a:pt x="2079" y="10235"/>
                    <a:pt x="2079" y="10249"/>
                    <a:pt x="2108" y="10264"/>
                  </a:cubicBezTo>
                  <a:cubicBezTo>
                    <a:pt x="2743" y="10495"/>
                    <a:pt x="3422" y="10624"/>
                    <a:pt x="4100" y="10668"/>
                  </a:cubicBezTo>
                  <a:cubicBezTo>
                    <a:pt x="4129" y="10668"/>
                    <a:pt x="4144" y="10639"/>
                    <a:pt x="4144" y="10624"/>
                  </a:cubicBezTo>
                  <a:lnTo>
                    <a:pt x="4144" y="6279"/>
                  </a:lnTo>
                  <a:cubicBezTo>
                    <a:pt x="4144" y="6251"/>
                    <a:pt x="4158" y="6236"/>
                    <a:pt x="4187" y="6236"/>
                  </a:cubicBezTo>
                  <a:lnTo>
                    <a:pt x="7218" y="6236"/>
                  </a:lnTo>
                  <a:cubicBezTo>
                    <a:pt x="7319" y="6236"/>
                    <a:pt x="7406" y="6149"/>
                    <a:pt x="7406" y="6048"/>
                  </a:cubicBezTo>
                  <a:lnTo>
                    <a:pt x="7406" y="4331"/>
                  </a:lnTo>
                  <a:cubicBezTo>
                    <a:pt x="7406" y="4230"/>
                    <a:pt x="7319" y="4143"/>
                    <a:pt x="7218" y="4143"/>
                  </a:cubicBezTo>
                  <a:lnTo>
                    <a:pt x="4187" y="4143"/>
                  </a:lnTo>
                  <a:cubicBezTo>
                    <a:pt x="4158" y="4143"/>
                    <a:pt x="4144" y="4129"/>
                    <a:pt x="4144" y="4100"/>
                  </a:cubicBezTo>
                  <a:lnTo>
                    <a:pt x="4144" y="3854"/>
                  </a:lnTo>
                  <a:cubicBezTo>
                    <a:pt x="4144" y="2714"/>
                    <a:pt x="5068" y="2079"/>
                    <a:pt x="6208" y="2079"/>
                  </a:cubicBezTo>
                  <a:lnTo>
                    <a:pt x="7218" y="2079"/>
                  </a:lnTo>
                  <a:cubicBezTo>
                    <a:pt x="7319" y="2079"/>
                    <a:pt x="7406" y="1992"/>
                    <a:pt x="7406" y="1891"/>
                  </a:cubicBezTo>
                  <a:lnTo>
                    <a:pt x="7406" y="173"/>
                  </a:lnTo>
                  <a:cubicBezTo>
                    <a:pt x="7406" y="72"/>
                    <a:pt x="7319" y="0"/>
                    <a:pt x="7218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9" name="Google Shape;1459;p45"/>
          <p:cNvGrpSpPr/>
          <p:nvPr/>
        </p:nvGrpSpPr>
        <p:grpSpPr>
          <a:xfrm>
            <a:off x="8425930" y="3262140"/>
            <a:ext cx="27232" cy="532378"/>
            <a:chOff x="3534917" y="4467129"/>
            <a:chExt cx="24765" cy="484156"/>
          </a:xfrm>
        </p:grpSpPr>
        <p:sp>
          <p:nvSpPr>
            <p:cNvPr id="1460" name="Google Shape;1460;p45"/>
            <p:cNvSpPr/>
            <p:nvPr/>
          </p:nvSpPr>
          <p:spPr>
            <a:xfrm>
              <a:off x="3547300" y="4478845"/>
              <a:ext cx="9525" cy="460724"/>
            </a:xfrm>
            <a:custGeom>
              <a:avLst/>
              <a:gdLst/>
              <a:ahLst/>
              <a:cxnLst/>
              <a:rect l="l" t="t" r="r" b="b"/>
              <a:pathLst>
                <a:path w="9525" h="460724" extrusionOk="0">
                  <a:moveTo>
                    <a:pt x="0" y="460724"/>
                  </a:moveTo>
                  <a:lnTo>
                    <a:pt x="0" y="0"/>
                  </a:lnTo>
                </a:path>
              </a:pathLst>
            </a:custGeom>
            <a:noFill/>
            <a:ln w="10950" cap="flat" cmpd="sng">
              <a:solidFill>
                <a:schemeClr val="accent4"/>
              </a:solidFill>
              <a:prstDash val="dashDot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1" name="Google Shape;1461;p45"/>
            <p:cNvSpPr/>
            <p:nvPr/>
          </p:nvSpPr>
          <p:spPr>
            <a:xfrm>
              <a:off x="3534917" y="4926520"/>
              <a:ext cx="24765" cy="24765"/>
            </a:xfrm>
            <a:custGeom>
              <a:avLst/>
              <a:gdLst/>
              <a:ahLst/>
              <a:cxnLst/>
              <a:rect l="l" t="t" r="r" b="b"/>
              <a:pathLst>
                <a:path w="24765" h="24765" extrusionOk="0">
                  <a:moveTo>
                    <a:pt x="24765" y="12382"/>
                  </a:moveTo>
                  <a:cubicBezTo>
                    <a:pt x="24765" y="19240"/>
                    <a:pt x="19241" y="24765"/>
                    <a:pt x="12383" y="24765"/>
                  </a:cubicBezTo>
                  <a:cubicBezTo>
                    <a:pt x="5525" y="24765"/>
                    <a:pt x="0" y="19240"/>
                    <a:pt x="0" y="12382"/>
                  </a:cubicBezTo>
                  <a:cubicBezTo>
                    <a:pt x="0" y="5524"/>
                    <a:pt x="5525" y="0"/>
                    <a:pt x="12383" y="0"/>
                  </a:cubicBezTo>
                  <a:cubicBezTo>
                    <a:pt x="19241" y="0"/>
                    <a:pt x="24765" y="5524"/>
                    <a:pt x="24765" y="12382"/>
                  </a:cubicBezTo>
                  <a:close/>
                </a:path>
              </a:pathLst>
            </a:custGeom>
            <a:solidFill>
              <a:srgbClr val="6F7082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2" name="Google Shape;1462;p45"/>
            <p:cNvSpPr/>
            <p:nvPr/>
          </p:nvSpPr>
          <p:spPr>
            <a:xfrm>
              <a:off x="3534917" y="4467129"/>
              <a:ext cx="24765" cy="24765"/>
            </a:xfrm>
            <a:custGeom>
              <a:avLst/>
              <a:gdLst/>
              <a:ahLst/>
              <a:cxnLst/>
              <a:rect l="l" t="t" r="r" b="b"/>
              <a:pathLst>
                <a:path w="24765" h="24765" extrusionOk="0">
                  <a:moveTo>
                    <a:pt x="24765" y="12383"/>
                  </a:moveTo>
                  <a:cubicBezTo>
                    <a:pt x="24765" y="5525"/>
                    <a:pt x="19241" y="0"/>
                    <a:pt x="12383" y="0"/>
                  </a:cubicBezTo>
                  <a:cubicBezTo>
                    <a:pt x="5525" y="0"/>
                    <a:pt x="0" y="5525"/>
                    <a:pt x="0" y="12383"/>
                  </a:cubicBezTo>
                  <a:cubicBezTo>
                    <a:pt x="0" y="19241"/>
                    <a:pt x="5525" y="24765"/>
                    <a:pt x="12383" y="24765"/>
                  </a:cubicBezTo>
                  <a:cubicBezTo>
                    <a:pt x="19241" y="24765"/>
                    <a:pt x="24765" y="19241"/>
                    <a:pt x="24765" y="12383"/>
                  </a:cubicBezTo>
                  <a:close/>
                </a:path>
              </a:pathLst>
            </a:custGeom>
            <a:solidFill>
              <a:srgbClr val="6F7082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63" name="Google Shape;1463;p45"/>
          <p:cNvGrpSpPr/>
          <p:nvPr/>
        </p:nvGrpSpPr>
        <p:grpSpPr>
          <a:xfrm>
            <a:off x="8191599" y="2664093"/>
            <a:ext cx="479083" cy="595031"/>
            <a:chOff x="5580610" y="1953710"/>
            <a:chExt cx="392498" cy="487491"/>
          </a:xfrm>
        </p:grpSpPr>
        <p:grpSp>
          <p:nvGrpSpPr>
            <p:cNvPr id="1464" name="Google Shape;1464;p45"/>
            <p:cNvGrpSpPr/>
            <p:nvPr/>
          </p:nvGrpSpPr>
          <p:grpSpPr>
            <a:xfrm>
              <a:off x="5580610" y="1953710"/>
              <a:ext cx="392498" cy="487491"/>
              <a:chOff x="7385113" y="1535430"/>
              <a:chExt cx="435673" cy="541115"/>
            </a:xfrm>
          </p:grpSpPr>
          <p:sp>
            <p:nvSpPr>
              <p:cNvPr id="1465" name="Google Shape;1465;p45"/>
              <p:cNvSpPr/>
              <p:nvPr/>
            </p:nvSpPr>
            <p:spPr>
              <a:xfrm>
                <a:off x="7385113" y="1535430"/>
                <a:ext cx="435673" cy="541115"/>
              </a:xfrm>
              <a:custGeom>
                <a:avLst/>
                <a:gdLst/>
                <a:ahLst/>
                <a:cxnLst/>
                <a:rect l="l" t="t" r="r" b="b"/>
                <a:pathLst>
                  <a:path w="435673" h="541115" extrusionOk="0">
                    <a:moveTo>
                      <a:pt x="394621" y="0"/>
                    </a:moveTo>
                    <a:cubicBezTo>
                      <a:pt x="417294" y="0"/>
                      <a:pt x="435674" y="18380"/>
                      <a:pt x="435674" y="41053"/>
                    </a:cubicBezTo>
                    <a:lnTo>
                      <a:pt x="435674" y="500062"/>
                    </a:lnTo>
                    <a:cubicBezTo>
                      <a:pt x="435674" y="522735"/>
                      <a:pt x="417294" y="541115"/>
                      <a:pt x="394621" y="541115"/>
                    </a:cubicBezTo>
                    <a:lnTo>
                      <a:pt x="41053" y="541115"/>
                    </a:lnTo>
                    <a:cubicBezTo>
                      <a:pt x="18380" y="541115"/>
                      <a:pt x="0" y="522735"/>
                      <a:pt x="0" y="500062"/>
                    </a:cubicBezTo>
                    <a:lnTo>
                      <a:pt x="0" y="41053"/>
                    </a:lnTo>
                    <a:cubicBezTo>
                      <a:pt x="0" y="18380"/>
                      <a:pt x="18380" y="0"/>
                      <a:pt x="410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466" name="Google Shape;1466;p45"/>
              <p:cNvGrpSpPr/>
              <p:nvPr/>
            </p:nvGrpSpPr>
            <p:grpSpPr>
              <a:xfrm>
                <a:off x="7612094" y="1566576"/>
                <a:ext cx="164781" cy="41529"/>
                <a:chOff x="7612094" y="1566576"/>
                <a:chExt cx="164781" cy="41529"/>
              </a:xfrm>
            </p:grpSpPr>
            <p:sp>
              <p:nvSpPr>
                <p:cNvPr id="1467" name="Google Shape;1467;p45"/>
                <p:cNvSpPr/>
                <p:nvPr/>
              </p:nvSpPr>
              <p:spPr>
                <a:xfrm>
                  <a:off x="7735347" y="1566576"/>
                  <a:ext cx="41528" cy="41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528" h="41529" extrusionOk="0">
                      <a:moveTo>
                        <a:pt x="41529" y="20765"/>
                      </a:moveTo>
                      <a:cubicBezTo>
                        <a:pt x="41529" y="32290"/>
                        <a:pt x="32195" y="41529"/>
                        <a:pt x="20764" y="41529"/>
                      </a:cubicBezTo>
                      <a:cubicBezTo>
                        <a:pt x="9335" y="41529"/>
                        <a:pt x="0" y="32194"/>
                        <a:pt x="0" y="20765"/>
                      </a:cubicBezTo>
                      <a:cubicBezTo>
                        <a:pt x="0" y="9334"/>
                        <a:pt x="9335" y="0"/>
                        <a:pt x="20764" y="0"/>
                      </a:cubicBezTo>
                      <a:cubicBezTo>
                        <a:pt x="32195" y="0"/>
                        <a:pt x="41529" y="9334"/>
                        <a:pt x="41529" y="2076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68" name="Google Shape;1468;p45"/>
                <p:cNvSpPr/>
                <p:nvPr/>
              </p:nvSpPr>
              <p:spPr>
                <a:xfrm>
                  <a:off x="7673721" y="1566576"/>
                  <a:ext cx="41528" cy="41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528" h="41529" extrusionOk="0">
                      <a:moveTo>
                        <a:pt x="41529" y="20765"/>
                      </a:moveTo>
                      <a:cubicBezTo>
                        <a:pt x="41529" y="32290"/>
                        <a:pt x="32195" y="41529"/>
                        <a:pt x="20764" y="41529"/>
                      </a:cubicBezTo>
                      <a:cubicBezTo>
                        <a:pt x="9334" y="41529"/>
                        <a:pt x="0" y="32194"/>
                        <a:pt x="0" y="20765"/>
                      </a:cubicBezTo>
                      <a:cubicBezTo>
                        <a:pt x="0" y="9334"/>
                        <a:pt x="9334" y="0"/>
                        <a:pt x="20764" y="0"/>
                      </a:cubicBezTo>
                      <a:cubicBezTo>
                        <a:pt x="32195" y="0"/>
                        <a:pt x="41529" y="9334"/>
                        <a:pt x="41529" y="2076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69" name="Google Shape;1469;p45"/>
                <p:cNvSpPr/>
                <p:nvPr/>
              </p:nvSpPr>
              <p:spPr>
                <a:xfrm>
                  <a:off x="7612094" y="1566576"/>
                  <a:ext cx="41529" cy="41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529" h="41529" extrusionOk="0">
                      <a:moveTo>
                        <a:pt x="41529" y="20765"/>
                      </a:moveTo>
                      <a:cubicBezTo>
                        <a:pt x="41529" y="32290"/>
                        <a:pt x="32195" y="41529"/>
                        <a:pt x="20764" y="41529"/>
                      </a:cubicBezTo>
                      <a:cubicBezTo>
                        <a:pt x="9335" y="41529"/>
                        <a:pt x="0" y="32194"/>
                        <a:pt x="0" y="20765"/>
                      </a:cubicBezTo>
                      <a:cubicBezTo>
                        <a:pt x="0" y="9334"/>
                        <a:pt x="9335" y="0"/>
                        <a:pt x="20764" y="0"/>
                      </a:cubicBezTo>
                      <a:cubicBezTo>
                        <a:pt x="32195" y="0"/>
                        <a:pt x="41529" y="9334"/>
                        <a:pt x="41529" y="20765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1470" name="Google Shape;1470;p45"/>
            <p:cNvGrpSpPr/>
            <p:nvPr/>
          </p:nvGrpSpPr>
          <p:grpSpPr>
            <a:xfrm>
              <a:off x="5612446" y="2047672"/>
              <a:ext cx="323505" cy="338352"/>
              <a:chOff x="7420451" y="1639728"/>
              <a:chExt cx="359091" cy="375571"/>
            </a:xfrm>
          </p:grpSpPr>
          <p:sp>
            <p:nvSpPr>
              <p:cNvPr id="1471" name="Google Shape;1471;p45"/>
              <p:cNvSpPr/>
              <p:nvPr/>
            </p:nvSpPr>
            <p:spPr>
              <a:xfrm>
                <a:off x="7420451" y="1852041"/>
                <a:ext cx="357473" cy="163258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163258" extrusionOk="0">
                    <a:moveTo>
                      <a:pt x="40196" y="72962"/>
                    </a:moveTo>
                    <a:lnTo>
                      <a:pt x="0" y="72962"/>
                    </a:lnTo>
                    <a:lnTo>
                      <a:pt x="0" y="90297"/>
                    </a:lnTo>
                    <a:lnTo>
                      <a:pt x="40196" y="90297"/>
                    </a:lnTo>
                    <a:lnTo>
                      <a:pt x="40196" y="72962"/>
                    </a:lnTo>
                    <a:close/>
                    <a:moveTo>
                      <a:pt x="185166" y="126778"/>
                    </a:moveTo>
                    <a:lnTo>
                      <a:pt x="294894" y="126778"/>
                    </a:lnTo>
                    <a:lnTo>
                      <a:pt x="294894" y="109347"/>
                    </a:lnTo>
                    <a:lnTo>
                      <a:pt x="185166" y="109347"/>
                    </a:lnTo>
                    <a:lnTo>
                      <a:pt x="185166" y="126778"/>
                    </a:lnTo>
                    <a:close/>
                    <a:moveTo>
                      <a:pt x="294894" y="0"/>
                    </a:moveTo>
                    <a:lnTo>
                      <a:pt x="38291" y="0"/>
                    </a:lnTo>
                    <a:lnTo>
                      <a:pt x="38291" y="17335"/>
                    </a:lnTo>
                    <a:lnTo>
                      <a:pt x="294894" y="17335"/>
                    </a:lnTo>
                    <a:lnTo>
                      <a:pt x="294894" y="0"/>
                    </a:lnTo>
                    <a:close/>
                    <a:moveTo>
                      <a:pt x="0" y="163259"/>
                    </a:moveTo>
                    <a:lnTo>
                      <a:pt x="99632" y="163259"/>
                    </a:lnTo>
                    <a:lnTo>
                      <a:pt x="99632" y="145828"/>
                    </a:lnTo>
                    <a:lnTo>
                      <a:pt x="0" y="145828"/>
                    </a:lnTo>
                    <a:lnTo>
                      <a:pt x="0" y="163259"/>
                    </a:lnTo>
                    <a:close/>
                    <a:moveTo>
                      <a:pt x="76581" y="36481"/>
                    </a:moveTo>
                    <a:lnTo>
                      <a:pt x="0" y="36481"/>
                    </a:lnTo>
                    <a:lnTo>
                      <a:pt x="0" y="53816"/>
                    </a:lnTo>
                    <a:lnTo>
                      <a:pt x="76581" y="53816"/>
                    </a:lnTo>
                    <a:lnTo>
                      <a:pt x="76581" y="36481"/>
                    </a:lnTo>
                    <a:close/>
                    <a:moveTo>
                      <a:pt x="52483" y="90297"/>
                    </a:moveTo>
                    <a:lnTo>
                      <a:pt x="207836" y="90297"/>
                    </a:lnTo>
                    <a:lnTo>
                      <a:pt x="207836" y="72962"/>
                    </a:lnTo>
                    <a:lnTo>
                      <a:pt x="52483" y="72962"/>
                    </a:lnTo>
                    <a:lnTo>
                      <a:pt x="52483" y="90297"/>
                    </a:lnTo>
                    <a:close/>
                    <a:moveTo>
                      <a:pt x="164402" y="109347"/>
                    </a:moveTo>
                    <a:lnTo>
                      <a:pt x="0" y="109347"/>
                    </a:lnTo>
                    <a:lnTo>
                      <a:pt x="0" y="126778"/>
                    </a:lnTo>
                    <a:lnTo>
                      <a:pt x="164402" y="126778"/>
                    </a:lnTo>
                    <a:lnTo>
                      <a:pt x="164402" y="109347"/>
                    </a:lnTo>
                    <a:close/>
                    <a:moveTo>
                      <a:pt x="220218" y="90297"/>
                    </a:moveTo>
                    <a:lnTo>
                      <a:pt x="357378" y="90297"/>
                    </a:lnTo>
                    <a:lnTo>
                      <a:pt x="357378" y="72962"/>
                    </a:lnTo>
                    <a:lnTo>
                      <a:pt x="220218" y="72962"/>
                    </a:lnTo>
                    <a:lnTo>
                      <a:pt x="220218" y="90297"/>
                    </a:lnTo>
                    <a:close/>
                    <a:moveTo>
                      <a:pt x="97441" y="53816"/>
                    </a:moveTo>
                    <a:lnTo>
                      <a:pt x="357474" y="53816"/>
                    </a:lnTo>
                    <a:lnTo>
                      <a:pt x="357474" y="36481"/>
                    </a:lnTo>
                    <a:lnTo>
                      <a:pt x="97441" y="36481"/>
                    </a:lnTo>
                    <a:lnTo>
                      <a:pt x="97441" y="53816"/>
                    </a:lnTo>
                    <a:close/>
                    <a:moveTo>
                      <a:pt x="305371" y="0"/>
                    </a:moveTo>
                    <a:lnTo>
                      <a:pt x="305371" y="17335"/>
                    </a:lnTo>
                    <a:lnTo>
                      <a:pt x="357378" y="17335"/>
                    </a:lnTo>
                    <a:lnTo>
                      <a:pt x="357378" y="0"/>
                    </a:lnTo>
                    <a:lnTo>
                      <a:pt x="305371" y="0"/>
                    </a:lnTo>
                    <a:close/>
                    <a:moveTo>
                      <a:pt x="315659" y="126778"/>
                    </a:moveTo>
                    <a:lnTo>
                      <a:pt x="357378" y="126778"/>
                    </a:lnTo>
                    <a:lnTo>
                      <a:pt x="357378" y="109347"/>
                    </a:lnTo>
                    <a:lnTo>
                      <a:pt x="315659" y="109347"/>
                    </a:lnTo>
                    <a:lnTo>
                      <a:pt x="315659" y="126778"/>
                    </a:lnTo>
                    <a:close/>
                    <a:moveTo>
                      <a:pt x="120396" y="163259"/>
                    </a:moveTo>
                    <a:lnTo>
                      <a:pt x="222981" y="163259"/>
                    </a:lnTo>
                    <a:lnTo>
                      <a:pt x="222981" y="145828"/>
                    </a:lnTo>
                    <a:lnTo>
                      <a:pt x="120396" y="145828"/>
                    </a:lnTo>
                    <a:lnTo>
                      <a:pt x="120396" y="163259"/>
                    </a:lnTo>
                    <a:close/>
                    <a:moveTo>
                      <a:pt x="235363" y="163259"/>
                    </a:moveTo>
                    <a:lnTo>
                      <a:pt x="313563" y="163259"/>
                    </a:lnTo>
                    <a:lnTo>
                      <a:pt x="313563" y="145828"/>
                    </a:lnTo>
                    <a:lnTo>
                      <a:pt x="235363" y="145828"/>
                    </a:lnTo>
                    <a:lnTo>
                      <a:pt x="235363" y="163259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2" name="Google Shape;1472;p45"/>
              <p:cNvSpPr/>
              <p:nvPr/>
            </p:nvSpPr>
            <p:spPr>
              <a:xfrm>
                <a:off x="7425594" y="1639728"/>
                <a:ext cx="353948" cy="180117"/>
              </a:xfrm>
              <a:custGeom>
                <a:avLst/>
                <a:gdLst/>
                <a:ahLst/>
                <a:cxnLst/>
                <a:rect l="l" t="t" r="r" b="b"/>
                <a:pathLst>
                  <a:path w="353948" h="180117" extrusionOk="0">
                    <a:moveTo>
                      <a:pt x="0" y="0"/>
                    </a:moveTo>
                    <a:lnTo>
                      <a:pt x="353949" y="0"/>
                    </a:lnTo>
                    <a:lnTo>
                      <a:pt x="353949" y="180118"/>
                    </a:lnTo>
                    <a:lnTo>
                      <a:pt x="0" y="18011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473" name="Google Shape;1473;p45"/>
          <p:cNvGrpSpPr/>
          <p:nvPr/>
        </p:nvGrpSpPr>
        <p:grpSpPr>
          <a:xfrm>
            <a:off x="136103" y="321913"/>
            <a:ext cx="1153901" cy="1166750"/>
            <a:chOff x="6568493" y="8"/>
            <a:chExt cx="1820608" cy="1840590"/>
          </a:xfrm>
        </p:grpSpPr>
        <p:sp>
          <p:nvSpPr>
            <p:cNvPr id="1474" name="Google Shape;1474;p45"/>
            <p:cNvSpPr/>
            <p:nvPr/>
          </p:nvSpPr>
          <p:spPr>
            <a:xfrm>
              <a:off x="6737915" y="169351"/>
              <a:ext cx="1651185" cy="1671247"/>
            </a:xfrm>
            <a:custGeom>
              <a:avLst/>
              <a:gdLst/>
              <a:ahLst/>
              <a:cxnLst/>
              <a:rect l="l" t="t" r="r" b="b"/>
              <a:pathLst>
                <a:path w="1959864" h="1983676" extrusionOk="0">
                  <a:moveTo>
                    <a:pt x="1868520" y="0"/>
                  </a:moveTo>
                  <a:lnTo>
                    <a:pt x="91345" y="0"/>
                  </a:lnTo>
                  <a:cubicBezTo>
                    <a:pt x="40958" y="0"/>
                    <a:pt x="0" y="40958"/>
                    <a:pt x="0" y="91345"/>
                  </a:cubicBezTo>
                  <a:lnTo>
                    <a:pt x="0" y="1892427"/>
                  </a:lnTo>
                  <a:cubicBezTo>
                    <a:pt x="0" y="1942814"/>
                    <a:pt x="40958" y="1983677"/>
                    <a:pt x="91345" y="1983677"/>
                  </a:cubicBezTo>
                  <a:lnTo>
                    <a:pt x="1868520" y="1983677"/>
                  </a:lnTo>
                  <a:cubicBezTo>
                    <a:pt x="1918906" y="1983677"/>
                    <a:pt x="1959864" y="1942814"/>
                    <a:pt x="1959864" y="1892427"/>
                  </a:cubicBezTo>
                  <a:lnTo>
                    <a:pt x="1959864" y="91345"/>
                  </a:lnTo>
                  <a:cubicBezTo>
                    <a:pt x="1959864" y="40958"/>
                    <a:pt x="1918906" y="0"/>
                    <a:pt x="18685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5" name="Google Shape;1475;p45"/>
            <p:cNvSpPr/>
            <p:nvPr/>
          </p:nvSpPr>
          <p:spPr>
            <a:xfrm>
              <a:off x="6653203" y="8"/>
              <a:ext cx="1651185" cy="1671247"/>
            </a:xfrm>
            <a:custGeom>
              <a:avLst/>
              <a:gdLst/>
              <a:ahLst/>
              <a:cxnLst/>
              <a:rect l="l" t="t" r="r" b="b"/>
              <a:pathLst>
                <a:path w="1959864" h="1983676" extrusionOk="0">
                  <a:moveTo>
                    <a:pt x="1868519" y="0"/>
                  </a:moveTo>
                  <a:lnTo>
                    <a:pt x="91345" y="0"/>
                  </a:lnTo>
                  <a:cubicBezTo>
                    <a:pt x="40958" y="0"/>
                    <a:pt x="0" y="40958"/>
                    <a:pt x="0" y="91345"/>
                  </a:cubicBezTo>
                  <a:lnTo>
                    <a:pt x="0" y="1892427"/>
                  </a:lnTo>
                  <a:cubicBezTo>
                    <a:pt x="0" y="1942814"/>
                    <a:pt x="40958" y="1983677"/>
                    <a:pt x="91345" y="1983677"/>
                  </a:cubicBezTo>
                  <a:lnTo>
                    <a:pt x="1868519" y="1983677"/>
                  </a:lnTo>
                  <a:cubicBezTo>
                    <a:pt x="1918907" y="1983677"/>
                    <a:pt x="1959865" y="1942814"/>
                    <a:pt x="1959865" y="1892427"/>
                  </a:cubicBezTo>
                  <a:lnTo>
                    <a:pt x="1959865" y="91345"/>
                  </a:lnTo>
                  <a:cubicBezTo>
                    <a:pt x="1959865" y="40958"/>
                    <a:pt x="1918907" y="0"/>
                    <a:pt x="18685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476" name="Google Shape;1476;p45"/>
            <p:cNvGrpSpPr/>
            <p:nvPr/>
          </p:nvGrpSpPr>
          <p:grpSpPr>
            <a:xfrm>
              <a:off x="6568493" y="84720"/>
              <a:ext cx="1649109" cy="1669065"/>
              <a:chOff x="8921020" y="472154"/>
              <a:chExt cx="1959958" cy="1983676"/>
            </a:xfrm>
          </p:grpSpPr>
          <p:sp>
            <p:nvSpPr>
              <p:cNvPr id="1477" name="Google Shape;1477;p45"/>
              <p:cNvSpPr/>
              <p:nvPr/>
            </p:nvSpPr>
            <p:spPr>
              <a:xfrm>
                <a:off x="8921114" y="472154"/>
                <a:ext cx="1959864" cy="1983676"/>
              </a:xfrm>
              <a:custGeom>
                <a:avLst/>
                <a:gdLst/>
                <a:ahLst/>
                <a:cxnLst/>
                <a:rect l="l" t="t" r="r" b="b"/>
                <a:pathLst>
                  <a:path w="1959864" h="1983676" extrusionOk="0">
                    <a:moveTo>
                      <a:pt x="1959864" y="91345"/>
                    </a:moveTo>
                    <a:lnTo>
                      <a:pt x="1959864" y="1892427"/>
                    </a:lnTo>
                    <a:cubicBezTo>
                      <a:pt x="1959864" y="1942814"/>
                      <a:pt x="1918907" y="1983677"/>
                      <a:pt x="1868520" y="1983677"/>
                    </a:cubicBezTo>
                    <a:lnTo>
                      <a:pt x="91345" y="1983677"/>
                    </a:lnTo>
                    <a:cubicBezTo>
                      <a:pt x="40958" y="1983677"/>
                      <a:pt x="0" y="1942814"/>
                      <a:pt x="0" y="1892427"/>
                    </a:cubicBezTo>
                    <a:lnTo>
                      <a:pt x="0" y="91345"/>
                    </a:lnTo>
                    <a:cubicBezTo>
                      <a:pt x="0" y="40958"/>
                      <a:pt x="40958" y="0"/>
                      <a:pt x="91345" y="0"/>
                    </a:cubicBezTo>
                    <a:lnTo>
                      <a:pt x="1868520" y="0"/>
                    </a:lnTo>
                    <a:cubicBezTo>
                      <a:pt x="1918907" y="0"/>
                      <a:pt x="1959864" y="40958"/>
                      <a:pt x="1959864" y="9134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8" name="Google Shape;1478;p45"/>
              <p:cNvSpPr/>
              <p:nvPr/>
            </p:nvSpPr>
            <p:spPr>
              <a:xfrm>
                <a:off x="8921020" y="472154"/>
                <a:ext cx="1959958" cy="172307"/>
              </a:xfrm>
              <a:custGeom>
                <a:avLst/>
                <a:gdLst/>
                <a:ahLst/>
                <a:cxnLst/>
                <a:rect l="l" t="t" r="r" b="b"/>
                <a:pathLst>
                  <a:path w="1959958" h="172307" extrusionOk="0">
                    <a:moveTo>
                      <a:pt x="1959959" y="91345"/>
                    </a:moveTo>
                    <a:lnTo>
                      <a:pt x="1959959" y="172307"/>
                    </a:lnTo>
                    <a:lnTo>
                      <a:pt x="0" y="172307"/>
                    </a:lnTo>
                    <a:lnTo>
                      <a:pt x="0" y="91345"/>
                    </a:lnTo>
                    <a:cubicBezTo>
                      <a:pt x="0" y="40958"/>
                      <a:pt x="40957" y="0"/>
                      <a:pt x="91344" y="0"/>
                    </a:cubicBezTo>
                    <a:lnTo>
                      <a:pt x="1868519" y="0"/>
                    </a:lnTo>
                    <a:cubicBezTo>
                      <a:pt x="1918906" y="0"/>
                      <a:pt x="1959864" y="40958"/>
                      <a:pt x="1959864" y="91345"/>
                    </a:cubicBezTo>
                    <a:close/>
                  </a:path>
                </a:pathLst>
              </a:custGeom>
              <a:solidFill>
                <a:srgbClr val="000000">
                  <a:alpha val="100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479" name="Google Shape;1479;p45"/>
              <p:cNvGrpSpPr/>
              <p:nvPr/>
            </p:nvGrpSpPr>
            <p:grpSpPr>
              <a:xfrm>
                <a:off x="9011888" y="537781"/>
                <a:ext cx="255174" cy="64389"/>
                <a:chOff x="9011888" y="537781"/>
                <a:chExt cx="255174" cy="64389"/>
              </a:xfrm>
            </p:grpSpPr>
            <p:sp>
              <p:nvSpPr>
                <p:cNvPr id="1480" name="Google Shape;1480;p45"/>
                <p:cNvSpPr/>
                <p:nvPr/>
              </p:nvSpPr>
              <p:spPr>
                <a:xfrm>
                  <a:off x="9202673" y="537781"/>
                  <a:ext cx="64389" cy="64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89" h="64389" extrusionOk="0">
                      <a:moveTo>
                        <a:pt x="64389" y="32195"/>
                      </a:moveTo>
                      <a:cubicBezTo>
                        <a:pt x="64389" y="50006"/>
                        <a:pt x="50006" y="64389"/>
                        <a:pt x="32195" y="64389"/>
                      </a:cubicBezTo>
                      <a:cubicBezTo>
                        <a:pt x="14383" y="64389"/>
                        <a:pt x="0" y="50006"/>
                        <a:pt x="0" y="32195"/>
                      </a:cubicBezTo>
                      <a:cubicBezTo>
                        <a:pt x="0" y="14383"/>
                        <a:pt x="14383" y="0"/>
                        <a:pt x="32195" y="0"/>
                      </a:cubicBezTo>
                      <a:cubicBezTo>
                        <a:pt x="50006" y="0"/>
                        <a:pt x="64389" y="14383"/>
                        <a:pt x="64389" y="3219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81" name="Google Shape;1481;p45"/>
                <p:cNvSpPr/>
                <p:nvPr/>
              </p:nvSpPr>
              <p:spPr>
                <a:xfrm>
                  <a:off x="9107233" y="537781"/>
                  <a:ext cx="64389" cy="64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89" h="64389" extrusionOk="0">
                      <a:moveTo>
                        <a:pt x="64389" y="32195"/>
                      </a:moveTo>
                      <a:cubicBezTo>
                        <a:pt x="64389" y="50006"/>
                        <a:pt x="50006" y="64389"/>
                        <a:pt x="32195" y="64389"/>
                      </a:cubicBezTo>
                      <a:cubicBezTo>
                        <a:pt x="14383" y="64389"/>
                        <a:pt x="0" y="50006"/>
                        <a:pt x="0" y="32195"/>
                      </a:cubicBezTo>
                      <a:cubicBezTo>
                        <a:pt x="0" y="14383"/>
                        <a:pt x="14383" y="0"/>
                        <a:pt x="32195" y="0"/>
                      </a:cubicBezTo>
                      <a:cubicBezTo>
                        <a:pt x="50006" y="0"/>
                        <a:pt x="64389" y="14383"/>
                        <a:pt x="64389" y="3219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82" name="Google Shape;1482;p45"/>
                <p:cNvSpPr/>
                <p:nvPr/>
              </p:nvSpPr>
              <p:spPr>
                <a:xfrm>
                  <a:off x="9011888" y="537781"/>
                  <a:ext cx="64389" cy="64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89" h="64389" extrusionOk="0">
                      <a:moveTo>
                        <a:pt x="64389" y="32195"/>
                      </a:moveTo>
                      <a:cubicBezTo>
                        <a:pt x="64389" y="50006"/>
                        <a:pt x="50006" y="64389"/>
                        <a:pt x="32195" y="64389"/>
                      </a:cubicBezTo>
                      <a:cubicBezTo>
                        <a:pt x="14383" y="64389"/>
                        <a:pt x="0" y="50006"/>
                        <a:pt x="0" y="32195"/>
                      </a:cubicBezTo>
                      <a:cubicBezTo>
                        <a:pt x="0" y="14383"/>
                        <a:pt x="14383" y="0"/>
                        <a:pt x="32195" y="0"/>
                      </a:cubicBezTo>
                      <a:cubicBezTo>
                        <a:pt x="50006" y="0"/>
                        <a:pt x="64389" y="14383"/>
                        <a:pt x="64389" y="32195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1483" name="Google Shape;1483;p45"/>
            <p:cNvGrpSpPr/>
            <p:nvPr/>
          </p:nvGrpSpPr>
          <p:grpSpPr>
            <a:xfrm>
              <a:off x="6795939" y="406335"/>
              <a:ext cx="1194216" cy="1228757"/>
              <a:chOff x="9191339" y="854392"/>
              <a:chExt cx="1419320" cy="1460372"/>
            </a:xfrm>
          </p:grpSpPr>
          <p:grpSp>
            <p:nvGrpSpPr>
              <p:cNvPr id="1484" name="Google Shape;1484;p45"/>
              <p:cNvGrpSpPr/>
              <p:nvPr/>
            </p:nvGrpSpPr>
            <p:grpSpPr>
              <a:xfrm>
                <a:off x="9191339" y="1884045"/>
                <a:ext cx="604932" cy="420243"/>
                <a:chOff x="9191339" y="1884045"/>
                <a:chExt cx="604932" cy="420243"/>
              </a:xfrm>
            </p:grpSpPr>
            <p:sp>
              <p:nvSpPr>
                <p:cNvPr id="1485" name="Google Shape;1485;p45"/>
                <p:cNvSpPr/>
                <p:nvPr/>
              </p:nvSpPr>
              <p:spPr>
                <a:xfrm>
                  <a:off x="9191339" y="1884045"/>
                  <a:ext cx="237077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077" h="52959" extrusionOk="0">
                      <a:moveTo>
                        <a:pt x="0" y="0"/>
                      </a:moveTo>
                      <a:lnTo>
                        <a:pt x="237077" y="0"/>
                      </a:lnTo>
                      <a:lnTo>
                        <a:pt x="237077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86" name="Google Shape;1486;p45"/>
                <p:cNvSpPr/>
                <p:nvPr/>
              </p:nvSpPr>
              <p:spPr>
                <a:xfrm>
                  <a:off x="9449466" y="1884045"/>
                  <a:ext cx="182498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498" h="52959" extrusionOk="0">
                      <a:moveTo>
                        <a:pt x="0" y="0"/>
                      </a:moveTo>
                      <a:lnTo>
                        <a:pt x="182499" y="0"/>
                      </a:lnTo>
                      <a:lnTo>
                        <a:pt x="182499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87" name="Google Shape;1487;p45"/>
                <p:cNvSpPr/>
                <p:nvPr/>
              </p:nvSpPr>
              <p:spPr>
                <a:xfrm>
                  <a:off x="9651396" y="1884045"/>
                  <a:ext cx="144875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875" h="52959" extrusionOk="0">
                      <a:moveTo>
                        <a:pt x="0" y="0"/>
                      </a:moveTo>
                      <a:lnTo>
                        <a:pt x="144876" y="0"/>
                      </a:lnTo>
                      <a:lnTo>
                        <a:pt x="144876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88" name="Google Shape;1488;p45"/>
                <p:cNvSpPr/>
                <p:nvPr/>
              </p:nvSpPr>
              <p:spPr>
                <a:xfrm>
                  <a:off x="9308306" y="2006536"/>
                  <a:ext cx="487965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965" h="52959" extrusionOk="0">
                      <a:moveTo>
                        <a:pt x="0" y="0"/>
                      </a:moveTo>
                      <a:lnTo>
                        <a:pt x="487966" y="0"/>
                      </a:lnTo>
                      <a:lnTo>
                        <a:pt x="487966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89" name="Google Shape;1489;p45"/>
                <p:cNvSpPr/>
                <p:nvPr/>
              </p:nvSpPr>
              <p:spPr>
                <a:xfrm>
                  <a:off x="9191339" y="2006536"/>
                  <a:ext cx="89630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630" h="52959" extrusionOk="0">
                      <a:moveTo>
                        <a:pt x="0" y="0"/>
                      </a:moveTo>
                      <a:lnTo>
                        <a:pt x="89630" y="0"/>
                      </a:lnTo>
                      <a:lnTo>
                        <a:pt x="89630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90" name="Google Shape;1490;p45"/>
                <p:cNvSpPr/>
                <p:nvPr/>
              </p:nvSpPr>
              <p:spPr>
                <a:xfrm>
                  <a:off x="9460325" y="2128932"/>
                  <a:ext cx="230790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790" h="52959" extrusionOk="0">
                      <a:moveTo>
                        <a:pt x="0" y="0"/>
                      </a:moveTo>
                      <a:lnTo>
                        <a:pt x="230791" y="0"/>
                      </a:lnTo>
                      <a:lnTo>
                        <a:pt x="230791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91" name="Google Shape;1491;p45"/>
                <p:cNvSpPr/>
                <p:nvPr/>
              </p:nvSpPr>
              <p:spPr>
                <a:xfrm>
                  <a:off x="9713023" y="2128932"/>
                  <a:ext cx="83248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248" h="52959" extrusionOk="0">
                      <a:moveTo>
                        <a:pt x="0" y="0"/>
                      </a:moveTo>
                      <a:lnTo>
                        <a:pt x="83248" y="0"/>
                      </a:lnTo>
                      <a:lnTo>
                        <a:pt x="83248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92" name="Google Shape;1492;p45"/>
                <p:cNvSpPr/>
                <p:nvPr/>
              </p:nvSpPr>
              <p:spPr>
                <a:xfrm>
                  <a:off x="9191339" y="2128932"/>
                  <a:ext cx="247935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935" h="52959" extrusionOk="0">
                      <a:moveTo>
                        <a:pt x="0" y="0"/>
                      </a:moveTo>
                      <a:lnTo>
                        <a:pt x="247936" y="0"/>
                      </a:lnTo>
                      <a:lnTo>
                        <a:pt x="247936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93" name="Google Shape;1493;p45"/>
                <p:cNvSpPr/>
                <p:nvPr/>
              </p:nvSpPr>
              <p:spPr>
                <a:xfrm>
                  <a:off x="9365170" y="2251329"/>
                  <a:ext cx="200977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977" h="52959" extrusionOk="0">
                      <a:moveTo>
                        <a:pt x="0" y="0"/>
                      </a:moveTo>
                      <a:lnTo>
                        <a:pt x="200977" y="0"/>
                      </a:lnTo>
                      <a:lnTo>
                        <a:pt x="200977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94" name="Google Shape;1494;p45"/>
                <p:cNvSpPr/>
                <p:nvPr/>
              </p:nvSpPr>
              <p:spPr>
                <a:xfrm>
                  <a:off x="9191339" y="2251329"/>
                  <a:ext cx="151256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256" h="52959" extrusionOk="0">
                      <a:moveTo>
                        <a:pt x="0" y="0"/>
                      </a:moveTo>
                      <a:lnTo>
                        <a:pt x="151257" y="0"/>
                      </a:lnTo>
                      <a:lnTo>
                        <a:pt x="151257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495" name="Google Shape;1495;p45"/>
              <p:cNvGrpSpPr/>
              <p:nvPr/>
            </p:nvGrpSpPr>
            <p:grpSpPr>
              <a:xfrm>
                <a:off x="10004774" y="854392"/>
                <a:ext cx="604932" cy="420243"/>
                <a:chOff x="10004774" y="854392"/>
                <a:chExt cx="604932" cy="420243"/>
              </a:xfrm>
            </p:grpSpPr>
            <p:sp>
              <p:nvSpPr>
                <p:cNvPr id="1496" name="Google Shape;1496;p45"/>
                <p:cNvSpPr/>
                <p:nvPr/>
              </p:nvSpPr>
              <p:spPr>
                <a:xfrm>
                  <a:off x="10004774" y="854392"/>
                  <a:ext cx="237077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077" h="52959" extrusionOk="0">
                      <a:moveTo>
                        <a:pt x="0" y="0"/>
                      </a:moveTo>
                      <a:lnTo>
                        <a:pt x="237077" y="0"/>
                      </a:lnTo>
                      <a:lnTo>
                        <a:pt x="237077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97" name="Google Shape;1497;p45"/>
                <p:cNvSpPr/>
                <p:nvPr/>
              </p:nvSpPr>
              <p:spPr>
                <a:xfrm>
                  <a:off x="10262901" y="854392"/>
                  <a:ext cx="182498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498" h="52959" extrusionOk="0">
                      <a:moveTo>
                        <a:pt x="0" y="0"/>
                      </a:moveTo>
                      <a:lnTo>
                        <a:pt x="182498" y="0"/>
                      </a:lnTo>
                      <a:lnTo>
                        <a:pt x="182498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98" name="Google Shape;1498;p45"/>
                <p:cNvSpPr/>
                <p:nvPr/>
              </p:nvSpPr>
              <p:spPr>
                <a:xfrm>
                  <a:off x="10464831" y="854392"/>
                  <a:ext cx="144875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875" h="52959" extrusionOk="0">
                      <a:moveTo>
                        <a:pt x="0" y="0"/>
                      </a:moveTo>
                      <a:lnTo>
                        <a:pt x="144875" y="0"/>
                      </a:lnTo>
                      <a:lnTo>
                        <a:pt x="144875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99" name="Google Shape;1499;p45"/>
                <p:cNvSpPr/>
                <p:nvPr/>
              </p:nvSpPr>
              <p:spPr>
                <a:xfrm>
                  <a:off x="10121741" y="976788"/>
                  <a:ext cx="487965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965" h="52959" extrusionOk="0">
                      <a:moveTo>
                        <a:pt x="0" y="0"/>
                      </a:moveTo>
                      <a:lnTo>
                        <a:pt x="487966" y="0"/>
                      </a:lnTo>
                      <a:lnTo>
                        <a:pt x="487966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00" name="Google Shape;1500;p45"/>
                <p:cNvSpPr/>
                <p:nvPr/>
              </p:nvSpPr>
              <p:spPr>
                <a:xfrm>
                  <a:off x="10004774" y="976788"/>
                  <a:ext cx="89630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630" h="52959" extrusionOk="0">
                      <a:moveTo>
                        <a:pt x="0" y="0"/>
                      </a:moveTo>
                      <a:lnTo>
                        <a:pt x="89630" y="0"/>
                      </a:lnTo>
                      <a:lnTo>
                        <a:pt x="89630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01" name="Google Shape;1501;p45"/>
                <p:cNvSpPr/>
                <p:nvPr/>
              </p:nvSpPr>
              <p:spPr>
                <a:xfrm>
                  <a:off x="10273760" y="1099280"/>
                  <a:ext cx="230790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790" h="52959" extrusionOk="0">
                      <a:moveTo>
                        <a:pt x="0" y="0"/>
                      </a:moveTo>
                      <a:lnTo>
                        <a:pt x="230790" y="0"/>
                      </a:lnTo>
                      <a:lnTo>
                        <a:pt x="230790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02" name="Google Shape;1502;p45"/>
                <p:cNvSpPr/>
                <p:nvPr/>
              </p:nvSpPr>
              <p:spPr>
                <a:xfrm>
                  <a:off x="10526458" y="1099280"/>
                  <a:ext cx="83248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248" h="52959" extrusionOk="0">
                      <a:moveTo>
                        <a:pt x="0" y="0"/>
                      </a:moveTo>
                      <a:lnTo>
                        <a:pt x="83249" y="0"/>
                      </a:lnTo>
                      <a:lnTo>
                        <a:pt x="83249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03" name="Google Shape;1503;p45"/>
                <p:cNvSpPr/>
                <p:nvPr/>
              </p:nvSpPr>
              <p:spPr>
                <a:xfrm>
                  <a:off x="10004774" y="1099280"/>
                  <a:ext cx="247935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935" h="52959" extrusionOk="0">
                      <a:moveTo>
                        <a:pt x="0" y="0"/>
                      </a:moveTo>
                      <a:lnTo>
                        <a:pt x="247936" y="0"/>
                      </a:lnTo>
                      <a:lnTo>
                        <a:pt x="247936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04" name="Google Shape;1504;p45"/>
                <p:cNvSpPr/>
                <p:nvPr/>
              </p:nvSpPr>
              <p:spPr>
                <a:xfrm>
                  <a:off x="10178700" y="1221676"/>
                  <a:ext cx="200977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977" h="52959" extrusionOk="0">
                      <a:moveTo>
                        <a:pt x="0" y="0"/>
                      </a:moveTo>
                      <a:lnTo>
                        <a:pt x="200977" y="0"/>
                      </a:lnTo>
                      <a:lnTo>
                        <a:pt x="200977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05" name="Google Shape;1505;p45"/>
                <p:cNvSpPr/>
                <p:nvPr/>
              </p:nvSpPr>
              <p:spPr>
                <a:xfrm>
                  <a:off x="10004774" y="1221676"/>
                  <a:ext cx="151256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256" h="52959" extrusionOk="0">
                      <a:moveTo>
                        <a:pt x="0" y="0"/>
                      </a:moveTo>
                      <a:lnTo>
                        <a:pt x="151257" y="0"/>
                      </a:lnTo>
                      <a:lnTo>
                        <a:pt x="151257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506" name="Google Shape;1506;p45"/>
              <p:cNvGrpSpPr/>
              <p:nvPr/>
            </p:nvGrpSpPr>
            <p:grpSpPr>
              <a:xfrm>
                <a:off x="10004774" y="1374362"/>
                <a:ext cx="604932" cy="303466"/>
                <a:chOff x="10004774" y="1374362"/>
                <a:chExt cx="604932" cy="303466"/>
              </a:xfrm>
            </p:grpSpPr>
            <p:sp>
              <p:nvSpPr>
                <p:cNvPr id="1507" name="Google Shape;1507;p45"/>
                <p:cNvSpPr/>
                <p:nvPr/>
              </p:nvSpPr>
              <p:spPr>
                <a:xfrm>
                  <a:off x="10004774" y="1374362"/>
                  <a:ext cx="237077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077" h="52959" extrusionOk="0">
                      <a:moveTo>
                        <a:pt x="0" y="0"/>
                      </a:moveTo>
                      <a:lnTo>
                        <a:pt x="237077" y="0"/>
                      </a:lnTo>
                      <a:lnTo>
                        <a:pt x="237077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08" name="Google Shape;1508;p45"/>
                <p:cNvSpPr/>
                <p:nvPr/>
              </p:nvSpPr>
              <p:spPr>
                <a:xfrm>
                  <a:off x="10262901" y="1374362"/>
                  <a:ext cx="182498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498" h="52959" extrusionOk="0">
                      <a:moveTo>
                        <a:pt x="0" y="0"/>
                      </a:moveTo>
                      <a:lnTo>
                        <a:pt x="182498" y="0"/>
                      </a:lnTo>
                      <a:lnTo>
                        <a:pt x="182498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09" name="Google Shape;1509;p45"/>
                <p:cNvSpPr/>
                <p:nvPr/>
              </p:nvSpPr>
              <p:spPr>
                <a:xfrm>
                  <a:off x="10464831" y="1374362"/>
                  <a:ext cx="144875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875" h="52959" extrusionOk="0">
                      <a:moveTo>
                        <a:pt x="0" y="0"/>
                      </a:moveTo>
                      <a:lnTo>
                        <a:pt x="144875" y="0"/>
                      </a:lnTo>
                      <a:lnTo>
                        <a:pt x="144875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10" name="Google Shape;1510;p45"/>
                <p:cNvSpPr/>
                <p:nvPr/>
              </p:nvSpPr>
              <p:spPr>
                <a:xfrm>
                  <a:off x="10273760" y="1502378"/>
                  <a:ext cx="230790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790" h="52959" extrusionOk="0">
                      <a:moveTo>
                        <a:pt x="0" y="0"/>
                      </a:moveTo>
                      <a:lnTo>
                        <a:pt x="230790" y="0"/>
                      </a:lnTo>
                      <a:lnTo>
                        <a:pt x="230790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11" name="Google Shape;1511;p45"/>
                <p:cNvSpPr/>
                <p:nvPr/>
              </p:nvSpPr>
              <p:spPr>
                <a:xfrm>
                  <a:off x="10526458" y="1502378"/>
                  <a:ext cx="83248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248" h="52959" extrusionOk="0">
                      <a:moveTo>
                        <a:pt x="0" y="0"/>
                      </a:moveTo>
                      <a:lnTo>
                        <a:pt x="83249" y="0"/>
                      </a:lnTo>
                      <a:lnTo>
                        <a:pt x="83249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12" name="Google Shape;1512;p45"/>
                <p:cNvSpPr/>
                <p:nvPr/>
              </p:nvSpPr>
              <p:spPr>
                <a:xfrm>
                  <a:off x="10004774" y="1502378"/>
                  <a:ext cx="247935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935" h="52959" extrusionOk="0">
                      <a:moveTo>
                        <a:pt x="0" y="0"/>
                      </a:moveTo>
                      <a:lnTo>
                        <a:pt x="247936" y="0"/>
                      </a:lnTo>
                      <a:lnTo>
                        <a:pt x="247936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13" name="Google Shape;1513;p45"/>
                <p:cNvSpPr/>
                <p:nvPr/>
              </p:nvSpPr>
              <p:spPr>
                <a:xfrm>
                  <a:off x="10178700" y="1624869"/>
                  <a:ext cx="200977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977" h="52959" extrusionOk="0">
                      <a:moveTo>
                        <a:pt x="0" y="0"/>
                      </a:moveTo>
                      <a:lnTo>
                        <a:pt x="200977" y="0"/>
                      </a:lnTo>
                      <a:lnTo>
                        <a:pt x="200977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14" name="Google Shape;1514;p45"/>
                <p:cNvSpPr/>
                <p:nvPr/>
              </p:nvSpPr>
              <p:spPr>
                <a:xfrm>
                  <a:off x="10004774" y="1624869"/>
                  <a:ext cx="151256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256" h="52959" extrusionOk="0">
                      <a:moveTo>
                        <a:pt x="0" y="0"/>
                      </a:moveTo>
                      <a:lnTo>
                        <a:pt x="151257" y="0"/>
                      </a:lnTo>
                      <a:lnTo>
                        <a:pt x="151257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515" name="Google Shape;1515;p45"/>
              <p:cNvSpPr/>
              <p:nvPr/>
            </p:nvSpPr>
            <p:spPr>
              <a:xfrm>
                <a:off x="10004774" y="1875948"/>
                <a:ext cx="605885" cy="438816"/>
              </a:xfrm>
              <a:custGeom>
                <a:avLst/>
                <a:gdLst/>
                <a:ahLst/>
                <a:cxnLst/>
                <a:rect l="l" t="t" r="r" b="b"/>
                <a:pathLst>
                  <a:path w="605885" h="438816" extrusionOk="0">
                    <a:moveTo>
                      <a:pt x="572167" y="0"/>
                    </a:moveTo>
                    <a:cubicBezTo>
                      <a:pt x="590789" y="0"/>
                      <a:pt x="605885" y="15096"/>
                      <a:pt x="605885" y="33718"/>
                    </a:cubicBezTo>
                    <a:lnTo>
                      <a:pt x="605885" y="405098"/>
                    </a:lnTo>
                    <a:cubicBezTo>
                      <a:pt x="605885" y="423720"/>
                      <a:pt x="590789" y="438817"/>
                      <a:pt x="572167" y="438817"/>
                    </a:cubicBezTo>
                    <a:lnTo>
                      <a:pt x="33718" y="438817"/>
                    </a:lnTo>
                    <a:cubicBezTo>
                      <a:pt x="15096" y="438817"/>
                      <a:pt x="0" y="423720"/>
                      <a:pt x="0" y="405098"/>
                    </a:cubicBezTo>
                    <a:lnTo>
                      <a:pt x="0" y="33718"/>
                    </a:lnTo>
                    <a:cubicBezTo>
                      <a:pt x="0" y="15096"/>
                      <a:pt x="15096" y="0"/>
                      <a:pt x="3371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6" name="Google Shape;1516;p45"/>
              <p:cNvSpPr/>
              <p:nvPr/>
            </p:nvSpPr>
            <p:spPr>
              <a:xfrm>
                <a:off x="9191339" y="860202"/>
                <a:ext cx="605885" cy="815149"/>
              </a:xfrm>
              <a:custGeom>
                <a:avLst/>
                <a:gdLst/>
                <a:ahLst/>
                <a:cxnLst/>
                <a:rect l="l" t="t" r="r" b="b"/>
                <a:pathLst>
                  <a:path w="605885" h="815149" extrusionOk="0">
                    <a:moveTo>
                      <a:pt x="554260" y="0"/>
                    </a:moveTo>
                    <a:cubicBezTo>
                      <a:pt x="582772" y="0"/>
                      <a:pt x="605885" y="23114"/>
                      <a:pt x="605885" y="51625"/>
                    </a:cubicBezTo>
                    <a:lnTo>
                      <a:pt x="605885" y="763524"/>
                    </a:lnTo>
                    <a:cubicBezTo>
                      <a:pt x="605885" y="792036"/>
                      <a:pt x="582771" y="815150"/>
                      <a:pt x="554260" y="815150"/>
                    </a:cubicBezTo>
                    <a:lnTo>
                      <a:pt x="51625" y="815150"/>
                    </a:lnTo>
                    <a:cubicBezTo>
                      <a:pt x="23113" y="815150"/>
                      <a:pt x="0" y="792036"/>
                      <a:pt x="0" y="763524"/>
                    </a:cubicBezTo>
                    <a:lnTo>
                      <a:pt x="0" y="51625"/>
                    </a:lnTo>
                    <a:cubicBezTo>
                      <a:pt x="0" y="23114"/>
                      <a:pt x="23113" y="0"/>
                      <a:pt x="516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17" name="Google Shape;1517;p45"/>
            <p:cNvGrpSpPr/>
            <p:nvPr/>
          </p:nvGrpSpPr>
          <p:grpSpPr>
            <a:xfrm>
              <a:off x="6717319" y="354723"/>
              <a:ext cx="656533" cy="799751"/>
              <a:chOff x="9097899" y="793051"/>
              <a:chExt cx="780287" cy="950500"/>
            </a:xfrm>
          </p:grpSpPr>
          <p:grpSp>
            <p:nvGrpSpPr>
              <p:cNvPr id="1518" name="Google Shape;1518;p45"/>
              <p:cNvGrpSpPr/>
              <p:nvPr/>
            </p:nvGrpSpPr>
            <p:grpSpPr>
              <a:xfrm>
                <a:off x="9118758" y="814006"/>
                <a:ext cx="747999" cy="918020"/>
                <a:chOff x="9118758" y="814006"/>
                <a:chExt cx="747999" cy="918020"/>
              </a:xfrm>
            </p:grpSpPr>
            <p:sp>
              <p:nvSpPr>
                <p:cNvPr id="1519" name="Google Shape;1519;p45"/>
                <p:cNvSpPr/>
                <p:nvPr/>
              </p:nvSpPr>
              <p:spPr>
                <a:xfrm>
                  <a:off x="9131522" y="1722501"/>
                  <a:ext cx="700277" cy="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0277" h="9525" extrusionOk="0">
                      <a:moveTo>
                        <a:pt x="700278" y="0"/>
                      </a:moveTo>
                      <a:lnTo>
                        <a:pt x="0" y="0"/>
                      </a:lnTo>
                    </a:path>
                  </a:pathLst>
                </a:custGeom>
                <a:solidFill>
                  <a:schemeClr val="dk1"/>
                </a:solidFill>
                <a:ln w="12750" cap="rnd" cmpd="sng">
                  <a:solidFill>
                    <a:schemeClr val="dk1"/>
                  </a:solidFill>
                  <a:prstDash val="dashDot"/>
                  <a:miter lim="8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20" name="Google Shape;1520;p45"/>
                <p:cNvSpPr/>
                <p:nvPr/>
              </p:nvSpPr>
              <p:spPr>
                <a:xfrm>
                  <a:off x="9118758" y="826579"/>
                  <a:ext cx="9525" cy="8706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870680" extrusionOk="0">
                      <a:moveTo>
                        <a:pt x="0" y="870680"/>
                      </a:moveTo>
                      <a:lnTo>
                        <a:pt x="0" y="0"/>
                      </a:lnTo>
                    </a:path>
                  </a:pathLst>
                </a:custGeom>
                <a:solidFill>
                  <a:schemeClr val="dk1"/>
                </a:solidFill>
                <a:ln w="12750" cap="rnd" cmpd="sng">
                  <a:solidFill>
                    <a:schemeClr val="dk1"/>
                  </a:solidFill>
                  <a:prstDash val="dashDot"/>
                  <a:miter lim="8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21" name="Google Shape;1521;p45"/>
                <p:cNvSpPr/>
                <p:nvPr/>
              </p:nvSpPr>
              <p:spPr>
                <a:xfrm>
                  <a:off x="9144285" y="814006"/>
                  <a:ext cx="700277" cy="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0277" h="9525" extrusionOk="0">
                      <a:moveTo>
                        <a:pt x="0" y="0"/>
                      </a:moveTo>
                      <a:lnTo>
                        <a:pt x="700278" y="0"/>
                      </a:lnTo>
                    </a:path>
                  </a:pathLst>
                </a:custGeom>
                <a:solidFill>
                  <a:schemeClr val="dk1"/>
                </a:solidFill>
                <a:ln w="12750" cap="rnd" cmpd="sng">
                  <a:solidFill>
                    <a:schemeClr val="dk1"/>
                  </a:solidFill>
                  <a:prstDash val="dashDot"/>
                  <a:miter lim="8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22" name="Google Shape;1522;p45"/>
                <p:cNvSpPr/>
                <p:nvPr/>
              </p:nvSpPr>
              <p:spPr>
                <a:xfrm>
                  <a:off x="9857232" y="839247"/>
                  <a:ext cx="9525" cy="8706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870680" extrusionOk="0">
                      <a:moveTo>
                        <a:pt x="0" y="0"/>
                      </a:moveTo>
                      <a:lnTo>
                        <a:pt x="0" y="870680"/>
                      </a:lnTo>
                    </a:path>
                  </a:pathLst>
                </a:custGeom>
                <a:solidFill>
                  <a:schemeClr val="dk1"/>
                </a:solidFill>
                <a:ln w="12750" cap="rnd" cmpd="sng">
                  <a:solidFill>
                    <a:schemeClr val="dk1"/>
                  </a:solidFill>
                  <a:prstDash val="dashDot"/>
                  <a:miter lim="8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523" name="Google Shape;1523;p45"/>
              <p:cNvGrpSpPr/>
              <p:nvPr/>
            </p:nvGrpSpPr>
            <p:grpSpPr>
              <a:xfrm>
                <a:off x="9097899" y="793051"/>
                <a:ext cx="780287" cy="950500"/>
                <a:chOff x="9097899" y="793051"/>
                <a:chExt cx="780287" cy="950500"/>
              </a:xfrm>
            </p:grpSpPr>
            <p:grpSp>
              <p:nvGrpSpPr>
                <p:cNvPr id="1524" name="Google Shape;1524;p45"/>
                <p:cNvGrpSpPr/>
                <p:nvPr/>
              </p:nvGrpSpPr>
              <p:grpSpPr>
                <a:xfrm>
                  <a:off x="9097899" y="793051"/>
                  <a:ext cx="780287" cy="41909"/>
                  <a:chOff x="9097899" y="793051"/>
                  <a:chExt cx="780287" cy="41909"/>
                </a:xfrm>
              </p:grpSpPr>
              <p:sp>
                <p:nvSpPr>
                  <p:cNvPr id="1525" name="Google Shape;1525;p45"/>
                  <p:cNvSpPr/>
                  <p:nvPr/>
                </p:nvSpPr>
                <p:spPr>
                  <a:xfrm>
                    <a:off x="9097899" y="793051"/>
                    <a:ext cx="41909" cy="419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909" h="41909" extrusionOk="0">
                        <a:moveTo>
                          <a:pt x="0" y="0"/>
                        </a:moveTo>
                        <a:lnTo>
                          <a:pt x="41910" y="0"/>
                        </a:lnTo>
                        <a:lnTo>
                          <a:pt x="41910" y="41910"/>
                        </a:lnTo>
                        <a:lnTo>
                          <a:pt x="0" y="4191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26" name="Google Shape;1526;p45"/>
                  <p:cNvSpPr/>
                  <p:nvPr/>
                </p:nvSpPr>
                <p:spPr>
                  <a:xfrm>
                    <a:off x="9467088" y="793051"/>
                    <a:ext cx="41909" cy="419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909" h="41909" extrusionOk="0">
                        <a:moveTo>
                          <a:pt x="0" y="0"/>
                        </a:moveTo>
                        <a:lnTo>
                          <a:pt x="41910" y="0"/>
                        </a:lnTo>
                        <a:lnTo>
                          <a:pt x="41910" y="41910"/>
                        </a:lnTo>
                        <a:lnTo>
                          <a:pt x="0" y="4191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27" name="Google Shape;1527;p45"/>
                  <p:cNvSpPr/>
                  <p:nvPr/>
                </p:nvSpPr>
                <p:spPr>
                  <a:xfrm>
                    <a:off x="9836277" y="793051"/>
                    <a:ext cx="41909" cy="419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909" h="41909" extrusionOk="0">
                        <a:moveTo>
                          <a:pt x="0" y="0"/>
                        </a:moveTo>
                        <a:lnTo>
                          <a:pt x="41910" y="0"/>
                        </a:lnTo>
                        <a:lnTo>
                          <a:pt x="41910" y="41910"/>
                        </a:lnTo>
                        <a:lnTo>
                          <a:pt x="0" y="4191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528" name="Google Shape;1528;p45"/>
                <p:cNvGrpSpPr/>
                <p:nvPr/>
              </p:nvGrpSpPr>
              <p:grpSpPr>
                <a:xfrm>
                  <a:off x="9097899" y="1247298"/>
                  <a:ext cx="780287" cy="41910"/>
                  <a:chOff x="9097899" y="1247298"/>
                  <a:chExt cx="780287" cy="41910"/>
                </a:xfrm>
              </p:grpSpPr>
              <p:sp>
                <p:nvSpPr>
                  <p:cNvPr id="1529" name="Google Shape;1529;p45"/>
                  <p:cNvSpPr/>
                  <p:nvPr/>
                </p:nvSpPr>
                <p:spPr>
                  <a:xfrm>
                    <a:off x="9097899" y="1247298"/>
                    <a:ext cx="41909" cy="419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909" h="41910" extrusionOk="0">
                        <a:moveTo>
                          <a:pt x="0" y="0"/>
                        </a:moveTo>
                        <a:lnTo>
                          <a:pt x="41910" y="0"/>
                        </a:lnTo>
                        <a:lnTo>
                          <a:pt x="41910" y="41910"/>
                        </a:lnTo>
                        <a:lnTo>
                          <a:pt x="0" y="4191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30" name="Google Shape;1530;p45"/>
                  <p:cNvSpPr/>
                  <p:nvPr/>
                </p:nvSpPr>
                <p:spPr>
                  <a:xfrm>
                    <a:off x="9836277" y="1247298"/>
                    <a:ext cx="41909" cy="419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909" h="41910" extrusionOk="0">
                        <a:moveTo>
                          <a:pt x="0" y="0"/>
                        </a:moveTo>
                        <a:lnTo>
                          <a:pt x="41910" y="0"/>
                        </a:lnTo>
                        <a:lnTo>
                          <a:pt x="41910" y="41910"/>
                        </a:lnTo>
                        <a:lnTo>
                          <a:pt x="0" y="4191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531" name="Google Shape;1531;p45"/>
                <p:cNvGrpSpPr/>
                <p:nvPr/>
              </p:nvGrpSpPr>
              <p:grpSpPr>
                <a:xfrm>
                  <a:off x="9097899" y="1701641"/>
                  <a:ext cx="780287" cy="41910"/>
                  <a:chOff x="9097899" y="1701641"/>
                  <a:chExt cx="780287" cy="41910"/>
                </a:xfrm>
              </p:grpSpPr>
              <p:sp>
                <p:nvSpPr>
                  <p:cNvPr id="1532" name="Google Shape;1532;p45"/>
                  <p:cNvSpPr/>
                  <p:nvPr/>
                </p:nvSpPr>
                <p:spPr>
                  <a:xfrm>
                    <a:off x="9097899" y="1701641"/>
                    <a:ext cx="41909" cy="419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909" h="41910" extrusionOk="0">
                        <a:moveTo>
                          <a:pt x="0" y="0"/>
                        </a:moveTo>
                        <a:lnTo>
                          <a:pt x="41910" y="0"/>
                        </a:lnTo>
                        <a:lnTo>
                          <a:pt x="41910" y="41910"/>
                        </a:lnTo>
                        <a:lnTo>
                          <a:pt x="0" y="4191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33" name="Google Shape;1533;p45"/>
                  <p:cNvSpPr/>
                  <p:nvPr/>
                </p:nvSpPr>
                <p:spPr>
                  <a:xfrm>
                    <a:off x="9467088" y="1701641"/>
                    <a:ext cx="41909" cy="419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909" h="41910" extrusionOk="0">
                        <a:moveTo>
                          <a:pt x="0" y="0"/>
                        </a:moveTo>
                        <a:lnTo>
                          <a:pt x="41910" y="0"/>
                        </a:lnTo>
                        <a:lnTo>
                          <a:pt x="41910" y="41910"/>
                        </a:lnTo>
                        <a:lnTo>
                          <a:pt x="0" y="4191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34" name="Google Shape;1534;p45"/>
                  <p:cNvSpPr/>
                  <p:nvPr/>
                </p:nvSpPr>
                <p:spPr>
                  <a:xfrm>
                    <a:off x="9836277" y="1701641"/>
                    <a:ext cx="41909" cy="419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909" h="41910" extrusionOk="0">
                        <a:moveTo>
                          <a:pt x="0" y="0"/>
                        </a:moveTo>
                        <a:lnTo>
                          <a:pt x="41910" y="0"/>
                        </a:lnTo>
                        <a:lnTo>
                          <a:pt x="41910" y="41910"/>
                        </a:lnTo>
                        <a:lnTo>
                          <a:pt x="0" y="4191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grpSp>
          <p:nvGrpSpPr>
            <p:cNvPr id="1535" name="Google Shape;1535;p45"/>
            <p:cNvGrpSpPr/>
            <p:nvPr/>
          </p:nvGrpSpPr>
          <p:grpSpPr>
            <a:xfrm>
              <a:off x="7074117" y="956519"/>
              <a:ext cx="215826" cy="125825"/>
              <a:chOff x="9521952" y="1508283"/>
              <a:chExt cx="256508" cy="149542"/>
            </a:xfrm>
          </p:grpSpPr>
          <p:sp>
            <p:nvSpPr>
              <p:cNvPr id="1536" name="Google Shape;1536;p45"/>
              <p:cNvSpPr/>
              <p:nvPr/>
            </p:nvSpPr>
            <p:spPr>
              <a:xfrm>
                <a:off x="9521952" y="1508283"/>
                <a:ext cx="256508" cy="149542"/>
              </a:xfrm>
              <a:custGeom>
                <a:avLst/>
                <a:gdLst/>
                <a:ahLst/>
                <a:cxnLst/>
                <a:rect l="l" t="t" r="r" b="b"/>
                <a:pathLst>
                  <a:path w="256508" h="149542" extrusionOk="0">
                    <a:moveTo>
                      <a:pt x="218694" y="0"/>
                    </a:moveTo>
                    <a:cubicBezTo>
                      <a:pt x="239578" y="0"/>
                      <a:pt x="256508" y="16930"/>
                      <a:pt x="256508" y="37814"/>
                    </a:cubicBezTo>
                    <a:lnTo>
                      <a:pt x="256508" y="111728"/>
                    </a:lnTo>
                    <a:cubicBezTo>
                      <a:pt x="256508" y="132612"/>
                      <a:pt x="239578" y="149543"/>
                      <a:pt x="218694" y="149543"/>
                    </a:cubicBezTo>
                    <a:lnTo>
                      <a:pt x="37814" y="149543"/>
                    </a:lnTo>
                    <a:cubicBezTo>
                      <a:pt x="16930" y="149543"/>
                      <a:pt x="1" y="132612"/>
                      <a:pt x="1" y="111728"/>
                    </a:cubicBezTo>
                    <a:lnTo>
                      <a:pt x="1" y="37814"/>
                    </a:lnTo>
                    <a:cubicBezTo>
                      <a:pt x="1" y="16930"/>
                      <a:pt x="16930" y="0"/>
                      <a:pt x="378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537" name="Google Shape;1537;p45"/>
              <p:cNvGrpSpPr/>
              <p:nvPr/>
            </p:nvGrpSpPr>
            <p:grpSpPr>
              <a:xfrm>
                <a:off x="9556578" y="1534618"/>
                <a:ext cx="183763" cy="98921"/>
                <a:chOff x="9556578" y="1534618"/>
                <a:chExt cx="183763" cy="98921"/>
              </a:xfrm>
            </p:grpSpPr>
            <p:grpSp>
              <p:nvGrpSpPr>
                <p:cNvPr id="1538" name="Google Shape;1538;p45"/>
                <p:cNvGrpSpPr/>
                <p:nvPr/>
              </p:nvGrpSpPr>
              <p:grpSpPr>
                <a:xfrm>
                  <a:off x="9645396" y="1536115"/>
                  <a:ext cx="94945" cy="94946"/>
                  <a:chOff x="9645396" y="1536115"/>
                  <a:chExt cx="94945" cy="94946"/>
                </a:xfrm>
              </p:grpSpPr>
              <p:sp>
                <p:nvSpPr>
                  <p:cNvPr id="1539" name="Google Shape;1539;p45"/>
                  <p:cNvSpPr/>
                  <p:nvPr/>
                </p:nvSpPr>
                <p:spPr>
                  <a:xfrm>
                    <a:off x="9645396" y="1588389"/>
                    <a:ext cx="42671" cy="426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671" h="42672" extrusionOk="0">
                        <a:moveTo>
                          <a:pt x="16764" y="31147"/>
                        </a:moveTo>
                        <a:lnTo>
                          <a:pt x="42672" y="5144"/>
                        </a:lnTo>
                        <a:lnTo>
                          <a:pt x="37529" y="0"/>
                        </a:lnTo>
                        <a:lnTo>
                          <a:pt x="11525" y="25908"/>
                        </a:lnTo>
                        <a:lnTo>
                          <a:pt x="6382" y="28765"/>
                        </a:lnTo>
                        <a:lnTo>
                          <a:pt x="0" y="38576"/>
                        </a:lnTo>
                        <a:lnTo>
                          <a:pt x="4096" y="42672"/>
                        </a:lnTo>
                        <a:lnTo>
                          <a:pt x="13906" y="36290"/>
                        </a:lnTo>
                        <a:lnTo>
                          <a:pt x="16764" y="31147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40" name="Google Shape;1540;p45"/>
                  <p:cNvSpPr/>
                  <p:nvPr/>
                </p:nvSpPr>
                <p:spPr>
                  <a:xfrm>
                    <a:off x="9674923" y="1536115"/>
                    <a:ext cx="65418" cy="654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418" h="65418" extrusionOk="0">
                        <a:moveTo>
                          <a:pt x="36576" y="54845"/>
                        </a:moveTo>
                        <a:lnTo>
                          <a:pt x="63246" y="28175"/>
                        </a:lnTo>
                        <a:cubicBezTo>
                          <a:pt x="64008" y="27413"/>
                          <a:pt x="64484" y="26461"/>
                          <a:pt x="64770" y="25413"/>
                        </a:cubicBezTo>
                        <a:cubicBezTo>
                          <a:pt x="65627" y="21794"/>
                          <a:pt x="66866" y="13602"/>
                          <a:pt x="59341" y="6077"/>
                        </a:cubicBezTo>
                        <a:cubicBezTo>
                          <a:pt x="51816" y="-1447"/>
                          <a:pt x="43625" y="-209"/>
                          <a:pt x="40005" y="648"/>
                        </a:cubicBezTo>
                        <a:cubicBezTo>
                          <a:pt x="38958" y="934"/>
                          <a:pt x="38005" y="1410"/>
                          <a:pt x="37243" y="2172"/>
                        </a:cubicBezTo>
                        <a:lnTo>
                          <a:pt x="10573" y="28842"/>
                        </a:lnTo>
                        <a:cubicBezTo>
                          <a:pt x="14669" y="32938"/>
                          <a:pt x="14669" y="39701"/>
                          <a:pt x="10573" y="43796"/>
                        </a:cubicBezTo>
                        <a:lnTo>
                          <a:pt x="8287" y="46082"/>
                        </a:lnTo>
                        <a:lnTo>
                          <a:pt x="4286" y="42082"/>
                        </a:lnTo>
                        <a:lnTo>
                          <a:pt x="0" y="46368"/>
                        </a:lnTo>
                        <a:lnTo>
                          <a:pt x="19050" y="65418"/>
                        </a:lnTo>
                        <a:lnTo>
                          <a:pt x="23336" y="61132"/>
                        </a:lnTo>
                        <a:lnTo>
                          <a:pt x="19336" y="57131"/>
                        </a:lnTo>
                        <a:lnTo>
                          <a:pt x="21622" y="54845"/>
                        </a:lnTo>
                        <a:cubicBezTo>
                          <a:pt x="25718" y="50750"/>
                          <a:pt x="32481" y="50750"/>
                          <a:pt x="36576" y="54845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541" name="Google Shape;1541;p45"/>
                <p:cNvGrpSpPr/>
                <p:nvPr/>
              </p:nvGrpSpPr>
              <p:grpSpPr>
                <a:xfrm>
                  <a:off x="9556578" y="1534618"/>
                  <a:ext cx="98773" cy="98921"/>
                  <a:chOff x="9556578" y="1534618"/>
                  <a:chExt cx="98773" cy="98921"/>
                </a:xfrm>
              </p:grpSpPr>
              <p:sp>
                <p:nvSpPr>
                  <p:cNvPr id="1542" name="Google Shape;1542;p45"/>
                  <p:cNvSpPr/>
                  <p:nvPr/>
                </p:nvSpPr>
                <p:spPr>
                  <a:xfrm>
                    <a:off x="9556578" y="1534618"/>
                    <a:ext cx="98773" cy="989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8773" h="98921" extrusionOk="0">
                        <a:moveTo>
                          <a:pt x="40717" y="72440"/>
                        </a:moveTo>
                        <a:lnTo>
                          <a:pt x="72244" y="40912"/>
                        </a:lnTo>
                        <a:cubicBezTo>
                          <a:pt x="74149" y="39007"/>
                          <a:pt x="76721" y="38054"/>
                          <a:pt x="79388" y="38054"/>
                        </a:cubicBezTo>
                        <a:cubicBezTo>
                          <a:pt x="84341" y="38150"/>
                          <a:pt x="89389" y="36340"/>
                          <a:pt x="93199" y="32530"/>
                        </a:cubicBezTo>
                        <a:cubicBezTo>
                          <a:pt x="98247" y="27482"/>
                          <a:pt x="99866" y="20243"/>
                          <a:pt x="98057" y="13766"/>
                        </a:cubicBezTo>
                        <a:lnTo>
                          <a:pt x="88722" y="23100"/>
                        </a:lnTo>
                        <a:lnTo>
                          <a:pt x="78435" y="20338"/>
                        </a:lnTo>
                        <a:lnTo>
                          <a:pt x="75673" y="10051"/>
                        </a:lnTo>
                        <a:lnTo>
                          <a:pt x="85007" y="716"/>
                        </a:lnTo>
                        <a:cubicBezTo>
                          <a:pt x="78626" y="-1093"/>
                          <a:pt x="71482" y="526"/>
                          <a:pt x="66434" y="5574"/>
                        </a:cubicBezTo>
                        <a:cubicBezTo>
                          <a:pt x="62624" y="9384"/>
                          <a:pt x="60814" y="14432"/>
                          <a:pt x="60909" y="19385"/>
                        </a:cubicBezTo>
                        <a:cubicBezTo>
                          <a:pt x="60909" y="22052"/>
                          <a:pt x="59957" y="24624"/>
                          <a:pt x="58052" y="26529"/>
                        </a:cubicBezTo>
                        <a:lnTo>
                          <a:pt x="26524" y="58057"/>
                        </a:lnTo>
                        <a:cubicBezTo>
                          <a:pt x="24619" y="59962"/>
                          <a:pt x="22047" y="60914"/>
                          <a:pt x="19380" y="60914"/>
                        </a:cubicBezTo>
                        <a:cubicBezTo>
                          <a:pt x="14427" y="60819"/>
                          <a:pt x="9379" y="62629"/>
                          <a:pt x="5569" y="66439"/>
                        </a:cubicBezTo>
                        <a:cubicBezTo>
                          <a:pt x="-2146" y="74154"/>
                          <a:pt x="-1861" y="86918"/>
                          <a:pt x="6522" y="94252"/>
                        </a:cubicBezTo>
                        <a:cubicBezTo>
                          <a:pt x="13761" y="100634"/>
                          <a:pt x="24905" y="100443"/>
                          <a:pt x="32048" y="93871"/>
                        </a:cubicBezTo>
                        <a:cubicBezTo>
                          <a:pt x="36239" y="89966"/>
                          <a:pt x="38240" y="84632"/>
                          <a:pt x="38145" y="79393"/>
                        </a:cubicBezTo>
                        <a:cubicBezTo>
                          <a:pt x="38145" y="76821"/>
                          <a:pt x="39097" y="74249"/>
                          <a:pt x="41002" y="72440"/>
                        </a:cubicBezTo>
                        <a:close/>
                        <a:moveTo>
                          <a:pt x="16618" y="87965"/>
                        </a:moveTo>
                        <a:lnTo>
                          <a:pt x="10713" y="82060"/>
                        </a:lnTo>
                        <a:lnTo>
                          <a:pt x="12903" y="73964"/>
                        </a:lnTo>
                        <a:lnTo>
                          <a:pt x="21000" y="71773"/>
                        </a:lnTo>
                        <a:lnTo>
                          <a:pt x="26905" y="77678"/>
                        </a:lnTo>
                        <a:lnTo>
                          <a:pt x="24714" y="85775"/>
                        </a:lnTo>
                        <a:lnTo>
                          <a:pt x="16618" y="87965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43" name="Google Shape;1543;p45"/>
                  <p:cNvSpPr/>
                  <p:nvPr/>
                </p:nvSpPr>
                <p:spPr>
                  <a:xfrm>
                    <a:off x="9597270" y="1577125"/>
                    <a:ext cx="15573" cy="155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73" h="15573" extrusionOk="0">
                        <a:moveTo>
                          <a:pt x="786" y="14883"/>
                        </a:moveTo>
                        <a:lnTo>
                          <a:pt x="786" y="14883"/>
                        </a:lnTo>
                        <a:cubicBezTo>
                          <a:pt x="-262" y="13835"/>
                          <a:pt x="-262" y="12025"/>
                          <a:pt x="786" y="10882"/>
                        </a:cubicBezTo>
                        <a:lnTo>
                          <a:pt x="10882" y="786"/>
                        </a:lnTo>
                        <a:cubicBezTo>
                          <a:pt x="11930" y="-262"/>
                          <a:pt x="13740" y="-262"/>
                          <a:pt x="14788" y="786"/>
                        </a:cubicBezTo>
                        <a:lnTo>
                          <a:pt x="14788" y="786"/>
                        </a:lnTo>
                        <a:cubicBezTo>
                          <a:pt x="15835" y="1834"/>
                          <a:pt x="15835" y="3643"/>
                          <a:pt x="14788" y="4691"/>
                        </a:cubicBezTo>
                        <a:lnTo>
                          <a:pt x="4691" y="14788"/>
                        </a:lnTo>
                        <a:cubicBezTo>
                          <a:pt x="3643" y="15835"/>
                          <a:pt x="1834" y="15835"/>
                          <a:pt x="690" y="1478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</p:grpSp>
      <p:grpSp>
        <p:nvGrpSpPr>
          <p:cNvPr id="1544" name="Google Shape;1544;p45"/>
          <p:cNvGrpSpPr/>
          <p:nvPr/>
        </p:nvGrpSpPr>
        <p:grpSpPr>
          <a:xfrm>
            <a:off x="8107967" y="3797550"/>
            <a:ext cx="645598" cy="1166771"/>
            <a:chOff x="8107967" y="3797550"/>
            <a:chExt cx="645598" cy="1166771"/>
          </a:xfrm>
        </p:grpSpPr>
        <p:grpSp>
          <p:nvGrpSpPr>
            <p:cNvPr id="1545" name="Google Shape;1545;p45"/>
            <p:cNvGrpSpPr/>
            <p:nvPr/>
          </p:nvGrpSpPr>
          <p:grpSpPr>
            <a:xfrm>
              <a:off x="8107967" y="3797550"/>
              <a:ext cx="645598" cy="1166771"/>
              <a:chOff x="1024660" y="3708890"/>
              <a:chExt cx="489423" cy="884520"/>
            </a:xfrm>
          </p:grpSpPr>
          <p:grpSp>
            <p:nvGrpSpPr>
              <p:cNvPr id="1546" name="Google Shape;1546;p45"/>
              <p:cNvGrpSpPr/>
              <p:nvPr/>
            </p:nvGrpSpPr>
            <p:grpSpPr>
              <a:xfrm>
                <a:off x="1024660" y="3708890"/>
                <a:ext cx="489423" cy="884520"/>
                <a:chOff x="2124551" y="4954047"/>
                <a:chExt cx="587120" cy="1061085"/>
              </a:xfrm>
            </p:grpSpPr>
            <p:sp>
              <p:nvSpPr>
                <p:cNvPr id="1547" name="Google Shape;1547;p45"/>
                <p:cNvSpPr/>
                <p:nvPr/>
              </p:nvSpPr>
              <p:spPr>
                <a:xfrm>
                  <a:off x="2124551" y="4954047"/>
                  <a:ext cx="587120" cy="10610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120" h="1061085" extrusionOk="0">
                      <a:moveTo>
                        <a:pt x="91440" y="0"/>
                      </a:moveTo>
                      <a:lnTo>
                        <a:pt x="495681" y="0"/>
                      </a:lnTo>
                      <a:cubicBezTo>
                        <a:pt x="546163" y="0"/>
                        <a:pt x="587121" y="40958"/>
                        <a:pt x="587121" y="91440"/>
                      </a:cubicBezTo>
                      <a:lnTo>
                        <a:pt x="587121" y="969645"/>
                      </a:lnTo>
                      <a:cubicBezTo>
                        <a:pt x="587121" y="1020128"/>
                        <a:pt x="546163" y="1061085"/>
                        <a:pt x="495681" y="1061085"/>
                      </a:cubicBezTo>
                      <a:lnTo>
                        <a:pt x="91440" y="1061085"/>
                      </a:lnTo>
                      <a:cubicBezTo>
                        <a:pt x="40958" y="1061085"/>
                        <a:pt x="0" y="1020128"/>
                        <a:pt x="0" y="969645"/>
                      </a:cubicBezTo>
                      <a:lnTo>
                        <a:pt x="0" y="91440"/>
                      </a:lnTo>
                      <a:cubicBezTo>
                        <a:pt x="0" y="40958"/>
                        <a:pt x="40958" y="0"/>
                        <a:pt x="9144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48" name="Google Shape;1548;p45"/>
                <p:cNvSpPr/>
                <p:nvPr/>
              </p:nvSpPr>
              <p:spPr>
                <a:xfrm>
                  <a:off x="2339530" y="4987099"/>
                  <a:ext cx="157162" cy="25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162" h="25527" extrusionOk="0">
                      <a:moveTo>
                        <a:pt x="144399" y="25527"/>
                      </a:moveTo>
                      <a:lnTo>
                        <a:pt x="12764" y="25527"/>
                      </a:lnTo>
                      <a:cubicBezTo>
                        <a:pt x="5715" y="25527"/>
                        <a:pt x="0" y="19812"/>
                        <a:pt x="0" y="12764"/>
                      </a:cubicBezTo>
                      <a:lnTo>
                        <a:pt x="0" y="12764"/>
                      </a:lnTo>
                      <a:cubicBezTo>
                        <a:pt x="0" y="5715"/>
                        <a:pt x="5715" y="0"/>
                        <a:pt x="12764" y="0"/>
                      </a:cubicBezTo>
                      <a:lnTo>
                        <a:pt x="144399" y="0"/>
                      </a:lnTo>
                      <a:cubicBezTo>
                        <a:pt x="151448" y="0"/>
                        <a:pt x="157163" y="5715"/>
                        <a:pt x="157163" y="12764"/>
                      </a:cubicBezTo>
                      <a:lnTo>
                        <a:pt x="157163" y="12764"/>
                      </a:lnTo>
                      <a:cubicBezTo>
                        <a:pt x="157163" y="19812"/>
                        <a:pt x="151448" y="25527"/>
                        <a:pt x="144399" y="2552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549" name="Google Shape;1549;p45"/>
              <p:cNvSpPr/>
              <p:nvPr/>
            </p:nvSpPr>
            <p:spPr>
              <a:xfrm>
                <a:off x="1059199" y="3818860"/>
                <a:ext cx="419712" cy="647607"/>
              </a:xfrm>
              <a:custGeom>
                <a:avLst/>
                <a:gdLst/>
                <a:ahLst/>
                <a:cxnLst/>
                <a:rect l="l" t="t" r="r" b="b"/>
                <a:pathLst>
                  <a:path w="504158" h="777906" extrusionOk="0">
                    <a:moveTo>
                      <a:pt x="0" y="0"/>
                    </a:moveTo>
                    <a:lnTo>
                      <a:pt x="504158" y="0"/>
                    </a:lnTo>
                    <a:lnTo>
                      <a:pt x="504158" y="777907"/>
                    </a:lnTo>
                    <a:lnTo>
                      <a:pt x="0" y="777907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550" name="Google Shape;1550;p45"/>
              <p:cNvGrpSpPr/>
              <p:nvPr/>
            </p:nvGrpSpPr>
            <p:grpSpPr>
              <a:xfrm>
                <a:off x="1108189" y="4182116"/>
                <a:ext cx="322524" cy="131011"/>
                <a:chOff x="2224754" y="5521737"/>
                <a:chExt cx="386905" cy="157163"/>
              </a:xfrm>
            </p:grpSpPr>
            <p:grpSp>
              <p:nvGrpSpPr>
                <p:cNvPr id="1551" name="Google Shape;1551;p45"/>
                <p:cNvGrpSpPr/>
                <p:nvPr/>
              </p:nvGrpSpPr>
              <p:grpSpPr>
                <a:xfrm>
                  <a:off x="2224754" y="5521737"/>
                  <a:ext cx="386905" cy="157163"/>
                  <a:chOff x="2224754" y="5521737"/>
                  <a:chExt cx="386905" cy="157163"/>
                </a:xfrm>
              </p:grpSpPr>
              <p:grpSp>
                <p:nvGrpSpPr>
                  <p:cNvPr id="1552" name="Google Shape;1552;p45"/>
                  <p:cNvGrpSpPr/>
                  <p:nvPr/>
                </p:nvGrpSpPr>
                <p:grpSpPr>
                  <a:xfrm>
                    <a:off x="2224754" y="5521737"/>
                    <a:ext cx="386905" cy="65532"/>
                    <a:chOff x="2224754" y="5521737"/>
                    <a:chExt cx="386905" cy="65532"/>
                  </a:xfrm>
                </p:grpSpPr>
                <p:sp>
                  <p:nvSpPr>
                    <p:cNvPr id="1553" name="Google Shape;1553;p45"/>
                    <p:cNvSpPr/>
                    <p:nvPr/>
                  </p:nvSpPr>
                  <p:spPr>
                    <a:xfrm>
                      <a:off x="2224754" y="5521737"/>
                      <a:ext cx="386905" cy="6553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86905" h="65532" extrusionOk="0">
                          <a:moveTo>
                            <a:pt x="386810" y="15049"/>
                          </a:moveTo>
                          <a:lnTo>
                            <a:pt x="386810" y="50482"/>
                          </a:lnTo>
                          <a:cubicBezTo>
                            <a:pt x="386810" y="58769"/>
                            <a:pt x="380143" y="65532"/>
                            <a:pt x="371856" y="65532"/>
                          </a:cubicBezTo>
                          <a:lnTo>
                            <a:pt x="14954" y="65532"/>
                          </a:lnTo>
                          <a:cubicBezTo>
                            <a:pt x="14288" y="65532"/>
                            <a:pt x="13525" y="65532"/>
                            <a:pt x="12859" y="65341"/>
                          </a:cubicBezTo>
                          <a:cubicBezTo>
                            <a:pt x="5524" y="64294"/>
                            <a:pt x="0" y="58102"/>
                            <a:pt x="0" y="50482"/>
                          </a:cubicBezTo>
                          <a:lnTo>
                            <a:pt x="0" y="15049"/>
                          </a:lnTo>
                          <a:cubicBezTo>
                            <a:pt x="0" y="6762"/>
                            <a:pt x="6667" y="0"/>
                            <a:pt x="15049" y="0"/>
                          </a:cubicBezTo>
                          <a:lnTo>
                            <a:pt x="371951" y="0"/>
                          </a:lnTo>
                          <a:cubicBezTo>
                            <a:pt x="379476" y="0"/>
                            <a:pt x="385667" y="5619"/>
                            <a:pt x="386715" y="12859"/>
                          </a:cubicBezTo>
                          <a:cubicBezTo>
                            <a:pt x="386810" y="13525"/>
                            <a:pt x="386905" y="14288"/>
                            <a:pt x="386905" y="1504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554" name="Google Shape;1554;p45"/>
                    <p:cNvSpPr/>
                    <p:nvPr/>
                  </p:nvSpPr>
                  <p:spPr>
                    <a:xfrm>
                      <a:off x="2237422" y="5534405"/>
                      <a:ext cx="374141" cy="528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74141" h="52864" extrusionOk="0">
                          <a:moveTo>
                            <a:pt x="374142" y="2381"/>
                          </a:moveTo>
                          <a:lnTo>
                            <a:pt x="374142" y="37815"/>
                          </a:lnTo>
                          <a:cubicBezTo>
                            <a:pt x="374142" y="46101"/>
                            <a:pt x="367475" y="52864"/>
                            <a:pt x="359188" y="52864"/>
                          </a:cubicBezTo>
                          <a:lnTo>
                            <a:pt x="2286" y="52864"/>
                          </a:lnTo>
                          <a:cubicBezTo>
                            <a:pt x="1619" y="52864"/>
                            <a:pt x="857" y="52864"/>
                            <a:pt x="191" y="52674"/>
                          </a:cubicBezTo>
                          <a:cubicBezTo>
                            <a:pt x="95" y="52007"/>
                            <a:pt x="0" y="51245"/>
                            <a:pt x="0" y="50578"/>
                          </a:cubicBezTo>
                          <a:lnTo>
                            <a:pt x="0" y="15050"/>
                          </a:lnTo>
                          <a:cubicBezTo>
                            <a:pt x="0" y="6763"/>
                            <a:pt x="6668" y="0"/>
                            <a:pt x="14954" y="0"/>
                          </a:cubicBezTo>
                          <a:lnTo>
                            <a:pt x="371856" y="0"/>
                          </a:lnTo>
                          <a:cubicBezTo>
                            <a:pt x="372523" y="0"/>
                            <a:pt x="373285" y="0"/>
                            <a:pt x="373952" y="191"/>
                          </a:cubicBezTo>
                          <a:cubicBezTo>
                            <a:pt x="374047" y="858"/>
                            <a:pt x="374142" y="1620"/>
                            <a:pt x="374142" y="238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grpSp>
                <p:nvGrpSpPr>
                  <p:cNvPr id="1555" name="Google Shape;1555;p45"/>
                  <p:cNvGrpSpPr/>
                  <p:nvPr/>
                </p:nvGrpSpPr>
                <p:grpSpPr>
                  <a:xfrm>
                    <a:off x="2224754" y="5613368"/>
                    <a:ext cx="386905" cy="65532"/>
                    <a:chOff x="2224754" y="5613368"/>
                    <a:chExt cx="386905" cy="65532"/>
                  </a:xfrm>
                </p:grpSpPr>
                <p:sp>
                  <p:nvSpPr>
                    <p:cNvPr id="1556" name="Google Shape;1556;p45"/>
                    <p:cNvSpPr/>
                    <p:nvPr/>
                  </p:nvSpPr>
                  <p:spPr>
                    <a:xfrm>
                      <a:off x="2224754" y="5613368"/>
                      <a:ext cx="386905" cy="6553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86905" h="65532" extrusionOk="0">
                          <a:moveTo>
                            <a:pt x="386810" y="15049"/>
                          </a:moveTo>
                          <a:lnTo>
                            <a:pt x="386810" y="50482"/>
                          </a:lnTo>
                          <a:cubicBezTo>
                            <a:pt x="386810" y="58769"/>
                            <a:pt x="380143" y="65532"/>
                            <a:pt x="371856" y="65532"/>
                          </a:cubicBezTo>
                          <a:lnTo>
                            <a:pt x="14954" y="65532"/>
                          </a:lnTo>
                          <a:cubicBezTo>
                            <a:pt x="14288" y="65532"/>
                            <a:pt x="13525" y="65532"/>
                            <a:pt x="12859" y="65341"/>
                          </a:cubicBezTo>
                          <a:cubicBezTo>
                            <a:pt x="5524" y="64294"/>
                            <a:pt x="0" y="58102"/>
                            <a:pt x="0" y="50482"/>
                          </a:cubicBezTo>
                          <a:lnTo>
                            <a:pt x="0" y="15049"/>
                          </a:lnTo>
                          <a:cubicBezTo>
                            <a:pt x="0" y="6762"/>
                            <a:pt x="6667" y="0"/>
                            <a:pt x="15049" y="0"/>
                          </a:cubicBezTo>
                          <a:lnTo>
                            <a:pt x="371951" y="0"/>
                          </a:lnTo>
                          <a:cubicBezTo>
                            <a:pt x="379476" y="0"/>
                            <a:pt x="385667" y="5619"/>
                            <a:pt x="386715" y="12859"/>
                          </a:cubicBezTo>
                          <a:cubicBezTo>
                            <a:pt x="386810" y="13525"/>
                            <a:pt x="386905" y="14288"/>
                            <a:pt x="386905" y="1504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557" name="Google Shape;1557;p45"/>
                    <p:cNvSpPr/>
                    <p:nvPr/>
                  </p:nvSpPr>
                  <p:spPr>
                    <a:xfrm>
                      <a:off x="2237422" y="5626036"/>
                      <a:ext cx="374141" cy="528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74141" h="52864" extrusionOk="0">
                          <a:moveTo>
                            <a:pt x="374142" y="2381"/>
                          </a:moveTo>
                          <a:lnTo>
                            <a:pt x="374142" y="37815"/>
                          </a:lnTo>
                          <a:cubicBezTo>
                            <a:pt x="374142" y="46101"/>
                            <a:pt x="367475" y="52864"/>
                            <a:pt x="359188" y="52864"/>
                          </a:cubicBezTo>
                          <a:lnTo>
                            <a:pt x="2286" y="52864"/>
                          </a:lnTo>
                          <a:cubicBezTo>
                            <a:pt x="1619" y="52864"/>
                            <a:pt x="857" y="52864"/>
                            <a:pt x="191" y="52674"/>
                          </a:cubicBezTo>
                          <a:cubicBezTo>
                            <a:pt x="95" y="52007"/>
                            <a:pt x="0" y="51245"/>
                            <a:pt x="0" y="50578"/>
                          </a:cubicBezTo>
                          <a:lnTo>
                            <a:pt x="0" y="15050"/>
                          </a:lnTo>
                          <a:cubicBezTo>
                            <a:pt x="0" y="6763"/>
                            <a:pt x="6668" y="0"/>
                            <a:pt x="14954" y="0"/>
                          </a:cubicBezTo>
                          <a:lnTo>
                            <a:pt x="371856" y="0"/>
                          </a:lnTo>
                          <a:cubicBezTo>
                            <a:pt x="372523" y="0"/>
                            <a:pt x="373285" y="0"/>
                            <a:pt x="373952" y="191"/>
                          </a:cubicBezTo>
                          <a:cubicBezTo>
                            <a:pt x="374047" y="858"/>
                            <a:pt x="374142" y="1620"/>
                            <a:pt x="374142" y="238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</p:grpSp>
            <p:grpSp>
              <p:nvGrpSpPr>
                <p:cNvPr id="1558" name="Google Shape;1558;p45"/>
                <p:cNvGrpSpPr/>
                <p:nvPr/>
              </p:nvGrpSpPr>
              <p:grpSpPr>
                <a:xfrm>
                  <a:off x="2336863" y="5554217"/>
                  <a:ext cx="177355" cy="15050"/>
                  <a:chOff x="2336863" y="5554217"/>
                  <a:chExt cx="177355" cy="15050"/>
                </a:xfrm>
              </p:grpSpPr>
              <p:sp>
                <p:nvSpPr>
                  <p:cNvPr id="1559" name="Google Shape;1559;p45"/>
                  <p:cNvSpPr/>
                  <p:nvPr/>
                </p:nvSpPr>
                <p:spPr>
                  <a:xfrm>
                    <a:off x="2336863" y="5554218"/>
                    <a:ext cx="15049" cy="150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49" h="15049" extrusionOk="0">
                        <a:moveTo>
                          <a:pt x="15049" y="7524"/>
                        </a:moveTo>
                        <a:cubicBezTo>
                          <a:pt x="15049" y="11680"/>
                          <a:pt x="11681" y="15049"/>
                          <a:pt x="7525" y="15049"/>
                        </a:cubicBezTo>
                        <a:cubicBezTo>
                          <a:pt x="3369" y="15049"/>
                          <a:pt x="0" y="11680"/>
                          <a:pt x="0" y="7524"/>
                        </a:cubicBezTo>
                        <a:cubicBezTo>
                          <a:pt x="0" y="3369"/>
                          <a:pt x="3369" y="0"/>
                          <a:pt x="7525" y="0"/>
                        </a:cubicBezTo>
                        <a:cubicBezTo>
                          <a:pt x="11681" y="0"/>
                          <a:pt x="15049" y="3369"/>
                          <a:pt x="15049" y="752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60" name="Google Shape;1560;p45"/>
                  <p:cNvSpPr/>
                  <p:nvPr/>
                </p:nvSpPr>
                <p:spPr>
                  <a:xfrm>
                    <a:off x="2377440" y="5554217"/>
                    <a:ext cx="15049" cy="150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49" h="15049" extrusionOk="0">
                        <a:moveTo>
                          <a:pt x="15049" y="7525"/>
                        </a:moveTo>
                        <a:cubicBezTo>
                          <a:pt x="15049" y="11716"/>
                          <a:pt x="11716" y="15050"/>
                          <a:pt x="7525" y="15050"/>
                        </a:cubicBezTo>
                        <a:cubicBezTo>
                          <a:pt x="3334" y="15050"/>
                          <a:pt x="0" y="11716"/>
                          <a:pt x="0" y="7525"/>
                        </a:cubicBezTo>
                        <a:cubicBezTo>
                          <a:pt x="0" y="3334"/>
                          <a:pt x="3334" y="0"/>
                          <a:pt x="7525" y="0"/>
                        </a:cubicBezTo>
                        <a:cubicBezTo>
                          <a:pt x="11716" y="0"/>
                          <a:pt x="15049" y="3334"/>
                          <a:pt x="15049" y="752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61" name="Google Shape;1561;p45"/>
                  <p:cNvSpPr/>
                  <p:nvPr/>
                </p:nvSpPr>
                <p:spPr>
                  <a:xfrm>
                    <a:off x="2418016" y="5554217"/>
                    <a:ext cx="15049" cy="150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49" h="15049" extrusionOk="0">
                        <a:moveTo>
                          <a:pt x="15050" y="7525"/>
                        </a:moveTo>
                        <a:cubicBezTo>
                          <a:pt x="15050" y="11716"/>
                          <a:pt x="11716" y="15050"/>
                          <a:pt x="7525" y="15050"/>
                        </a:cubicBezTo>
                        <a:cubicBezTo>
                          <a:pt x="3334" y="15050"/>
                          <a:pt x="0" y="11716"/>
                          <a:pt x="0" y="7525"/>
                        </a:cubicBezTo>
                        <a:cubicBezTo>
                          <a:pt x="0" y="3334"/>
                          <a:pt x="3334" y="0"/>
                          <a:pt x="7525" y="0"/>
                        </a:cubicBezTo>
                        <a:cubicBezTo>
                          <a:pt x="11716" y="0"/>
                          <a:pt x="15050" y="3334"/>
                          <a:pt x="15050" y="752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62" name="Google Shape;1562;p45"/>
                  <p:cNvSpPr/>
                  <p:nvPr/>
                </p:nvSpPr>
                <p:spPr>
                  <a:xfrm>
                    <a:off x="2458593" y="5554218"/>
                    <a:ext cx="15049" cy="150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49" h="15049" extrusionOk="0">
                        <a:moveTo>
                          <a:pt x="15049" y="7524"/>
                        </a:moveTo>
                        <a:cubicBezTo>
                          <a:pt x="15049" y="11680"/>
                          <a:pt x="11680" y="15049"/>
                          <a:pt x="7525" y="15049"/>
                        </a:cubicBezTo>
                        <a:cubicBezTo>
                          <a:pt x="3369" y="15049"/>
                          <a:pt x="0" y="11680"/>
                          <a:pt x="0" y="7524"/>
                        </a:cubicBezTo>
                        <a:cubicBezTo>
                          <a:pt x="0" y="3369"/>
                          <a:pt x="3369" y="0"/>
                          <a:pt x="7525" y="0"/>
                        </a:cubicBezTo>
                        <a:cubicBezTo>
                          <a:pt x="11681" y="0"/>
                          <a:pt x="15049" y="3369"/>
                          <a:pt x="15049" y="752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63" name="Google Shape;1563;p45"/>
                  <p:cNvSpPr/>
                  <p:nvPr/>
                </p:nvSpPr>
                <p:spPr>
                  <a:xfrm>
                    <a:off x="2499169" y="5554217"/>
                    <a:ext cx="15049" cy="150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49" h="15049" extrusionOk="0">
                        <a:moveTo>
                          <a:pt x="15050" y="7525"/>
                        </a:moveTo>
                        <a:cubicBezTo>
                          <a:pt x="15050" y="11716"/>
                          <a:pt x="11716" y="15050"/>
                          <a:pt x="7525" y="15050"/>
                        </a:cubicBezTo>
                        <a:cubicBezTo>
                          <a:pt x="3334" y="15050"/>
                          <a:pt x="0" y="11716"/>
                          <a:pt x="0" y="7525"/>
                        </a:cubicBezTo>
                        <a:cubicBezTo>
                          <a:pt x="0" y="3334"/>
                          <a:pt x="3334" y="0"/>
                          <a:pt x="7525" y="0"/>
                        </a:cubicBezTo>
                        <a:cubicBezTo>
                          <a:pt x="11716" y="0"/>
                          <a:pt x="15050" y="3334"/>
                          <a:pt x="15050" y="752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564" name="Google Shape;1564;p45"/>
                <p:cNvGrpSpPr/>
                <p:nvPr/>
              </p:nvGrpSpPr>
              <p:grpSpPr>
                <a:xfrm>
                  <a:off x="2336863" y="5641848"/>
                  <a:ext cx="177355" cy="15049"/>
                  <a:chOff x="2336863" y="5641848"/>
                  <a:chExt cx="177355" cy="15049"/>
                </a:xfrm>
              </p:grpSpPr>
              <p:sp>
                <p:nvSpPr>
                  <p:cNvPr id="1565" name="Google Shape;1565;p45"/>
                  <p:cNvSpPr/>
                  <p:nvPr/>
                </p:nvSpPr>
                <p:spPr>
                  <a:xfrm>
                    <a:off x="2336863" y="5641848"/>
                    <a:ext cx="15049" cy="150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49" h="15049" extrusionOk="0">
                        <a:moveTo>
                          <a:pt x="15050" y="7525"/>
                        </a:moveTo>
                        <a:cubicBezTo>
                          <a:pt x="15050" y="11716"/>
                          <a:pt x="11716" y="15050"/>
                          <a:pt x="7525" y="15050"/>
                        </a:cubicBezTo>
                        <a:cubicBezTo>
                          <a:pt x="3334" y="15050"/>
                          <a:pt x="0" y="11716"/>
                          <a:pt x="0" y="7525"/>
                        </a:cubicBezTo>
                        <a:cubicBezTo>
                          <a:pt x="0" y="3334"/>
                          <a:pt x="3334" y="0"/>
                          <a:pt x="7525" y="0"/>
                        </a:cubicBezTo>
                        <a:cubicBezTo>
                          <a:pt x="11716" y="0"/>
                          <a:pt x="15050" y="3334"/>
                          <a:pt x="15050" y="752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66" name="Google Shape;1566;p45"/>
                  <p:cNvSpPr/>
                  <p:nvPr/>
                </p:nvSpPr>
                <p:spPr>
                  <a:xfrm>
                    <a:off x="2377440" y="5641848"/>
                    <a:ext cx="15049" cy="150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49" h="15049" extrusionOk="0">
                        <a:moveTo>
                          <a:pt x="15049" y="7525"/>
                        </a:moveTo>
                        <a:cubicBezTo>
                          <a:pt x="15049" y="11716"/>
                          <a:pt x="11716" y="15050"/>
                          <a:pt x="7525" y="15050"/>
                        </a:cubicBezTo>
                        <a:cubicBezTo>
                          <a:pt x="3334" y="15050"/>
                          <a:pt x="0" y="11716"/>
                          <a:pt x="0" y="7525"/>
                        </a:cubicBezTo>
                        <a:cubicBezTo>
                          <a:pt x="0" y="3334"/>
                          <a:pt x="3334" y="0"/>
                          <a:pt x="7525" y="0"/>
                        </a:cubicBezTo>
                        <a:cubicBezTo>
                          <a:pt x="11716" y="0"/>
                          <a:pt x="15049" y="3334"/>
                          <a:pt x="15049" y="752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67" name="Google Shape;1567;p45"/>
                  <p:cNvSpPr/>
                  <p:nvPr/>
                </p:nvSpPr>
                <p:spPr>
                  <a:xfrm>
                    <a:off x="2418016" y="5641848"/>
                    <a:ext cx="15049" cy="150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49" h="15049" extrusionOk="0">
                        <a:moveTo>
                          <a:pt x="15050" y="7525"/>
                        </a:moveTo>
                        <a:cubicBezTo>
                          <a:pt x="15050" y="11716"/>
                          <a:pt x="11716" y="15050"/>
                          <a:pt x="7525" y="15050"/>
                        </a:cubicBezTo>
                        <a:cubicBezTo>
                          <a:pt x="3334" y="15050"/>
                          <a:pt x="0" y="11716"/>
                          <a:pt x="0" y="7525"/>
                        </a:cubicBezTo>
                        <a:cubicBezTo>
                          <a:pt x="0" y="3334"/>
                          <a:pt x="3334" y="0"/>
                          <a:pt x="7525" y="0"/>
                        </a:cubicBezTo>
                        <a:cubicBezTo>
                          <a:pt x="11716" y="0"/>
                          <a:pt x="15050" y="3334"/>
                          <a:pt x="15050" y="752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68" name="Google Shape;1568;p45"/>
                  <p:cNvSpPr/>
                  <p:nvPr/>
                </p:nvSpPr>
                <p:spPr>
                  <a:xfrm>
                    <a:off x="2458592" y="5641848"/>
                    <a:ext cx="15049" cy="150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49" h="15049" extrusionOk="0">
                        <a:moveTo>
                          <a:pt x="15050" y="7525"/>
                        </a:moveTo>
                        <a:cubicBezTo>
                          <a:pt x="15050" y="11716"/>
                          <a:pt x="11716" y="15050"/>
                          <a:pt x="7525" y="15050"/>
                        </a:cubicBezTo>
                        <a:cubicBezTo>
                          <a:pt x="3334" y="15050"/>
                          <a:pt x="0" y="11716"/>
                          <a:pt x="0" y="7525"/>
                        </a:cubicBezTo>
                        <a:cubicBezTo>
                          <a:pt x="0" y="3334"/>
                          <a:pt x="3334" y="0"/>
                          <a:pt x="7525" y="0"/>
                        </a:cubicBezTo>
                        <a:cubicBezTo>
                          <a:pt x="11716" y="0"/>
                          <a:pt x="15050" y="3334"/>
                          <a:pt x="15050" y="752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69" name="Google Shape;1569;p45"/>
                  <p:cNvSpPr/>
                  <p:nvPr/>
                </p:nvSpPr>
                <p:spPr>
                  <a:xfrm>
                    <a:off x="2499169" y="5641848"/>
                    <a:ext cx="15049" cy="150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49" h="15049" extrusionOk="0">
                        <a:moveTo>
                          <a:pt x="15050" y="7525"/>
                        </a:moveTo>
                        <a:cubicBezTo>
                          <a:pt x="15050" y="11716"/>
                          <a:pt x="11716" y="15050"/>
                          <a:pt x="7525" y="15050"/>
                        </a:cubicBezTo>
                        <a:cubicBezTo>
                          <a:pt x="3334" y="15050"/>
                          <a:pt x="0" y="11716"/>
                          <a:pt x="0" y="7525"/>
                        </a:cubicBezTo>
                        <a:cubicBezTo>
                          <a:pt x="0" y="3334"/>
                          <a:pt x="3334" y="0"/>
                          <a:pt x="7525" y="0"/>
                        </a:cubicBezTo>
                        <a:cubicBezTo>
                          <a:pt x="11716" y="0"/>
                          <a:pt x="15050" y="3334"/>
                          <a:pt x="15050" y="752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570" name="Google Shape;1570;p45"/>
              <p:cNvGrpSpPr/>
              <p:nvPr/>
            </p:nvGrpSpPr>
            <p:grpSpPr>
              <a:xfrm>
                <a:off x="1161625" y="3903897"/>
                <a:ext cx="215413" cy="215333"/>
                <a:chOff x="2288857" y="5187981"/>
                <a:chExt cx="258413" cy="258317"/>
              </a:xfrm>
            </p:grpSpPr>
            <p:sp>
              <p:nvSpPr>
                <p:cNvPr id="1571" name="Google Shape;1571;p45"/>
                <p:cNvSpPr/>
                <p:nvPr/>
              </p:nvSpPr>
              <p:spPr>
                <a:xfrm>
                  <a:off x="2288857" y="5187981"/>
                  <a:ext cx="258413" cy="2583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413" h="258317" extrusionOk="0">
                      <a:moveTo>
                        <a:pt x="258413" y="129159"/>
                      </a:moveTo>
                      <a:cubicBezTo>
                        <a:pt x="258413" y="159544"/>
                        <a:pt x="247936" y="187452"/>
                        <a:pt x="230410" y="209454"/>
                      </a:cubicBezTo>
                      <a:cubicBezTo>
                        <a:pt x="206692" y="239268"/>
                        <a:pt x="170212" y="258318"/>
                        <a:pt x="129159" y="258318"/>
                      </a:cubicBezTo>
                      <a:cubicBezTo>
                        <a:pt x="88106" y="258318"/>
                        <a:pt x="51625" y="239268"/>
                        <a:pt x="28004" y="209454"/>
                      </a:cubicBezTo>
                      <a:cubicBezTo>
                        <a:pt x="27337" y="208597"/>
                        <a:pt x="26670" y="207740"/>
                        <a:pt x="26003" y="206788"/>
                      </a:cubicBezTo>
                      <a:cubicBezTo>
                        <a:pt x="9716" y="185166"/>
                        <a:pt x="0" y="158305"/>
                        <a:pt x="0" y="129159"/>
                      </a:cubicBezTo>
                      <a:cubicBezTo>
                        <a:pt x="0" y="57817"/>
                        <a:pt x="57817" y="0"/>
                        <a:pt x="129159" y="0"/>
                      </a:cubicBezTo>
                      <a:cubicBezTo>
                        <a:pt x="176784" y="0"/>
                        <a:pt x="218313" y="25717"/>
                        <a:pt x="240697" y="64008"/>
                      </a:cubicBezTo>
                      <a:cubicBezTo>
                        <a:pt x="251936" y="83153"/>
                        <a:pt x="258318" y="105442"/>
                        <a:pt x="258318" y="129159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72" name="Google Shape;1572;p45"/>
                <p:cNvSpPr/>
                <p:nvPr/>
              </p:nvSpPr>
              <p:spPr>
                <a:xfrm>
                  <a:off x="2316956" y="5234082"/>
                  <a:ext cx="202501" cy="2122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501" h="212216" extrusionOk="0">
                      <a:moveTo>
                        <a:pt x="202406" y="163353"/>
                      </a:moveTo>
                      <a:cubicBezTo>
                        <a:pt x="178689" y="193167"/>
                        <a:pt x="142208" y="212217"/>
                        <a:pt x="101155" y="212217"/>
                      </a:cubicBezTo>
                      <a:cubicBezTo>
                        <a:pt x="60103" y="212217"/>
                        <a:pt x="23622" y="193167"/>
                        <a:pt x="0" y="163353"/>
                      </a:cubicBezTo>
                      <a:cubicBezTo>
                        <a:pt x="9525" y="122682"/>
                        <a:pt x="42958" y="91249"/>
                        <a:pt x="84677" y="84582"/>
                      </a:cubicBezTo>
                      <a:cubicBezTo>
                        <a:pt x="68675" y="78010"/>
                        <a:pt x="57341" y="62293"/>
                        <a:pt x="57341" y="43910"/>
                      </a:cubicBezTo>
                      <a:cubicBezTo>
                        <a:pt x="57341" y="19717"/>
                        <a:pt x="76962" y="0"/>
                        <a:pt x="101251" y="0"/>
                      </a:cubicBezTo>
                      <a:cubicBezTo>
                        <a:pt x="125539" y="0"/>
                        <a:pt x="145161" y="19717"/>
                        <a:pt x="145161" y="43910"/>
                      </a:cubicBezTo>
                      <a:cubicBezTo>
                        <a:pt x="145161" y="62293"/>
                        <a:pt x="133826" y="78010"/>
                        <a:pt x="117824" y="84582"/>
                      </a:cubicBezTo>
                      <a:cubicBezTo>
                        <a:pt x="159544" y="91249"/>
                        <a:pt x="192976" y="122682"/>
                        <a:pt x="202501" y="163353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1573" name="Google Shape;1573;p45"/>
            <p:cNvSpPr/>
            <p:nvPr/>
          </p:nvSpPr>
          <p:spPr>
            <a:xfrm>
              <a:off x="8344358" y="4860794"/>
              <a:ext cx="172878" cy="28080"/>
            </a:xfrm>
            <a:custGeom>
              <a:avLst/>
              <a:gdLst/>
              <a:ahLst/>
              <a:cxnLst/>
              <a:rect l="l" t="t" r="r" b="b"/>
              <a:pathLst>
                <a:path w="157162" h="25527" extrusionOk="0">
                  <a:moveTo>
                    <a:pt x="144399" y="25527"/>
                  </a:moveTo>
                  <a:lnTo>
                    <a:pt x="12764" y="25527"/>
                  </a:lnTo>
                  <a:cubicBezTo>
                    <a:pt x="5715" y="25527"/>
                    <a:pt x="0" y="19812"/>
                    <a:pt x="0" y="12764"/>
                  </a:cubicBezTo>
                  <a:lnTo>
                    <a:pt x="0" y="12764"/>
                  </a:lnTo>
                  <a:cubicBezTo>
                    <a:pt x="0" y="5715"/>
                    <a:pt x="5715" y="0"/>
                    <a:pt x="12764" y="0"/>
                  </a:cubicBezTo>
                  <a:lnTo>
                    <a:pt x="144399" y="0"/>
                  </a:lnTo>
                  <a:cubicBezTo>
                    <a:pt x="151448" y="0"/>
                    <a:pt x="157163" y="5715"/>
                    <a:pt x="157163" y="12764"/>
                  </a:cubicBezTo>
                  <a:lnTo>
                    <a:pt x="157163" y="12764"/>
                  </a:lnTo>
                  <a:cubicBezTo>
                    <a:pt x="157163" y="19812"/>
                    <a:pt x="151448" y="25527"/>
                    <a:pt x="144399" y="255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6" name="Google Shape;896;p2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897" name="Google Shape;897;p28"/>
          <p:cNvSpPr txBox="1">
            <a:spLocks noGrp="1"/>
          </p:cNvSpPr>
          <p:nvPr>
            <p:ph type="title" idx="2"/>
          </p:nvPr>
        </p:nvSpPr>
        <p:spPr>
          <a:xfrm>
            <a:off x="1100975" y="1203373"/>
            <a:ext cx="734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898" name="Google Shape;898;p28"/>
          <p:cNvSpPr txBox="1">
            <a:spLocks noGrp="1"/>
          </p:cNvSpPr>
          <p:nvPr>
            <p:ph type="title" idx="3"/>
          </p:nvPr>
        </p:nvSpPr>
        <p:spPr>
          <a:xfrm>
            <a:off x="1100975" y="2789203"/>
            <a:ext cx="734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899" name="Google Shape;899;p28"/>
          <p:cNvSpPr txBox="1">
            <a:spLocks noGrp="1"/>
          </p:cNvSpPr>
          <p:nvPr>
            <p:ph type="title" idx="4"/>
          </p:nvPr>
        </p:nvSpPr>
        <p:spPr>
          <a:xfrm>
            <a:off x="3419250" y="1203373"/>
            <a:ext cx="734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900" name="Google Shape;900;p28"/>
          <p:cNvSpPr txBox="1">
            <a:spLocks noGrp="1"/>
          </p:cNvSpPr>
          <p:nvPr>
            <p:ph type="title" idx="5"/>
          </p:nvPr>
        </p:nvSpPr>
        <p:spPr>
          <a:xfrm>
            <a:off x="3419250" y="2789203"/>
            <a:ext cx="734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902" name="Google Shape;902;p28"/>
          <p:cNvSpPr txBox="1">
            <a:spLocks noGrp="1"/>
          </p:cNvSpPr>
          <p:nvPr>
            <p:ph type="title" idx="7"/>
          </p:nvPr>
        </p:nvSpPr>
        <p:spPr>
          <a:xfrm>
            <a:off x="5737525" y="2789203"/>
            <a:ext cx="734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903" name="Google Shape;903;p28"/>
          <p:cNvSpPr txBox="1">
            <a:spLocks noGrp="1"/>
          </p:cNvSpPr>
          <p:nvPr>
            <p:ph type="subTitle" idx="1"/>
          </p:nvPr>
        </p:nvSpPr>
        <p:spPr>
          <a:xfrm>
            <a:off x="1100975" y="1912475"/>
            <a:ext cx="23055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Problem</a:t>
            </a:r>
            <a:endParaRPr dirty="0"/>
          </a:p>
        </p:txBody>
      </p:sp>
      <p:sp>
        <p:nvSpPr>
          <p:cNvPr id="904" name="Google Shape;904;p28"/>
          <p:cNvSpPr txBox="1">
            <a:spLocks noGrp="1"/>
          </p:cNvSpPr>
          <p:nvPr>
            <p:ph type="subTitle" idx="8"/>
          </p:nvPr>
        </p:nvSpPr>
        <p:spPr>
          <a:xfrm>
            <a:off x="3419250" y="1912475"/>
            <a:ext cx="2253004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 Description &amp; Data Analysis</a:t>
            </a:r>
            <a:endParaRPr dirty="0"/>
          </a:p>
        </p:txBody>
      </p:sp>
      <p:sp>
        <p:nvSpPr>
          <p:cNvPr id="906" name="Google Shape;906;p28"/>
          <p:cNvSpPr txBox="1">
            <a:spLocks noGrp="1"/>
          </p:cNvSpPr>
          <p:nvPr>
            <p:ph type="subTitle" idx="13"/>
          </p:nvPr>
        </p:nvSpPr>
        <p:spPr>
          <a:xfrm>
            <a:off x="1100975" y="3498350"/>
            <a:ext cx="2007677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Enhancing Input</a:t>
            </a:r>
            <a:endParaRPr dirty="0"/>
          </a:p>
        </p:txBody>
      </p:sp>
      <p:sp>
        <p:nvSpPr>
          <p:cNvPr id="907" name="Google Shape;907;p28"/>
          <p:cNvSpPr txBox="1">
            <a:spLocks noGrp="1"/>
          </p:cNvSpPr>
          <p:nvPr>
            <p:ph type="subTitle" idx="14"/>
          </p:nvPr>
        </p:nvSpPr>
        <p:spPr>
          <a:xfrm>
            <a:off x="3419250" y="3498350"/>
            <a:ext cx="2007677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 Selection</a:t>
            </a:r>
            <a:endParaRPr dirty="0"/>
          </a:p>
        </p:txBody>
      </p:sp>
      <p:sp>
        <p:nvSpPr>
          <p:cNvPr id="908" name="Google Shape;908;p28"/>
          <p:cNvSpPr txBox="1">
            <a:spLocks noGrp="1"/>
          </p:cNvSpPr>
          <p:nvPr>
            <p:ph type="subTitle" idx="15"/>
          </p:nvPr>
        </p:nvSpPr>
        <p:spPr>
          <a:xfrm>
            <a:off x="5737525" y="3498350"/>
            <a:ext cx="23055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LightGBM vs XGBoost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30"/>
          <p:cNvSpPr/>
          <p:nvPr/>
        </p:nvSpPr>
        <p:spPr>
          <a:xfrm rot="-7219687" flipH="1">
            <a:off x="-1095655" y="408466"/>
            <a:ext cx="5219277" cy="4707906"/>
          </a:xfrm>
          <a:custGeom>
            <a:avLst/>
            <a:gdLst/>
            <a:ahLst/>
            <a:cxnLst/>
            <a:rect l="l" t="t" r="r" b="b"/>
            <a:pathLst>
              <a:path w="39315" h="31790" extrusionOk="0">
                <a:moveTo>
                  <a:pt x="21370" y="0"/>
                </a:moveTo>
                <a:cubicBezTo>
                  <a:pt x="19245" y="0"/>
                  <a:pt x="16609" y="420"/>
                  <a:pt x="13994" y="1929"/>
                </a:cubicBezTo>
                <a:cubicBezTo>
                  <a:pt x="8094" y="5332"/>
                  <a:pt x="5120" y="12086"/>
                  <a:pt x="2561" y="17498"/>
                </a:cubicBezTo>
                <a:cubicBezTo>
                  <a:pt x="0" y="22912"/>
                  <a:pt x="1474" y="28410"/>
                  <a:pt x="5979" y="30920"/>
                </a:cubicBezTo>
                <a:cubicBezTo>
                  <a:pt x="7113" y="31551"/>
                  <a:pt x="8155" y="31789"/>
                  <a:pt x="9181" y="31789"/>
                </a:cubicBezTo>
                <a:cubicBezTo>
                  <a:pt x="12232" y="31789"/>
                  <a:pt x="15135" y="29683"/>
                  <a:pt x="19863" y="29548"/>
                </a:cubicBezTo>
                <a:cubicBezTo>
                  <a:pt x="20630" y="29526"/>
                  <a:pt x="21329" y="29520"/>
                  <a:pt x="21975" y="29520"/>
                </a:cubicBezTo>
                <a:cubicBezTo>
                  <a:pt x="22766" y="29520"/>
                  <a:pt x="23477" y="29529"/>
                  <a:pt x="24134" y="29529"/>
                </a:cubicBezTo>
                <a:cubicBezTo>
                  <a:pt x="27359" y="29529"/>
                  <a:pt x="29297" y="29308"/>
                  <a:pt x="33123" y="26702"/>
                </a:cubicBezTo>
                <a:cubicBezTo>
                  <a:pt x="38366" y="23130"/>
                  <a:pt x="39314" y="14704"/>
                  <a:pt x="35179" y="8470"/>
                </a:cubicBezTo>
                <a:cubicBezTo>
                  <a:pt x="31041" y="2236"/>
                  <a:pt x="25903" y="663"/>
                  <a:pt x="25903" y="663"/>
                </a:cubicBezTo>
                <a:cubicBezTo>
                  <a:pt x="25903" y="663"/>
                  <a:pt x="24040" y="0"/>
                  <a:pt x="21370" y="0"/>
                </a:cubicBezTo>
                <a:close/>
              </a:path>
            </a:pathLst>
          </a:custGeom>
          <a:solidFill>
            <a:srgbClr val="000000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6" name="Google Shape;966;p30"/>
          <p:cNvSpPr txBox="1">
            <a:spLocks noGrp="1"/>
          </p:cNvSpPr>
          <p:nvPr>
            <p:ph type="title"/>
          </p:nvPr>
        </p:nvSpPr>
        <p:spPr>
          <a:xfrm>
            <a:off x="4047175" y="2571975"/>
            <a:ext cx="43836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</a:t>
            </a:r>
            <a:endParaRPr dirty="0"/>
          </a:p>
        </p:txBody>
      </p:sp>
      <p:sp>
        <p:nvSpPr>
          <p:cNvPr id="967" name="Google Shape;967;p30"/>
          <p:cNvSpPr txBox="1">
            <a:spLocks noGrp="1"/>
          </p:cNvSpPr>
          <p:nvPr>
            <p:ph type="title" idx="2"/>
          </p:nvPr>
        </p:nvSpPr>
        <p:spPr>
          <a:xfrm>
            <a:off x="4047175" y="1321975"/>
            <a:ext cx="12357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pic>
        <p:nvPicPr>
          <p:cNvPr id="968" name="Google Shape;968;p30"/>
          <p:cNvPicPr preferRelativeResize="0">
            <a:picLocks noGrp="1"/>
          </p:cNvPicPr>
          <p:nvPr>
            <p:ph type="pic" idx="3"/>
          </p:nvPr>
        </p:nvPicPr>
        <p:blipFill>
          <a:blip r:embed="rId3"/>
          <a:srcRect/>
          <a:stretch/>
        </p:blipFill>
        <p:spPr>
          <a:xfrm>
            <a:off x="484625" y="1076550"/>
            <a:ext cx="2990400" cy="2990400"/>
          </a:xfrm>
          <a:prstGeom prst="roundRect">
            <a:avLst>
              <a:gd name="adj" fmla="val 16667"/>
            </a:avLst>
          </a:prstGeom>
        </p:spPr>
      </p:pic>
      <p:grpSp>
        <p:nvGrpSpPr>
          <p:cNvPr id="969" name="Google Shape;969;p30"/>
          <p:cNvGrpSpPr/>
          <p:nvPr/>
        </p:nvGrpSpPr>
        <p:grpSpPr>
          <a:xfrm>
            <a:off x="7441503" y="289852"/>
            <a:ext cx="1366913" cy="1382099"/>
            <a:chOff x="6568493" y="8"/>
            <a:chExt cx="1820608" cy="1840590"/>
          </a:xfrm>
        </p:grpSpPr>
        <p:sp>
          <p:nvSpPr>
            <p:cNvPr id="970" name="Google Shape;970;p30"/>
            <p:cNvSpPr/>
            <p:nvPr/>
          </p:nvSpPr>
          <p:spPr>
            <a:xfrm>
              <a:off x="6737915" y="169351"/>
              <a:ext cx="1651185" cy="1671247"/>
            </a:xfrm>
            <a:custGeom>
              <a:avLst/>
              <a:gdLst/>
              <a:ahLst/>
              <a:cxnLst/>
              <a:rect l="l" t="t" r="r" b="b"/>
              <a:pathLst>
                <a:path w="1959864" h="1983676" extrusionOk="0">
                  <a:moveTo>
                    <a:pt x="1868520" y="0"/>
                  </a:moveTo>
                  <a:lnTo>
                    <a:pt x="91345" y="0"/>
                  </a:lnTo>
                  <a:cubicBezTo>
                    <a:pt x="40958" y="0"/>
                    <a:pt x="0" y="40958"/>
                    <a:pt x="0" y="91345"/>
                  </a:cubicBezTo>
                  <a:lnTo>
                    <a:pt x="0" y="1892427"/>
                  </a:lnTo>
                  <a:cubicBezTo>
                    <a:pt x="0" y="1942814"/>
                    <a:pt x="40958" y="1983677"/>
                    <a:pt x="91345" y="1983677"/>
                  </a:cubicBezTo>
                  <a:lnTo>
                    <a:pt x="1868520" y="1983677"/>
                  </a:lnTo>
                  <a:cubicBezTo>
                    <a:pt x="1918906" y="1983677"/>
                    <a:pt x="1959864" y="1942814"/>
                    <a:pt x="1959864" y="1892427"/>
                  </a:cubicBezTo>
                  <a:lnTo>
                    <a:pt x="1959864" y="91345"/>
                  </a:lnTo>
                  <a:cubicBezTo>
                    <a:pt x="1959864" y="40958"/>
                    <a:pt x="1918906" y="0"/>
                    <a:pt x="18685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1" name="Google Shape;971;p30"/>
            <p:cNvSpPr/>
            <p:nvPr/>
          </p:nvSpPr>
          <p:spPr>
            <a:xfrm>
              <a:off x="6653203" y="8"/>
              <a:ext cx="1651185" cy="1671247"/>
            </a:xfrm>
            <a:custGeom>
              <a:avLst/>
              <a:gdLst/>
              <a:ahLst/>
              <a:cxnLst/>
              <a:rect l="l" t="t" r="r" b="b"/>
              <a:pathLst>
                <a:path w="1959864" h="1983676" extrusionOk="0">
                  <a:moveTo>
                    <a:pt x="1868519" y="0"/>
                  </a:moveTo>
                  <a:lnTo>
                    <a:pt x="91345" y="0"/>
                  </a:lnTo>
                  <a:cubicBezTo>
                    <a:pt x="40958" y="0"/>
                    <a:pt x="0" y="40958"/>
                    <a:pt x="0" y="91345"/>
                  </a:cubicBezTo>
                  <a:lnTo>
                    <a:pt x="0" y="1892427"/>
                  </a:lnTo>
                  <a:cubicBezTo>
                    <a:pt x="0" y="1942814"/>
                    <a:pt x="40958" y="1983677"/>
                    <a:pt x="91345" y="1983677"/>
                  </a:cubicBezTo>
                  <a:lnTo>
                    <a:pt x="1868519" y="1983677"/>
                  </a:lnTo>
                  <a:cubicBezTo>
                    <a:pt x="1918907" y="1983677"/>
                    <a:pt x="1959865" y="1942814"/>
                    <a:pt x="1959865" y="1892427"/>
                  </a:cubicBezTo>
                  <a:lnTo>
                    <a:pt x="1959865" y="91345"/>
                  </a:lnTo>
                  <a:cubicBezTo>
                    <a:pt x="1959865" y="40958"/>
                    <a:pt x="1918907" y="0"/>
                    <a:pt x="18685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972" name="Google Shape;972;p30"/>
            <p:cNvGrpSpPr/>
            <p:nvPr/>
          </p:nvGrpSpPr>
          <p:grpSpPr>
            <a:xfrm>
              <a:off x="6568493" y="84720"/>
              <a:ext cx="1649109" cy="1669065"/>
              <a:chOff x="8921020" y="472154"/>
              <a:chExt cx="1959958" cy="1983676"/>
            </a:xfrm>
          </p:grpSpPr>
          <p:sp>
            <p:nvSpPr>
              <p:cNvPr id="973" name="Google Shape;973;p30"/>
              <p:cNvSpPr/>
              <p:nvPr/>
            </p:nvSpPr>
            <p:spPr>
              <a:xfrm>
                <a:off x="8921114" y="472154"/>
                <a:ext cx="1959864" cy="1983676"/>
              </a:xfrm>
              <a:custGeom>
                <a:avLst/>
                <a:gdLst/>
                <a:ahLst/>
                <a:cxnLst/>
                <a:rect l="l" t="t" r="r" b="b"/>
                <a:pathLst>
                  <a:path w="1959864" h="1983676" extrusionOk="0">
                    <a:moveTo>
                      <a:pt x="1959864" y="91345"/>
                    </a:moveTo>
                    <a:lnTo>
                      <a:pt x="1959864" y="1892427"/>
                    </a:lnTo>
                    <a:cubicBezTo>
                      <a:pt x="1959864" y="1942814"/>
                      <a:pt x="1918907" y="1983677"/>
                      <a:pt x="1868520" y="1983677"/>
                    </a:cubicBezTo>
                    <a:lnTo>
                      <a:pt x="91345" y="1983677"/>
                    </a:lnTo>
                    <a:cubicBezTo>
                      <a:pt x="40958" y="1983677"/>
                      <a:pt x="0" y="1942814"/>
                      <a:pt x="0" y="1892427"/>
                    </a:cubicBezTo>
                    <a:lnTo>
                      <a:pt x="0" y="91345"/>
                    </a:lnTo>
                    <a:cubicBezTo>
                      <a:pt x="0" y="40958"/>
                      <a:pt x="40958" y="0"/>
                      <a:pt x="91345" y="0"/>
                    </a:cubicBezTo>
                    <a:lnTo>
                      <a:pt x="1868520" y="0"/>
                    </a:lnTo>
                    <a:cubicBezTo>
                      <a:pt x="1918907" y="0"/>
                      <a:pt x="1959864" y="40958"/>
                      <a:pt x="1959864" y="9134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4" name="Google Shape;974;p30"/>
              <p:cNvSpPr/>
              <p:nvPr/>
            </p:nvSpPr>
            <p:spPr>
              <a:xfrm>
                <a:off x="8921020" y="472154"/>
                <a:ext cx="1959958" cy="172307"/>
              </a:xfrm>
              <a:custGeom>
                <a:avLst/>
                <a:gdLst/>
                <a:ahLst/>
                <a:cxnLst/>
                <a:rect l="l" t="t" r="r" b="b"/>
                <a:pathLst>
                  <a:path w="1959958" h="172307" extrusionOk="0">
                    <a:moveTo>
                      <a:pt x="1959959" y="91345"/>
                    </a:moveTo>
                    <a:lnTo>
                      <a:pt x="1959959" y="172307"/>
                    </a:lnTo>
                    <a:lnTo>
                      <a:pt x="0" y="172307"/>
                    </a:lnTo>
                    <a:lnTo>
                      <a:pt x="0" y="91345"/>
                    </a:lnTo>
                    <a:cubicBezTo>
                      <a:pt x="0" y="40958"/>
                      <a:pt x="40957" y="0"/>
                      <a:pt x="91344" y="0"/>
                    </a:cubicBezTo>
                    <a:lnTo>
                      <a:pt x="1868519" y="0"/>
                    </a:lnTo>
                    <a:cubicBezTo>
                      <a:pt x="1918906" y="0"/>
                      <a:pt x="1959864" y="40958"/>
                      <a:pt x="1959864" y="91345"/>
                    </a:cubicBezTo>
                    <a:close/>
                  </a:path>
                </a:pathLst>
              </a:custGeom>
              <a:solidFill>
                <a:srgbClr val="000000">
                  <a:alpha val="100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975" name="Google Shape;975;p30"/>
              <p:cNvGrpSpPr/>
              <p:nvPr/>
            </p:nvGrpSpPr>
            <p:grpSpPr>
              <a:xfrm>
                <a:off x="9011888" y="537781"/>
                <a:ext cx="255174" cy="64389"/>
                <a:chOff x="9011888" y="537781"/>
                <a:chExt cx="255174" cy="64389"/>
              </a:xfrm>
            </p:grpSpPr>
            <p:sp>
              <p:nvSpPr>
                <p:cNvPr id="976" name="Google Shape;976;p30"/>
                <p:cNvSpPr/>
                <p:nvPr/>
              </p:nvSpPr>
              <p:spPr>
                <a:xfrm>
                  <a:off x="9202673" y="537781"/>
                  <a:ext cx="64389" cy="64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89" h="64389" extrusionOk="0">
                      <a:moveTo>
                        <a:pt x="64389" y="32195"/>
                      </a:moveTo>
                      <a:cubicBezTo>
                        <a:pt x="64389" y="50006"/>
                        <a:pt x="50006" y="64389"/>
                        <a:pt x="32195" y="64389"/>
                      </a:cubicBezTo>
                      <a:cubicBezTo>
                        <a:pt x="14383" y="64389"/>
                        <a:pt x="0" y="50006"/>
                        <a:pt x="0" y="32195"/>
                      </a:cubicBezTo>
                      <a:cubicBezTo>
                        <a:pt x="0" y="14383"/>
                        <a:pt x="14383" y="0"/>
                        <a:pt x="32195" y="0"/>
                      </a:cubicBezTo>
                      <a:cubicBezTo>
                        <a:pt x="50006" y="0"/>
                        <a:pt x="64389" y="14383"/>
                        <a:pt x="64389" y="3219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77" name="Google Shape;977;p30"/>
                <p:cNvSpPr/>
                <p:nvPr/>
              </p:nvSpPr>
              <p:spPr>
                <a:xfrm>
                  <a:off x="9107233" y="537781"/>
                  <a:ext cx="64389" cy="64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89" h="64389" extrusionOk="0">
                      <a:moveTo>
                        <a:pt x="64389" y="32195"/>
                      </a:moveTo>
                      <a:cubicBezTo>
                        <a:pt x="64389" y="50006"/>
                        <a:pt x="50006" y="64389"/>
                        <a:pt x="32195" y="64389"/>
                      </a:cubicBezTo>
                      <a:cubicBezTo>
                        <a:pt x="14383" y="64389"/>
                        <a:pt x="0" y="50006"/>
                        <a:pt x="0" y="32195"/>
                      </a:cubicBezTo>
                      <a:cubicBezTo>
                        <a:pt x="0" y="14383"/>
                        <a:pt x="14383" y="0"/>
                        <a:pt x="32195" y="0"/>
                      </a:cubicBezTo>
                      <a:cubicBezTo>
                        <a:pt x="50006" y="0"/>
                        <a:pt x="64389" y="14383"/>
                        <a:pt x="64389" y="3219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78" name="Google Shape;978;p30"/>
                <p:cNvSpPr/>
                <p:nvPr/>
              </p:nvSpPr>
              <p:spPr>
                <a:xfrm>
                  <a:off x="9011888" y="537781"/>
                  <a:ext cx="64389" cy="64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89" h="64389" extrusionOk="0">
                      <a:moveTo>
                        <a:pt x="64389" y="32195"/>
                      </a:moveTo>
                      <a:cubicBezTo>
                        <a:pt x="64389" y="50006"/>
                        <a:pt x="50006" y="64389"/>
                        <a:pt x="32195" y="64389"/>
                      </a:cubicBezTo>
                      <a:cubicBezTo>
                        <a:pt x="14383" y="64389"/>
                        <a:pt x="0" y="50006"/>
                        <a:pt x="0" y="32195"/>
                      </a:cubicBezTo>
                      <a:cubicBezTo>
                        <a:pt x="0" y="14383"/>
                        <a:pt x="14383" y="0"/>
                        <a:pt x="32195" y="0"/>
                      </a:cubicBezTo>
                      <a:cubicBezTo>
                        <a:pt x="50006" y="0"/>
                        <a:pt x="64389" y="14383"/>
                        <a:pt x="64389" y="32195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979" name="Google Shape;979;p30"/>
            <p:cNvGrpSpPr/>
            <p:nvPr/>
          </p:nvGrpSpPr>
          <p:grpSpPr>
            <a:xfrm>
              <a:off x="6795939" y="406335"/>
              <a:ext cx="1194216" cy="1228757"/>
              <a:chOff x="9191339" y="854392"/>
              <a:chExt cx="1419320" cy="1460372"/>
            </a:xfrm>
          </p:grpSpPr>
          <p:grpSp>
            <p:nvGrpSpPr>
              <p:cNvPr id="980" name="Google Shape;980;p30"/>
              <p:cNvGrpSpPr/>
              <p:nvPr/>
            </p:nvGrpSpPr>
            <p:grpSpPr>
              <a:xfrm>
                <a:off x="9191339" y="1884045"/>
                <a:ext cx="604932" cy="420243"/>
                <a:chOff x="9191339" y="1884045"/>
                <a:chExt cx="604932" cy="420243"/>
              </a:xfrm>
            </p:grpSpPr>
            <p:sp>
              <p:nvSpPr>
                <p:cNvPr id="981" name="Google Shape;981;p30"/>
                <p:cNvSpPr/>
                <p:nvPr/>
              </p:nvSpPr>
              <p:spPr>
                <a:xfrm>
                  <a:off x="9191339" y="1884045"/>
                  <a:ext cx="237077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077" h="52959" extrusionOk="0">
                      <a:moveTo>
                        <a:pt x="0" y="0"/>
                      </a:moveTo>
                      <a:lnTo>
                        <a:pt x="237077" y="0"/>
                      </a:lnTo>
                      <a:lnTo>
                        <a:pt x="237077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2" name="Google Shape;982;p30"/>
                <p:cNvSpPr/>
                <p:nvPr/>
              </p:nvSpPr>
              <p:spPr>
                <a:xfrm>
                  <a:off x="9449466" y="1884045"/>
                  <a:ext cx="182498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498" h="52959" extrusionOk="0">
                      <a:moveTo>
                        <a:pt x="0" y="0"/>
                      </a:moveTo>
                      <a:lnTo>
                        <a:pt x="182499" y="0"/>
                      </a:lnTo>
                      <a:lnTo>
                        <a:pt x="182499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3" name="Google Shape;983;p30"/>
                <p:cNvSpPr/>
                <p:nvPr/>
              </p:nvSpPr>
              <p:spPr>
                <a:xfrm>
                  <a:off x="9651396" y="1884045"/>
                  <a:ext cx="144875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875" h="52959" extrusionOk="0">
                      <a:moveTo>
                        <a:pt x="0" y="0"/>
                      </a:moveTo>
                      <a:lnTo>
                        <a:pt x="144876" y="0"/>
                      </a:lnTo>
                      <a:lnTo>
                        <a:pt x="144876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4" name="Google Shape;984;p30"/>
                <p:cNvSpPr/>
                <p:nvPr/>
              </p:nvSpPr>
              <p:spPr>
                <a:xfrm>
                  <a:off x="9308306" y="2006536"/>
                  <a:ext cx="487965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965" h="52959" extrusionOk="0">
                      <a:moveTo>
                        <a:pt x="0" y="0"/>
                      </a:moveTo>
                      <a:lnTo>
                        <a:pt x="487966" y="0"/>
                      </a:lnTo>
                      <a:lnTo>
                        <a:pt x="487966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5" name="Google Shape;985;p30"/>
                <p:cNvSpPr/>
                <p:nvPr/>
              </p:nvSpPr>
              <p:spPr>
                <a:xfrm>
                  <a:off x="9191339" y="2006536"/>
                  <a:ext cx="89630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630" h="52959" extrusionOk="0">
                      <a:moveTo>
                        <a:pt x="0" y="0"/>
                      </a:moveTo>
                      <a:lnTo>
                        <a:pt x="89630" y="0"/>
                      </a:lnTo>
                      <a:lnTo>
                        <a:pt x="89630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6" name="Google Shape;986;p30"/>
                <p:cNvSpPr/>
                <p:nvPr/>
              </p:nvSpPr>
              <p:spPr>
                <a:xfrm>
                  <a:off x="9460325" y="2128932"/>
                  <a:ext cx="230790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790" h="52959" extrusionOk="0">
                      <a:moveTo>
                        <a:pt x="0" y="0"/>
                      </a:moveTo>
                      <a:lnTo>
                        <a:pt x="230791" y="0"/>
                      </a:lnTo>
                      <a:lnTo>
                        <a:pt x="230791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7" name="Google Shape;987;p30"/>
                <p:cNvSpPr/>
                <p:nvPr/>
              </p:nvSpPr>
              <p:spPr>
                <a:xfrm>
                  <a:off x="9713023" y="2128932"/>
                  <a:ext cx="83248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248" h="52959" extrusionOk="0">
                      <a:moveTo>
                        <a:pt x="0" y="0"/>
                      </a:moveTo>
                      <a:lnTo>
                        <a:pt x="83248" y="0"/>
                      </a:lnTo>
                      <a:lnTo>
                        <a:pt x="83248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8" name="Google Shape;988;p30"/>
                <p:cNvSpPr/>
                <p:nvPr/>
              </p:nvSpPr>
              <p:spPr>
                <a:xfrm>
                  <a:off x="9191339" y="2128932"/>
                  <a:ext cx="247935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935" h="52959" extrusionOk="0">
                      <a:moveTo>
                        <a:pt x="0" y="0"/>
                      </a:moveTo>
                      <a:lnTo>
                        <a:pt x="247936" y="0"/>
                      </a:lnTo>
                      <a:lnTo>
                        <a:pt x="247936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9" name="Google Shape;989;p30"/>
                <p:cNvSpPr/>
                <p:nvPr/>
              </p:nvSpPr>
              <p:spPr>
                <a:xfrm>
                  <a:off x="9365170" y="2251329"/>
                  <a:ext cx="200977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977" h="52959" extrusionOk="0">
                      <a:moveTo>
                        <a:pt x="0" y="0"/>
                      </a:moveTo>
                      <a:lnTo>
                        <a:pt x="200977" y="0"/>
                      </a:lnTo>
                      <a:lnTo>
                        <a:pt x="200977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0" name="Google Shape;990;p30"/>
                <p:cNvSpPr/>
                <p:nvPr/>
              </p:nvSpPr>
              <p:spPr>
                <a:xfrm>
                  <a:off x="9191339" y="2251329"/>
                  <a:ext cx="151256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256" h="52959" extrusionOk="0">
                      <a:moveTo>
                        <a:pt x="0" y="0"/>
                      </a:moveTo>
                      <a:lnTo>
                        <a:pt x="151257" y="0"/>
                      </a:lnTo>
                      <a:lnTo>
                        <a:pt x="151257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991" name="Google Shape;991;p30"/>
              <p:cNvGrpSpPr/>
              <p:nvPr/>
            </p:nvGrpSpPr>
            <p:grpSpPr>
              <a:xfrm>
                <a:off x="10004774" y="854392"/>
                <a:ext cx="604932" cy="420243"/>
                <a:chOff x="10004774" y="854392"/>
                <a:chExt cx="604932" cy="420243"/>
              </a:xfrm>
            </p:grpSpPr>
            <p:sp>
              <p:nvSpPr>
                <p:cNvPr id="992" name="Google Shape;992;p30"/>
                <p:cNvSpPr/>
                <p:nvPr/>
              </p:nvSpPr>
              <p:spPr>
                <a:xfrm>
                  <a:off x="10004774" y="854392"/>
                  <a:ext cx="237077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077" h="52959" extrusionOk="0">
                      <a:moveTo>
                        <a:pt x="0" y="0"/>
                      </a:moveTo>
                      <a:lnTo>
                        <a:pt x="237077" y="0"/>
                      </a:lnTo>
                      <a:lnTo>
                        <a:pt x="237077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3" name="Google Shape;993;p30"/>
                <p:cNvSpPr/>
                <p:nvPr/>
              </p:nvSpPr>
              <p:spPr>
                <a:xfrm>
                  <a:off x="10262901" y="854392"/>
                  <a:ext cx="182498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498" h="52959" extrusionOk="0">
                      <a:moveTo>
                        <a:pt x="0" y="0"/>
                      </a:moveTo>
                      <a:lnTo>
                        <a:pt x="182498" y="0"/>
                      </a:lnTo>
                      <a:lnTo>
                        <a:pt x="182498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4" name="Google Shape;994;p30"/>
                <p:cNvSpPr/>
                <p:nvPr/>
              </p:nvSpPr>
              <p:spPr>
                <a:xfrm>
                  <a:off x="10464831" y="854392"/>
                  <a:ext cx="144875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875" h="52959" extrusionOk="0">
                      <a:moveTo>
                        <a:pt x="0" y="0"/>
                      </a:moveTo>
                      <a:lnTo>
                        <a:pt x="144875" y="0"/>
                      </a:lnTo>
                      <a:lnTo>
                        <a:pt x="144875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5" name="Google Shape;995;p30"/>
                <p:cNvSpPr/>
                <p:nvPr/>
              </p:nvSpPr>
              <p:spPr>
                <a:xfrm>
                  <a:off x="10121741" y="976788"/>
                  <a:ext cx="487965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965" h="52959" extrusionOk="0">
                      <a:moveTo>
                        <a:pt x="0" y="0"/>
                      </a:moveTo>
                      <a:lnTo>
                        <a:pt x="487966" y="0"/>
                      </a:lnTo>
                      <a:lnTo>
                        <a:pt x="487966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6" name="Google Shape;996;p30"/>
                <p:cNvSpPr/>
                <p:nvPr/>
              </p:nvSpPr>
              <p:spPr>
                <a:xfrm>
                  <a:off x="10004774" y="976788"/>
                  <a:ext cx="89630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630" h="52959" extrusionOk="0">
                      <a:moveTo>
                        <a:pt x="0" y="0"/>
                      </a:moveTo>
                      <a:lnTo>
                        <a:pt x="89630" y="0"/>
                      </a:lnTo>
                      <a:lnTo>
                        <a:pt x="89630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7" name="Google Shape;997;p30"/>
                <p:cNvSpPr/>
                <p:nvPr/>
              </p:nvSpPr>
              <p:spPr>
                <a:xfrm>
                  <a:off x="10273760" y="1099280"/>
                  <a:ext cx="230790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790" h="52959" extrusionOk="0">
                      <a:moveTo>
                        <a:pt x="0" y="0"/>
                      </a:moveTo>
                      <a:lnTo>
                        <a:pt x="230790" y="0"/>
                      </a:lnTo>
                      <a:lnTo>
                        <a:pt x="230790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8" name="Google Shape;998;p30"/>
                <p:cNvSpPr/>
                <p:nvPr/>
              </p:nvSpPr>
              <p:spPr>
                <a:xfrm>
                  <a:off x="10526458" y="1099280"/>
                  <a:ext cx="83248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248" h="52959" extrusionOk="0">
                      <a:moveTo>
                        <a:pt x="0" y="0"/>
                      </a:moveTo>
                      <a:lnTo>
                        <a:pt x="83249" y="0"/>
                      </a:lnTo>
                      <a:lnTo>
                        <a:pt x="83249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9" name="Google Shape;999;p30"/>
                <p:cNvSpPr/>
                <p:nvPr/>
              </p:nvSpPr>
              <p:spPr>
                <a:xfrm>
                  <a:off x="10004774" y="1099280"/>
                  <a:ext cx="247935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935" h="52959" extrusionOk="0">
                      <a:moveTo>
                        <a:pt x="0" y="0"/>
                      </a:moveTo>
                      <a:lnTo>
                        <a:pt x="247936" y="0"/>
                      </a:lnTo>
                      <a:lnTo>
                        <a:pt x="247936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0" name="Google Shape;1000;p30"/>
                <p:cNvSpPr/>
                <p:nvPr/>
              </p:nvSpPr>
              <p:spPr>
                <a:xfrm>
                  <a:off x="10178700" y="1221676"/>
                  <a:ext cx="200977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977" h="52959" extrusionOk="0">
                      <a:moveTo>
                        <a:pt x="0" y="0"/>
                      </a:moveTo>
                      <a:lnTo>
                        <a:pt x="200977" y="0"/>
                      </a:lnTo>
                      <a:lnTo>
                        <a:pt x="200977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1" name="Google Shape;1001;p30"/>
                <p:cNvSpPr/>
                <p:nvPr/>
              </p:nvSpPr>
              <p:spPr>
                <a:xfrm>
                  <a:off x="10004774" y="1221676"/>
                  <a:ext cx="151256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256" h="52959" extrusionOk="0">
                      <a:moveTo>
                        <a:pt x="0" y="0"/>
                      </a:moveTo>
                      <a:lnTo>
                        <a:pt x="151257" y="0"/>
                      </a:lnTo>
                      <a:lnTo>
                        <a:pt x="151257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002" name="Google Shape;1002;p30"/>
              <p:cNvGrpSpPr/>
              <p:nvPr/>
            </p:nvGrpSpPr>
            <p:grpSpPr>
              <a:xfrm>
                <a:off x="10004774" y="1374362"/>
                <a:ext cx="604932" cy="303466"/>
                <a:chOff x="10004774" y="1374362"/>
                <a:chExt cx="604932" cy="303466"/>
              </a:xfrm>
            </p:grpSpPr>
            <p:sp>
              <p:nvSpPr>
                <p:cNvPr id="1003" name="Google Shape;1003;p30"/>
                <p:cNvSpPr/>
                <p:nvPr/>
              </p:nvSpPr>
              <p:spPr>
                <a:xfrm>
                  <a:off x="10004774" y="1374362"/>
                  <a:ext cx="237077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077" h="52959" extrusionOk="0">
                      <a:moveTo>
                        <a:pt x="0" y="0"/>
                      </a:moveTo>
                      <a:lnTo>
                        <a:pt x="237077" y="0"/>
                      </a:lnTo>
                      <a:lnTo>
                        <a:pt x="237077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4" name="Google Shape;1004;p30"/>
                <p:cNvSpPr/>
                <p:nvPr/>
              </p:nvSpPr>
              <p:spPr>
                <a:xfrm>
                  <a:off x="10262901" y="1374362"/>
                  <a:ext cx="182498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498" h="52959" extrusionOk="0">
                      <a:moveTo>
                        <a:pt x="0" y="0"/>
                      </a:moveTo>
                      <a:lnTo>
                        <a:pt x="182498" y="0"/>
                      </a:lnTo>
                      <a:lnTo>
                        <a:pt x="182498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5" name="Google Shape;1005;p30"/>
                <p:cNvSpPr/>
                <p:nvPr/>
              </p:nvSpPr>
              <p:spPr>
                <a:xfrm>
                  <a:off x="10464831" y="1374362"/>
                  <a:ext cx="144875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875" h="52959" extrusionOk="0">
                      <a:moveTo>
                        <a:pt x="0" y="0"/>
                      </a:moveTo>
                      <a:lnTo>
                        <a:pt x="144875" y="0"/>
                      </a:lnTo>
                      <a:lnTo>
                        <a:pt x="144875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6" name="Google Shape;1006;p30"/>
                <p:cNvSpPr/>
                <p:nvPr/>
              </p:nvSpPr>
              <p:spPr>
                <a:xfrm>
                  <a:off x="10273760" y="1502378"/>
                  <a:ext cx="230790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790" h="52959" extrusionOk="0">
                      <a:moveTo>
                        <a:pt x="0" y="0"/>
                      </a:moveTo>
                      <a:lnTo>
                        <a:pt x="230790" y="0"/>
                      </a:lnTo>
                      <a:lnTo>
                        <a:pt x="230790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7" name="Google Shape;1007;p30"/>
                <p:cNvSpPr/>
                <p:nvPr/>
              </p:nvSpPr>
              <p:spPr>
                <a:xfrm>
                  <a:off x="10526458" y="1502378"/>
                  <a:ext cx="83248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248" h="52959" extrusionOk="0">
                      <a:moveTo>
                        <a:pt x="0" y="0"/>
                      </a:moveTo>
                      <a:lnTo>
                        <a:pt x="83249" y="0"/>
                      </a:lnTo>
                      <a:lnTo>
                        <a:pt x="83249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8" name="Google Shape;1008;p30"/>
                <p:cNvSpPr/>
                <p:nvPr/>
              </p:nvSpPr>
              <p:spPr>
                <a:xfrm>
                  <a:off x="10004774" y="1502378"/>
                  <a:ext cx="247935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935" h="52959" extrusionOk="0">
                      <a:moveTo>
                        <a:pt x="0" y="0"/>
                      </a:moveTo>
                      <a:lnTo>
                        <a:pt x="247936" y="0"/>
                      </a:lnTo>
                      <a:lnTo>
                        <a:pt x="247936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9" name="Google Shape;1009;p30"/>
                <p:cNvSpPr/>
                <p:nvPr/>
              </p:nvSpPr>
              <p:spPr>
                <a:xfrm>
                  <a:off x="10178700" y="1624869"/>
                  <a:ext cx="200977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977" h="52959" extrusionOk="0">
                      <a:moveTo>
                        <a:pt x="0" y="0"/>
                      </a:moveTo>
                      <a:lnTo>
                        <a:pt x="200977" y="0"/>
                      </a:lnTo>
                      <a:lnTo>
                        <a:pt x="200977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10" name="Google Shape;1010;p30"/>
                <p:cNvSpPr/>
                <p:nvPr/>
              </p:nvSpPr>
              <p:spPr>
                <a:xfrm>
                  <a:off x="10004774" y="1624869"/>
                  <a:ext cx="151256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256" h="52959" extrusionOk="0">
                      <a:moveTo>
                        <a:pt x="0" y="0"/>
                      </a:moveTo>
                      <a:lnTo>
                        <a:pt x="151257" y="0"/>
                      </a:lnTo>
                      <a:lnTo>
                        <a:pt x="151257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011" name="Google Shape;1011;p30"/>
              <p:cNvSpPr/>
              <p:nvPr/>
            </p:nvSpPr>
            <p:spPr>
              <a:xfrm>
                <a:off x="10004774" y="1875948"/>
                <a:ext cx="605885" cy="438816"/>
              </a:xfrm>
              <a:custGeom>
                <a:avLst/>
                <a:gdLst/>
                <a:ahLst/>
                <a:cxnLst/>
                <a:rect l="l" t="t" r="r" b="b"/>
                <a:pathLst>
                  <a:path w="605885" h="438816" extrusionOk="0">
                    <a:moveTo>
                      <a:pt x="572167" y="0"/>
                    </a:moveTo>
                    <a:cubicBezTo>
                      <a:pt x="590789" y="0"/>
                      <a:pt x="605885" y="15096"/>
                      <a:pt x="605885" y="33718"/>
                    </a:cubicBezTo>
                    <a:lnTo>
                      <a:pt x="605885" y="405098"/>
                    </a:lnTo>
                    <a:cubicBezTo>
                      <a:pt x="605885" y="423720"/>
                      <a:pt x="590789" y="438817"/>
                      <a:pt x="572167" y="438817"/>
                    </a:cubicBezTo>
                    <a:lnTo>
                      <a:pt x="33718" y="438817"/>
                    </a:lnTo>
                    <a:cubicBezTo>
                      <a:pt x="15096" y="438817"/>
                      <a:pt x="0" y="423720"/>
                      <a:pt x="0" y="405098"/>
                    </a:cubicBezTo>
                    <a:lnTo>
                      <a:pt x="0" y="33718"/>
                    </a:lnTo>
                    <a:cubicBezTo>
                      <a:pt x="0" y="15096"/>
                      <a:pt x="15096" y="0"/>
                      <a:pt x="3371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2" name="Google Shape;1012;p30"/>
              <p:cNvSpPr/>
              <p:nvPr/>
            </p:nvSpPr>
            <p:spPr>
              <a:xfrm>
                <a:off x="9191339" y="860202"/>
                <a:ext cx="605885" cy="815149"/>
              </a:xfrm>
              <a:custGeom>
                <a:avLst/>
                <a:gdLst/>
                <a:ahLst/>
                <a:cxnLst/>
                <a:rect l="l" t="t" r="r" b="b"/>
                <a:pathLst>
                  <a:path w="605885" h="815149" extrusionOk="0">
                    <a:moveTo>
                      <a:pt x="554260" y="0"/>
                    </a:moveTo>
                    <a:cubicBezTo>
                      <a:pt x="582772" y="0"/>
                      <a:pt x="605885" y="23114"/>
                      <a:pt x="605885" y="51625"/>
                    </a:cubicBezTo>
                    <a:lnTo>
                      <a:pt x="605885" y="763524"/>
                    </a:lnTo>
                    <a:cubicBezTo>
                      <a:pt x="605885" y="792036"/>
                      <a:pt x="582771" y="815150"/>
                      <a:pt x="554260" y="815150"/>
                    </a:cubicBezTo>
                    <a:lnTo>
                      <a:pt x="51625" y="815150"/>
                    </a:lnTo>
                    <a:cubicBezTo>
                      <a:pt x="23113" y="815150"/>
                      <a:pt x="0" y="792036"/>
                      <a:pt x="0" y="763524"/>
                    </a:cubicBezTo>
                    <a:lnTo>
                      <a:pt x="0" y="51625"/>
                    </a:lnTo>
                    <a:cubicBezTo>
                      <a:pt x="0" y="23114"/>
                      <a:pt x="23113" y="0"/>
                      <a:pt x="516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13" name="Google Shape;1013;p30"/>
            <p:cNvGrpSpPr/>
            <p:nvPr/>
          </p:nvGrpSpPr>
          <p:grpSpPr>
            <a:xfrm>
              <a:off x="6717319" y="354723"/>
              <a:ext cx="656533" cy="799751"/>
              <a:chOff x="9097899" y="793051"/>
              <a:chExt cx="780287" cy="950500"/>
            </a:xfrm>
          </p:grpSpPr>
          <p:grpSp>
            <p:nvGrpSpPr>
              <p:cNvPr id="1014" name="Google Shape;1014;p30"/>
              <p:cNvGrpSpPr/>
              <p:nvPr/>
            </p:nvGrpSpPr>
            <p:grpSpPr>
              <a:xfrm>
                <a:off x="9118758" y="814006"/>
                <a:ext cx="747999" cy="918020"/>
                <a:chOff x="9118758" y="814006"/>
                <a:chExt cx="747999" cy="918020"/>
              </a:xfrm>
            </p:grpSpPr>
            <p:sp>
              <p:nvSpPr>
                <p:cNvPr id="1015" name="Google Shape;1015;p30"/>
                <p:cNvSpPr/>
                <p:nvPr/>
              </p:nvSpPr>
              <p:spPr>
                <a:xfrm>
                  <a:off x="9131522" y="1722501"/>
                  <a:ext cx="700277" cy="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0277" h="9525" extrusionOk="0">
                      <a:moveTo>
                        <a:pt x="700278" y="0"/>
                      </a:moveTo>
                      <a:lnTo>
                        <a:pt x="0" y="0"/>
                      </a:lnTo>
                    </a:path>
                  </a:pathLst>
                </a:custGeom>
                <a:solidFill>
                  <a:schemeClr val="dk1"/>
                </a:solidFill>
                <a:ln w="12750" cap="rnd" cmpd="sng">
                  <a:solidFill>
                    <a:schemeClr val="dk1"/>
                  </a:solidFill>
                  <a:prstDash val="dashDot"/>
                  <a:miter lim="8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16" name="Google Shape;1016;p30"/>
                <p:cNvSpPr/>
                <p:nvPr/>
              </p:nvSpPr>
              <p:spPr>
                <a:xfrm>
                  <a:off x="9118758" y="826579"/>
                  <a:ext cx="9525" cy="8706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870680" extrusionOk="0">
                      <a:moveTo>
                        <a:pt x="0" y="870680"/>
                      </a:moveTo>
                      <a:lnTo>
                        <a:pt x="0" y="0"/>
                      </a:lnTo>
                    </a:path>
                  </a:pathLst>
                </a:custGeom>
                <a:solidFill>
                  <a:schemeClr val="dk1"/>
                </a:solidFill>
                <a:ln w="12750" cap="rnd" cmpd="sng">
                  <a:solidFill>
                    <a:schemeClr val="dk1"/>
                  </a:solidFill>
                  <a:prstDash val="dashDot"/>
                  <a:miter lim="8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17" name="Google Shape;1017;p30"/>
                <p:cNvSpPr/>
                <p:nvPr/>
              </p:nvSpPr>
              <p:spPr>
                <a:xfrm>
                  <a:off x="9144285" y="814006"/>
                  <a:ext cx="700277" cy="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0277" h="9525" extrusionOk="0">
                      <a:moveTo>
                        <a:pt x="0" y="0"/>
                      </a:moveTo>
                      <a:lnTo>
                        <a:pt x="700278" y="0"/>
                      </a:lnTo>
                    </a:path>
                  </a:pathLst>
                </a:custGeom>
                <a:solidFill>
                  <a:schemeClr val="dk1"/>
                </a:solidFill>
                <a:ln w="12750" cap="rnd" cmpd="sng">
                  <a:solidFill>
                    <a:schemeClr val="dk1"/>
                  </a:solidFill>
                  <a:prstDash val="dashDot"/>
                  <a:miter lim="8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18" name="Google Shape;1018;p30"/>
                <p:cNvSpPr/>
                <p:nvPr/>
              </p:nvSpPr>
              <p:spPr>
                <a:xfrm>
                  <a:off x="9857232" y="839247"/>
                  <a:ext cx="9525" cy="8706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870680" extrusionOk="0">
                      <a:moveTo>
                        <a:pt x="0" y="0"/>
                      </a:moveTo>
                      <a:lnTo>
                        <a:pt x="0" y="870680"/>
                      </a:lnTo>
                    </a:path>
                  </a:pathLst>
                </a:custGeom>
                <a:solidFill>
                  <a:schemeClr val="dk1"/>
                </a:solidFill>
                <a:ln w="12750" cap="rnd" cmpd="sng">
                  <a:solidFill>
                    <a:schemeClr val="dk1"/>
                  </a:solidFill>
                  <a:prstDash val="dashDot"/>
                  <a:miter lim="8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019" name="Google Shape;1019;p30"/>
              <p:cNvGrpSpPr/>
              <p:nvPr/>
            </p:nvGrpSpPr>
            <p:grpSpPr>
              <a:xfrm>
                <a:off x="9097899" y="793051"/>
                <a:ext cx="780287" cy="950500"/>
                <a:chOff x="9097899" y="793051"/>
                <a:chExt cx="780287" cy="950500"/>
              </a:xfrm>
            </p:grpSpPr>
            <p:grpSp>
              <p:nvGrpSpPr>
                <p:cNvPr id="1020" name="Google Shape;1020;p30"/>
                <p:cNvGrpSpPr/>
                <p:nvPr/>
              </p:nvGrpSpPr>
              <p:grpSpPr>
                <a:xfrm>
                  <a:off x="9097899" y="793051"/>
                  <a:ext cx="780287" cy="41909"/>
                  <a:chOff x="9097899" y="793051"/>
                  <a:chExt cx="780287" cy="41909"/>
                </a:xfrm>
              </p:grpSpPr>
              <p:sp>
                <p:nvSpPr>
                  <p:cNvPr id="1021" name="Google Shape;1021;p30"/>
                  <p:cNvSpPr/>
                  <p:nvPr/>
                </p:nvSpPr>
                <p:spPr>
                  <a:xfrm>
                    <a:off x="9097899" y="793051"/>
                    <a:ext cx="41909" cy="419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909" h="41909" extrusionOk="0">
                        <a:moveTo>
                          <a:pt x="0" y="0"/>
                        </a:moveTo>
                        <a:lnTo>
                          <a:pt x="41910" y="0"/>
                        </a:lnTo>
                        <a:lnTo>
                          <a:pt x="41910" y="41910"/>
                        </a:lnTo>
                        <a:lnTo>
                          <a:pt x="0" y="4191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2" name="Google Shape;1022;p30"/>
                  <p:cNvSpPr/>
                  <p:nvPr/>
                </p:nvSpPr>
                <p:spPr>
                  <a:xfrm>
                    <a:off x="9467088" y="793051"/>
                    <a:ext cx="41909" cy="419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909" h="41909" extrusionOk="0">
                        <a:moveTo>
                          <a:pt x="0" y="0"/>
                        </a:moveTo>
                        <a:lnTo>
                          <a:pt x="41910" y="0"/>
                        </a:lnTo>
                        <a:lnTo>
                          <a:pt x="41910" y="41910"/>
                        </a:lnTo>
                        <a:lnTo>
                          <a:pt x="0" y="4191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3" name="Google Shape;1023;p30"/>
                  <p:cNvSpPr/>
                  <p:nvPr/>
                </p:nvSpPr>
                <p:spPr>
                  <a:xfrm>
                    <a:off x="9836277" y="793051"/>
                    <a:ext cx="41909" cy="419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909" h="41909" extrusionOk="0">
                        <a:moveTo>
                          <a:pt x="0" y="0"/>
                        </a:moveTo>
                        <a:lnTo>
                          <a:pt x="41910" y="0"/>
                        </a:lnTo>
                        <a:lnTo>
                          <a:pt x="41910" y="41910"/>
                        </a:lnTo>
                        <a:lnTo>
                          <a:pt x="0" y="4191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24" name="Google Shape;1024;p30"/>
                <p:cNvGrpSpPr/>
                <p:nvPr/>
              </p:nvGrpSpPr>
              <p:grpSpPr>
                <a:xfrm>
                  <a:off x="9097899" y="1247298"/>
                  <a:ext cx="780287" cy="41910"/>
                  <a:chOff x="9097899" y="1247298"/>
                  <a:chExt cx="780287" cy="41910"/>
                </a:xfrm>
              </p:grpSpPr>
              <p:sp>
                <p:nvSpPr>
                  <p:cNvPr id="1025" name="Google Shape;1025;p30"/>
                  <p:cNvSpPr/>
                  <p:nvPr/>
                </p:nvSpPr>
                <p:spPr>
                  <a:xfrm>
                    <a:off x="9097899" y="1247298"/>
                    <a:ext cx="41909" cy="419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909" h="41910" extrusionOk="0">
                        <a:moveTo>
                          <a:pt x="0" y="0"/>
                        </a:moveTo>
                        <a:lnTo>
                          <a:pt x="41910" y="0"/>
                        </a:lnTo>
                        <a:lnTo>
                          <a:pt x="41910" y="41910"/>
                        </a:lnTo>
                        <a:lnTo>
                          <a:pt x="0" y="4191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6" name="Google Shape;1026;p30"/>
                  <p:cNvSpPr/>
                  <p:nvPr/>
                </p:nvSpPr>
                <p:spPr>
                  <a:xfrm>
                    <a:off x="9836277" y="1247298"/>
                    <a:ext cx="41909" cy="419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909" h="41910" extrusionOk="0">
                        <a:moveTo>
                          <a:pt x="0" y="0"/>
                        </a:moveTo>
                        <a:lnTo>
                          <a:pt x="41910" y="0"/>
                        </a:lnTo>
                        <a:lnTo>
                          <a:pt x="41910" y="41910"/>
                        </a:lnTo>
                        <a:lnTo>
                          <a:pt x="0" y="4191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27" name="Google Shape;1027;p30"/>
                <p:cNvGrpSpPr/>
                <p:nvPr/>
              </p:nvGrpSpPr>
              <p:grpSpPr>
                <a:xfrm>
                  <a:off x="9097899" y="1701641"/>
                  <a:ext cx="780287" cy="41910"/>
                  <a:chOff x="9097899" y="1701641"/>
                  <a:chExt cx="780287" cy="41910"/>
                </a:xfrm>
              </p:grpSpPr>
              <p:sp>
                <p:nvSpPr>
                  <p:cNvPr id="1028" name="Google Shape;1028;p30"/>
                  <p:cNvSpPr/>
                  <p:nvPr/>
                </p:nvSpPr>
                <p:spPr>
                  <a:xfrm>
                    <a:off x="9097899" y="1701641"/>
                    <a:ext cx="41909" cy="419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909" h="41910" extrusionOk="0">
                        <a:moveTo>
                          <a:pt x="0" y="0"/>
                        </a:moveTo>
                        <a:lnTo>
                          <a:pt x="41910" y="0"/>
                        </a:lnTo>
                        <a:lnTo>
                          <a:pt x="41910" y="41910"/>
                        </a:lnTo>
                        <a:lnTo>
                          <a:pt x="0" y="4191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9" name="Google Shape;1029;p30"/>
                  <p:cNvSpPr/>
                  <p:nvPr/>
                </p:nvSpPr>
                <p:spPr>
                  <a:xfrm>
                    <a:off x="9467088" y="1701641"/>
                    <a:ext cx="41909" cy="419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909" h="41910" extrusionOk="0">
                        <a:moveTo>
                          <a:pt x="0" y="0"/>
                        </a:moveTo>
                        <a:lnTo>
                          <a:pt x="41910" y="0"/>
                        </a:lnTo>
                        <a:lnTo>
                          <a:pt x="41910" y="41910"/>
                        </a:lnTo>
                        <a:lnTo>
                          <a:pt x="0" y="4191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0" name="Google Shape;1030;p30"/>
                  <p:cNvSpPr/>
                  <p:nvPr/>
                </p:nvSpPr>
                <p:spPr>
                  <a:xfrm>
                    <a:off x="9836277" y="1701641"/>
                    <a:ext cx="41909" cy="419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909" h="41910" extrusionOk="0">
                        <a:moveTo>
                          <a:pt x="0" y="0"/>
                        </a:moveTo>
                        <a:lnTo>
                          <a:pt x="41910" y="0"/>
                        </a:lnTo>
                        <a:lnTo>
                          <a:pt x="41910" y="41910"/>
                        </a:lnTo>
                        <a:lnTo>
                          <a:pt x="0" y="4191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grpSp>
          <p:nvGrpSpPr>
            <p:cNvPr id="1031" name="Google Shape;1031;p30"/>
            <p:cNvGrpSpPr/>
            <p:nvPr/>
          </p:nvGrpSpPr>
          <p:grpSpPr>
            <a:xfrm>
              <a:off x="7074117" y="956519"/>
              <a:ext cx="215826" cy="125825"/>
              <a:chOff x="9521952" y="1508283"/>
              <a:chExt cx="256508" cy="149542"/>
            </a:xfrm>
          </p:grpSpPr>
          <p:sp>
            <p:nvSpPr>
              <p:cNvPr id="1032" name="Google Shape;1032;p30"/>
              <p:cNvSpPr/>
              <p:nvPr/>
            </p:nvSpPr>
            <p:spPr>
              <a:xfrm>
                <a:off x="9521952" y="1508283"/>
                <a:ext cx="256508" cy="149542"/>
              </a:xfrm>
              <a:custGeom>
                <a:avLst/>
                <a:gdLst/>
                <a:ahLst/>
                <a:cxnLst/>
                <a:rect l="l" t="t" r="r" b="b"/>
                <a:pathLst>
                  <a:path w="256508" h="149542" extrusionOk="0">
                    <a:moveTo>
                      <a:pt x="218694" y="0"/>
                    </a:moveTo>
                    <a:cubicBezTo>
                      <a:pt x="239578" y="0"/>
                      <a:pt x="256508" y="16930"/>
                      <a:pt x="256508" y="37814"/>
                    </a:cubicBezTo>
                    <a:lnTo>
                      <a:pt x="256508" y="111728"/>
                    </a:lnTo>
                    <a:cubicBezTo>
                      <a:pt x="256508" y="132612"/>
                      <a:pt x="239578" y="149543"/>
                      <a:pt x="218694" y="149543"/>
                    </a:cubicBezTo>
                    <a:lnTo>
                      <a:pt x="37814" y="149543"/>
                    </a:lnTo>
                    <a:cubicBezTo>
                      <a:pt x="16930" y="149543"/>
                      <a:pt x="1" y="132612"/>
                      <a:pt x="1" y="111728"/>
                    </a:cubicBezTo>
                    <a:lnTo>
                      <a:pt x="1" y="37814"/>
                    </a:lnTo>
                    <a:cubicBezTo>
                      <a:pt x="1" y="16930"/>
                      <a:pt x="16930" y="0"/>
                      <a:pt x="378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033" name="Google Shape;1033;p30"/>
              <p:cNvGrpSpPr/>
              <p:nvPr/>
            </p:nvGrpSpPr>
            <p:grpSpPr>
              <a:xfrm>
                <a:off x="9556578" y="1534618"/>
                <a:ext cx="183763" cy="98921"/>
                <a:chOff x="9556578" y="1534618"/>
                <a:chExt cx="183763" cy="98921"/>
              </a:xfrm>
            </p:grpSpPr>
            <p:grpSp>
              <p:nvGrpSpPr>
                <p:cNvPr id="1034" name="Google Shape;1034;p30"/>
                <p:cNvGrpSpPr/>
                <p:nvPr/>
              </p:nvGrpSpPr>
              <p:grpSpPr>
                <a:xfrm>
                  <a:off x="9645396" y="1536115"/>
                  <a:ext cx="94945" cy="94946"/>
                  <a:chOff x="9645396" y="1536115"/>
                  <a:chExt cx="94945" cy="94946"/>
                </a:xfrm>
              </p:grpSpPr>
              <p:sp>
                <p:nvSpPr>
                  <p:cNvPr id="1035" name="Google Shape;1035;p30"/>
                  <p:cNvSpPr/>
                  <p:nvPr/>
                </p:nvSpPr>
                <p:spPr>
                  <a:xfrm>
                    <a:off x="9645396" y="1588389"/>
                    <a:ext cx="42671" cy="426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671" h="42672" extrusionOk="0">
                        <a:moveTo>
                          <a:pt x="16764" y="31147"/>
                        </a:moveTo>
                        <a:lnTo>
                          <a:pt x="42672" y="5144"/>
                        </a:lnTo>
                        <a:lnTo>
                          <a:pt x="37529" y="0"/>
                        </a:lnTo>
                        <a:lnTo>
                          <a:pt x="11525" y="25908"/>
                        </a:lnTo>
                        <a:lnTo>
                          <a:pt x="6382" y="28765"/>
                        </a:lnTo>
                        <a:lnTo>
                          <a:pt x="0" y="38576"/>
                        </a:lnTo>
                        <a:lnTo>
                          <a:pt x="4096" y="42672"/>
                        </a:lnTo>
                        <a:lnTo>
                          <a:pt x="13906" y="36290"/>
                        </a:lnTo>
                        <a:lnTo>
                          <a:pt x="16764" y="31147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6" name="Google Shape;1036;p30"/>
                  <p:cNvSpPr/>
                  <p:nvPr/>
                </p:nvSpPr>
                <p:spPr>
                  <a:xfrm>
                    <a:off x="9674923" y="1536115"/>
                    <a:ext cx="65418" cy="654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418" h="65418" extrusionOk="0">
                        <a:moveTo>
                          <a:pt x="36576" y="54845"/>
                        </a:moveTo>
                        <a:lnTo>
                          <a:pt x="63246" y="28175"/>
                        </a:lnTo>
                        <a:cubicBezTo>
                          <a:pt x="64008" y="27413"/>
                          <a:pt x="64484" y="26461"/>
                          <a:pt x="64770" y="25413"/>
                        </a:cubicBezTo>
                        <a:cubicBezTo>
                          <a:pt x="65627" y="21794"/>
                          <a:pt x="66866" y="13602"/>
                          <a:pt x="59341" y="6077"/>
                        </a:cubicBezTo>
                        <a:cubicBezTo>
                          <a:pt x="51816" y="-1447"/>
                          <a:pt x="43625" y="-209"/>
                          <a:pt x="40005" y="648"/>
                        </a:cubicBezTo>
                        <a:cubicBezTo>
                          <a:pt x="38958" y="934"/>
                          <a:pt x="38005" y="1410"/>
                          <a:pt x="37243" y="2172"/>
                        </a:cubicBezTo>
                        <a:lnTo>
                          <a:pt x="10573" y="28842"/>
                        </a:lnTo>
                        <a:cubicBezTo>
                          <a:pt x="14669" y="32938"/>
                          <a:pt x="14669" y="39701"/>
                          <a:pt x="10573" y="43796"/>
                        </a:cubicBezTo>
                        <a:lnTo>
                          <a:pt x="8287" y="46082"/>
                        </a:lnTo>
                        <a:lnTo>
                          <a:pt x="4286" y="42082"/>
                        </a:lnTo>
                        <a:lnTo>
                          <a:pt x="0" y="46368"/>
                        </a:lnTo>
                        <a:lnTo>
                          <a:pt x="19050" y="65418"/>
                        </a:lnTo>
                        <a:lnTo>
                          <a:pt x="23336" y="61132"/>
                        </a:lnTo>
                        <a:lnTo>
                          <a:pt x="19336" y="57131"/>
                        </a:lnTo>
                        <a:lnTo>
                          <a:pt x="21622" y="54845"/>
                        </a:lnTo>
                        <a:cubicBezTo>
                          <a:pt x="25718" y="50750"/>
                          <a:pt x="32481" y="50750"/>
                          <a:pt x="36576" y="54845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37" name="Google Shape;1037;p30"/>
                <p:cNvGrpSpPr/>
                <p:nvPr/>
              </p:nvGrpSpPr>
              <p:grpSpPr>
                <a:xfrm>
                  <a:off x="9556578" y="1534618"/>
                  <a:ext cx="98773" cy="98921"/>
                  <a:chOff x="9556578" y="1534618"/>
                  <a:chExt cx="98773" cy="98921"/>
                </a:xfrm>
              </p:grpSpPr>
              <p:sp>
                <p:nvSpPr>
                  <p:cNvPr id="1038" name="Google Shape;1038;p30"/>
                  <p:cNvSpPr/>
                  <p:nvPr/>
                </p:nvSpPr>
                <p:spPr>
                  <a:xfrm>
                    <a:off x="9556578" y="1534618"/>
                    <a:ext cx="98773" cy="989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8773" h="98921" extrusionOk="0">
                        <a:moveTo>
                          <a:pt x="40717" y="72440"/>
                        </a:moveTo>
                        <a:lnTo>
                          <a:pt x="72244" y="40912"/>
                        </a:lnTo>
                        <a:cubicBezTo>
                          <a:pt x="74149" y="39007"/>
                          <a:pt x="76721" y="38054"/>
                          <a:pt x="79388" y="38054"/>
                        </a:cubicBezTo>
                        <a:cubicBezTo>
                          <a:pt x="84341" y="38150"/>
                          <a:pt x="89389" y="36340"/>
                          <a:pt x="93199" y="32530"/>
                        </a:cubicBezTo>
                        <a:cubicBezTo>
                          <a:pt x="98247" y="27482"/>
                          <a:pt x="99866" y="20243"/>
                          <a:pt x="98057" y="13766"/>
                        </a:cubicBezTo>
                        <a:lnTo>
                          <a:pt x="88722" y="23100"/>
                        </a:lnTo>
                        <a:lnTo>
                          <a:pt x="78435" y="20338"/>
                        </a:lnTo>
                        <a:lnTo>
                          <a:pt x="75673" y="10051"/>
                        </a:lnTo>
                        <a:lnTo>
                          <a:pt x="85007" y="716"/>
                        </a:lnTo>
                        <a:cubicBezTo>
                          <a:pt x="78626" y="-1093"/>
                          <a:pt x="71482" y="526"/>
                          <a:pt x="66434" y="5574"/>
                        </a:cubicBezTo>
                        <a:cubicBezTo>
                          <a:pt x="62624" y="9384"/>
                          <a:pt x="60814" y="14432"/>
                          <a:pt x="60909" y="19385"/>
                        </a:cubicBezTo>
                        <a:cubicBezTo>
                          <a:pt x="60909" y="22052"/>
                          <a:pt x="59957" y="24624"/>
                          <a:pt x="58052" y="26529"/>
                        </a:cubicBezTo>
                        <a:lnTo>
                          <a:pt x="26524" y="58057"/>
                        </a:lnTo>
                        <a:cubicBezTo>
                          <a:pt x="24619" y="59962"/>
                          <a:pt x="22047" y="60914"/>
                          <a:pt x="19380" y="60914"/>
                        </a:cubicBezTo>
                        <a:cubicBezTo>
                          <a:pt x="14427" y="60819"/>
                          <a:pt x="9379" y="62629"/>
                          <a:pt x="5569" y="66439"/>
                        </a:cubicBezTo>
                        <a:cubicBezTo>
                          <a:pt x="-2146" y="74154"/>
                          <a:pt x="-1861" y="86918"/>
                          <a:pt x="6522" y="94252"/>
                        </a:cubicBezTo>
                        <a:cubicBezTo>
                          <a:pt x="13761" y="100634"/>
                          <a:pt x="24905" y="100443"/>
                          <a:pt x="32048" y="93871"/>
                        </a:cubicBezTo>
                        <a:cubicBezTo>
                          <a:pt x="36239" y="89966"/>
                          <a:pt x="38240" y="84632"/>
                          <a:pt x="38145" y="79393"/>
                        </a:cubicBezTo>
                        <a:cubicBezTo>
                          <a:pt x="38145" y="76821"/>
                          <a:pt x="39097" y="74249"/>
                          <a:pt x="41002" y="72440"/>
                        </a:cubicBezTo>
                        <a:close/>
                        <a:moveTo>
                          <a:pt x="16618" y="87965"/>
                        </a:moveTo>
                        <a:lnTo>
                          <a:pt x="10713" y="82060"/>
                        </a:lnTo>
                        <a:lnTo>
                          <a:pt x="12903" y="73964"/>
                        </a:lnTo>
                        <a:lnTo>
                          <a:pt x="21000" y="71773"/>
                        </a:lnTo>
                        <a:lnTo>
                          <a:pt x="26905" y="77678"/>
                        </a:lnTo>
                        <a:lnTo>
                          <a:pt x="24714" y="85775"/>
                        </a:lnTo>
                        <a:lnTo>
                          <a:pt x="16618" y="87965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9" name="Google Shape;1039;p30"/>
                  <p:cNvSpPr/>
                  <p:nvPr/>
                </p:nvSpPr>
                <p:spPr>
                  <a:xfrm>
                    <a:off x="9597270" y="1577125"/>
                    <a:ext cx="15573" cy="155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73" h="15573" extrusionOk="0">
                        <a:moveTo>
                          <a:pt x="786" y="14883"/>
                        </a:moveTo>
                        <a:lnTo>
                          <a:pt x="786" y="14883"/>
                        </a:lnTo>
                        <a:cubicBezTo>
                          <a:pt x="-262" y="13835"/>
                          <a:pt x="-262" y="12025"/>
                          <a:pt x="786" y="10882"/>
                        </a:cubicBezTo>
                        <a:lnTo>
                          <a:pt x="10882" y="786"/>
                        </a:lnTo>
                        <a:cubicBezTo>
                          <a:pt x="11930" y="-262"/>
                          <a:pt x="13740" y="-262"/>
                          <a:pt x="14788" y="786"/>
                        </a:cubicBezTo>
                        <a:lnTo>
                          <a:pt x="14788" y="786"/>
                        </a:lnTo>
                        <a:cubicBezTo>
                          <a:pt x="15835" y="1834"/>
                          <a:pt x="15835" y="3643"/>
                          <a:pt x="14788" y="4691"/>
                        </a:cubicBezTo>
                        <a:lnTo>
                          <a:pt x="4691" y="14788"/>
                        </a:lnTo>
                        <a:cubicBezTo>
                          <a:pt x="3643" y="15835"/>
                          <a:pt x="1834" y="15835"/>
                          <a:pt x="690" y="1478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</p:grpSp>
      <p:grpSp>
        <p:nvGrpSpPr>
          <p:cNvPr id="1040" name="Google Shape;1040;p30"/>
          <p:cNvGrpSpPr/>
          <p:nvPr/>
        </p:nvGrpSpPr>
        <p:grpSpPr>
          <a:xfrm>
            <a:off x="254436" y="3695349"/>
            <a:ext cx="917374" cy="683570"/>
            <a:chOff x="1914620" y="1930431"/>
            <a:chExt cx="572929" cy="426911"/>
          </a:xfrm>
        </p:grpSpPr>
        <p:grpSp>
          <p:nvGrpSpPr>
            <p:cNvPr id="1041" name="Google Shape;1041;p30"/>
            <p:cNvGrpSpPr/>
            <p:nvPr/>
          </p:nvGrpSpPr>
          <p:grpSpPr>
            <a:xfrm>
              <a:off x="1914620" y="1930431"/>
              <a:ext cx="572929" cy="426911"/>
              <a:chOff x="1914620" y="1930431"/>
              <a:chExt cx="572929" cy="426911"/>
            </a:xfrm>
          </p:grpSpPr>
          <p:sp>
            <p:nvSpPr>
              <p:cNvPr id="1042" name="Google Shape;1042;p30"/>
              <p:cNvSpPr/>
              <p:nvPr/>
            </p:nvSpPr>
            <p:spPr>
              <a:xfrm>
                <a:off x="2042160" y="1930431"/>
                <a:ext cx="445389" cy="299466"/>
              </a:xfrm>
              <a:custGeom>
                <a:avLst/>
                <a:gdLst/>
                <a:ahLst/>
                <a:cxnLst/>
                <a:rect l="l" t="t" r="r" b="b"/>
                <a:pathLst>
                  <a:path w="445389" h="299466" extrusionOk="0">
                    <a:moveTo>
                      <a:pt x="139065" y="7620"/>
                    </a:moveTo>
                    <a:lnTo>
                      <a:pt x="173355" y="41910"/>
                    </a:lnTo>
                    <a:cubicBezTo>
                      <a:pt x="178308" y="46863"/>
                      <a:pt x="185071" y="49721"/>
                      <a:pt x="192119" y="49721"/>
                    </a:cubicBezTo>
                    <a:lnTo>
                      <a:pt x="418910" y="49721"/>
                    </a:lnTo>
                    <a:cubicBezTo>
                      <a:pt x="433578" y="49721"/>
                      <a:pt x="445389" y="61627"/>
                      <a:pt x="445389" y="76200"/>
                    </a:cubicBezTo>
                    <a:lnTo>
                      <a:pt x="445389" y="272987"/>
                    </a:lnTo>
                    <a:cubicBezTo>
                      <a:pt x="445389" y="287655"/>
                      <a:pt x="433483" y="299466"/>
                      <a:pt x="418910" y="299466"/>
                    </a:cubicBezTo>
                    <a:lnTo>
                      <a:pt x="26479" y="299466"/>
                    </a:lnTo>
                    <a:cubicBezTo>
                      <a:pt x="11811" y="299466"/>
                      <a:pt x="0" y="287560"/>
                      <a:pt x="0" y="272987"/>
                    </a:cubicBezTo>
                    <a:lnTo>
                      <a:pt x="0" y="26479"/>
                    </a:lnTo>
                    <a:cubicBezTo>
                      <a:pt x="0" y="11811"/>
                      <a:pt x="11906" y="0"/>
                      <a:pt x="26479" y="0"/>
                    </a:cubicBezTo>
                    <a:lnTo>
                      <a:pt x="120396" y="0"/>
                    </a:lnTo>
                    <a:cubicBezTo>
                      <a:pt x="127444" y="0"/>
                      <a:pt x="134207" y="2762"/>
                      <a:pt x="139160" y="771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3" name="Google Shape;1043;p30"/>
              <p:cNvSpPr/>
              <p:nvPr/>
            </p:nvSpPr>
            <p:spPr>
              <a:xfrm>
                <a:off x="1978342" y="1994058"/>
                <a:ext cx="445389" cy="299465"/>
              </a:xfrm>
              <a:custGeom>
                <a:avLst/>
                <a:gdLst/>
                <a:ahLst/>
                <a:cxnLst/>
                <a:rect l="l" t="t" r="r" b="b"/>
                <a:pathLst>
                  <a:path w="445389" h="299465" extrusionOk="0">
                    <a:moveTo>
                      <a:pt x="139065" y="7715"/>
                    </a:moveTo>
                    <a:lnTo>
                      <a:pt x="173355" y="42005"/>
                    </a:lnTo>
                    <a:cubicBezTo>
                      <a:pt x="178308" y="46958"/>
                      <a:pt x="185071" y="49721"/>
                      <a:pt x="192119" y="49721"/>
                    </a:cubicBezTo>
                    <a:lnTo>
                      <a:pt x="418909" y="49721"/>
                    </a:lnTo>
                    <a:cubicBezTo>
                      <a:pt x="433578" y="49721"/>
                      <a:pt x="445389" y="61627"/>
                      <a:pt x="445389" y="76200"/>
                    </a:cubicBezTo>
                    <a:lnTo>
                      <a:pt x="445389" y="272986"/>
                    </a:lnTo>
                    <a:cubicBezTo>
                      <a:pt x="445389" y="287655"/>
                      <a:pt x="433483" y="299466"/>
                      <a:pt x="418909" y="299466"/>
                    </a:cubicBezTo>
                    <a:lnTo>
                      <a:pt x="26480" y="299466"/>
                    </a:lnTo>
                    <a:cubicBezTo>
                      <a:pt x="11811" y="299466"/>
                      <a:pt x="0" y="287560"/>
                      <a:pt x="0" y="272986"/>
                    </a:cubicBezTo>
                    <a:lnTo>
                      <a:pt x="0" y="26479"/>
                    </a:lnTo>
                    <a:cubicBezTo>
                      <a:pt x="0" y="11811"/>
                      <a:pt x="11906" y="0"/>
                      <a:pt x="26480" y="0"/>
                    </a:cubicBezTo>
                    <a:lnTo>
                      <a:pt x="120396" y="0"/>
                    </a:lnTo>
                    <a:cubicBezTo>
                      <a:pt x="127445" y="0"/>
                      <a:pt x="134207" y="2762"/>
                      <a:pt x="139160" y="771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4" name="Google Shape;1044;p30"/>
              <p:cNvSpPr/>
              <p:nvPr/>
            </p:nvSpPr>
            <p:spPr>
              <a:xfrm>
                <a:off x="1914620" y="2057876"/>
                <a:ext cx="445389" cy="299466"/>
              </a:xfrm>
              <a:custGeom>
                <a:avLst/>
                <a:gdLst/>
                <a:ahLst/>
                <a:cxnLst/>
                <a:rect l="l" t="t" r="r" b="b"/>
                <a:pathLst>
                  <a:path w="445389" h="299466" extrusionOk="0">
                    <a:moveTo>
                      <a:pt x="139065" y="7715"/>
                    </a:moveTo>
                    <a:lnTo>
                      <a:pt x="173355" y="42005"/>
                    </a:lnTo>
                    <a:cubicBezTo>
                      <a:pt x="178308" y="46958"/>
                      <a:pt x="185071" y="49721"/>
                      <a:pt x="192119" y="49721"/>
                    </a:cubicBezTo>
                    <a:lnTo>
                      <a:pt x="418909" y="49721"/>
                    </a:lnTo>
                    <a:cubicBezTo>
                      <a:pt x="433578" y="49721"/>
                      <a:pt x="445389" y="61627"/>
                      <a:pt x="445389" y="76200"/>
                    </a:cubicBezTo>
                    <a:lnTo>
                      <a:pt x="445389" y="272987"/>
                    </a:lnTo>
                    <a:cubicBezTo>
                      <a:pt x="445389" y="287655"/>
                      <a:pt x="433483" y="299466"/>
                      <a:pt x="418909" y="299466"/>
                    </a:cubicBezTo>
                    <a:lnTo>
                      <a:pt x="26479" y="299466"/>
                    </a:lnTo>
                    <a:cubicBezTo>
                      <a:pt x="11811" y="299466"/>
                      <a:pt x="0" y="287560"/>
                      <a:pt x="0" y="272987"/>
                    </a:cubicBezTo>
                    <a:lnTo>
                      <a:pt x="0" y="26479"/>
                    </a:lnTo>
                    <a:cubicBezTo>
                      <a:pt x="0" y="11811"/>
                      <a:pt x="11906" y="0"/>
                      <a:pt x="26479" y="0"/>
                    </a:cubicBezTo>
                    <a:lnTo>
                      <a:pt x="120396" y="0"/>
                    </a:lnTo>
                    <a:cubicBezTo>
                      <a:pt x="127444" y="0"/>
                      <a:pt x="134207" y="2762"/>
                      <a:pt x="139160" y="771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045" name="Google Shape;1045;p30"/>
            <p:cNvSpPr/>
            <p:nvPr/>
          </p:nvSpPr>
          <p:spPr>
            <a:xfrm>
              <a:off x="2024157" y="2180272"/>
              <a:ext cx="222980" cy="101917"/>
            </a:xfrm>
            <a:custGeom>
              <a:avLst/>
              <a:gdLst/>
              <a:ahLst/>
              <a:cxnLst/>
              <a:rect l="l" t="t" r="r" b="b"/>
              <a:pathLst>
                <a:path w="222980" h="101917" extrusionOk="0">
                  <a:moveTo>
                    <a:pt x="25051" y="45529"/>
                  </a:moveTo>
                  <a:lnTo>
                    <a:pt x="0" y="45529"/>
                  </a:lnTo>
                  <a:lnTo>
                    <a:pt x="0" y="56388"/>
                  </a:lnTo>
                  <a:lnTo>
                    <a:pt x="25051" y="56388"/>
                  </a:lnTo>
                  <a:lnTo>
                    <a:pt x="25051" y="45529"/>
                  </a:lnTo>
                  <a:close/>
                  <a:moveTo>
                    <a:pt x="115538" y="79153"/>
                  </a:moveTo>
                  <a:lnTo>
                    <a:pt x="184023" y="79153"/>
                  </a:lnTo>
                  <a:lnTo>
                    <a:pt x="184023" y="68294"/>
                  </a:lnTo>
                  <a:lnTo>
                    <a:pt x="115538" y="68294"/>
                  </a:lnTo>
                  <a:lnTo>
                    <a:pt x="115538" y="79153"/>
                  </a:lnTo>
                  <a:close/>
                  <a:moveTo>
                    <a:pt x="32766" y="56388"/>
                  </a:moveTo>
                  <a:lnTo>
                    <a:pt x="129730" y="56388"/>
                  </a:lnTo>
                  <a:lnTo>
                    <a:pt x="129730" y="45529"/>
                  </a:lnTo>
                  <a:lnTo>
                    <a:pt x="32766" y="45529"/>
                  </a:lnTo>
                  <a:lnTo>
                    <a:pt x="32766" y="56388"/>
                  </a:lnTo>
                  <a:close/>
                  <a:moveTo>
                    <a:pt x="184023" y="0"/>
                  </a:moveTo>
                  <a:lnTo>
                    <a:pt x="23908" y="0"/>
                  </a:lnTo>
                  <a:lnTo>
                    <a:pt x="23908" y="10858"/>
                  </a:lnTo>
                  <a:lnTo>
                    <a:pt x="184023" y="10858"/>
                  </a:lnTo>
                  <a:lnTo>
                    <a:pt x="184023" y="0"/>
                  </a:lnTo>
                  <a:close/>
                  <a:moveTo>
                    <a:pt x="47815" y="22765"/>
                  </a:moveTo>
                  <a:lnTo>
                    <a:pt x="0" y="22765"/>
                  </a:lnTo>
                  <a:lnTo>
                    <a:pt x="0" y="33623"/>
                  </a:lnTo>
                  <a:lnTo>
                    <a:pt x="47815" y="33623"/>
                  </a:lnTo>
                  <a:lnTo>
                    <a:pt x="47815" y="22765"/>
                  </a:lnTo>
                  <a:close/>
                  <a:moveTo>
                    <a:pt x="102584" y="68294"/>
                  </a:moveTo>
                  <a:lnTo>
                    <a:pt x="0" y="68294"/>
                  </a:lnTo>
                  <a:lnTo>
                    <a:pt x="0" y="79153"/>
                  </a:lnTo>
                  <a:lnTo>
                    <a:pt x="102584" y="79153"/>
                  </a:lnTo>
                  <a:lnTo>
                    <a:pt x="102584" y="68294"/>
                  </a:lnTo>
                  <a:close/>
                  <a:moveTo>
                    <a:pt x="146875" y="101918"/>
                  </a:moveTo>
                  <a:lnTo>
                    <a:pt x="195644" y="101918"/>
                  </a:lnTo>
                  <a:lnTo>
                    <a:pt x="195644" y="91059"/>
                  </a:lnTo>
                  <a:lnTo>
                    <a:pt x="146875" y="91059"/>
                  </a:lnTo>
                  <a:lnTo>
                    <a:pt x="146875" y="101918"/>
                  </a:lnTo>
                  <a:close/>
                  <a:moveTo>
                    <a:pt x="0" y="101918"/>
                  </a:moveTo>
                  <a:lnTo>
                    <a:pt x="62198" y="101918"/>
                  </a:lnTo>
                  <a:lnTo>
                    <a:pt x="62198" y="91059"/>
                  </a:lnTo>
                  <a:lnTo>
                    <a:pt x="0" y="91059"/>
                  </a:lnTo>
                  <a:lnTo>
                    <a:pt x="0" y="101918"/>
                  </a:lnTo>
                  <a:close/>
                  <a:moveTo>
                    <a:pt x="60769" y="33623"/>
                  </a:moveTo>
                  <a:lnTo>
                    <a:pt x="222980" y="33623"/>
                  </a:lnTo>
                  <a:lnTo>
                    <a:pt x="222980" y="22765"/>
                  </a:lnTo>
                  <a:lnTo>
                    <a:pt x="60769" y="22765"/>
                  </a:lnTo>
                  <a:lnTo>
                    <a:pt x="60769" y="33623"/>
                  </a:lnTo>
                  <a:close/>
                  <a:moveTo>
                    <a:pt x="190500" y="0"/>
                  </a:moveTo>
                  <a:lnTo>
                    <a:pt x="190500" y="10858"/>
                  </a:lnTo>
                  <a:lnTo>
                    <a:pt x="222980" y="10858"/>
                  </a:lnTo>
                  <a:lnTo>
                    <a:pt x="222980" y="0"/>
                  </a:lnTo>
                  <a:lnTo>
                    <a:pt x="190500" y="0"/>
                  </a:lnTo>
                  <a:close/>
                  <a:moveTo>
                    <a:pt x="137350" y="56388"/>
                  </a:moveTo>
                  <a:lnTo>
                    <a:pt x="222980" y="56388"/>
                  </a:lnTo>
                  <a:lnTo>
                    <a:pt x="222980" y="45529"/>
                  </a:lnTo>
                  <a:lnTo>
                    <a:pt x="137350" y="45529"/>
                  </a:lnTo>
                  <a:lnTo>
                    <a:pt x="137350" y="56388"/>
                  </a:lnTo>
                  <a:close/>
                  <a:moveTo>
                    <a:pt x="196882" y="79153"/>
                  </a:moveTo>
                  <a:lnTo>
                    <a:pt x="222885" y="79153"/>
                  </a:lnTo>
                  <a:lnTo>
                    <a:pt x="222885" y="68294"/>
                  </a:lnTo>
                  <a:lnTo>
                    <a:pt x="196882" y="68294"/>
                  </a:lnTo>
                  <a:lnTo>
                    <a:pt x="196882" y="79153"/>
                  </a:lnTo>
                  <a:close/>
                  <a:moveTo>
                    <a:pt x="75057" y="101918"/>
                  </a:moveTo>
                  <a:lnTo>
                    <a:pt x="139065" y="101918"/>
                  </a:lnTo>
                  <a:lnTo>
                    <a:pt x="139065" y="91059"/>
                  </a:lnTo>
                  <a:lnTo>
                    <a:pt x="75057" y="91059"/>
                  </a:lnTo>
                  <a:lnTo>
                    <a:pt x="75057" y="1019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" name="Google Shape;1050;p31"/>
          <p:cNvSpPr txBox="1">
            <a:spLocks noGrp="1"/>
          </p:cNvSpPr>
          <p:nvPr>
            <p:ph type="subTitle" idx="4"/>
          </p:nvPr>
        </p:nvSpPr>
        <p:spPr>
          <a:xfrm>
            <a:off x="4679164" y="1345234"/>
            <a:ext cx="3384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Context</a:t>
            </a:r>
            <a:endParaRPr dirty="0"/>
          </a:p>
        </p:txBody>
      </p:sp>
      <p:sp>
        <p:nvSpPr>
          <p:cNvPr id="1051" name="Google Shape;1051;p3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</a:t>
            </a:r>
            <a:endParaRPr dirty="0"/>
          </a:p>
        </p:txBody>
      </p:sp>
      <p:sp>
        <p:nvSpPr>
          <p:cNvPr id="1052" name="Google Shape;1052;p31"/>
          <p:cNvSpPr txBox="1">
            <a:spLocks noGrp="1"/>
          </p:cNvSpPr>
          <p:nvPr>
            <p:ph type="subTitle" idx="1"/>
          </p:nvPr>
        </p:nvSpPr>
        <p:spPr>
          <a:xfrm>
            <a:off x="4679150" y="1917934"/>
            <a:ext cx="3384300" cy="113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“our idea” part of a pitch deck should include an explanation of your product/service, how it works, and what the customer value is. You should also explain the market opportunity for your product/service</a:t>
            </a:r>
            <a:endParaRPr dirty="0"/>
          </a:p>
        </p:txBody>
      </p:sp>
      <p:sp>
        <p:nvSpPr>
          <p:cNvPr id="1053" name="Google Shape;1053;p31"/>
          <p:cNvSpPr txBox="1">
            <a:spLocks noGrp="1"/>
          </p:cNvSpPr>
          <p:nvPr>
            <p:ph type="subTitle" idx="2"/>
          </p:nvPr>
        </p:nvSpPr>
        <p:spPr>
          <a:xfrm>
            <a:off x="1080525" y="1917934"/>
            <a:ext cx="3384300" cy="6706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Help Santander identify customers likely to make a specific transaction in the future.</a:t>
            </a:r>
            <a:endParaRPr dirty="0"/>
          </a:p>
        </p:txBody>
      </p:sp>
      <p:sp>
        <p:nvSpPr>
          <p:cNvPr id="1054" name="Google Shape;1054;p31"/>
          <p:cNvSpPr txBox="1">
            <a:spLocks noGrp="1"/>
          </p:cNvSpPr>
          <p:nvPr>
            <p:ph type="subTitle" idx="3"/>
          </p:nvPr>
        </p:nvSpPr>
        <p:spPr>
          <a:xfrm>
            <a:off x="1080525" y="1345234"/>
            <a:ext cx="3384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Objective</a:t>
            </a:r>
          </a:p>
        </p:txBody>
      </p:sp>
      <p:grpSp>
        <p:nvGrpSpPr>
          <p:cNvPr id="1055" name="Google Shape;1055;p31"/>
          <p:cNvGrpSpPr/>
          <p:nvPr/>
        </p:nvGrpSpPr>
        <p:grpSpPr>
          <a:xfrm>
            <a:off x="7658533" y="701383"/>
            <a:ext cx="1187311" cy="624971"/>
            <a:chOff x="3859815" y="2867310"/>
            <a:chExt cx="1262157" cy="664368"/>
          </a:xfrm>
        </p:grpSpPr>
        <p:sp>
          <p:nvSpPr>
            <p:cNvPr id="1056" name="Google Shape;1056;p31"/>
            <p:cNvSpPr/>
            <p:nvPr/>
          </p:nvSpPr>
          <p:spPr>
            <a:xfrm>
              <a:off x="3859815" y="2867310"/>
              <a:ext cx="1262157" cy="664368"/>
            </a:xfrm>
            <a:custGeom>
              <a:avLst/>
              <a:gdLst/>
              <a:ahLst/>
              <a:cxnLst/>
              <a:rect l="l" t="t" r="r" b="b"/>
              <a:pathLst>
                <a:path w="1262157" h="664368" extrusionOk="0">
                  <a:moveTo>
                    <a:pt x="1102233" y="344424"/>
                  </a:moveTo>
                  <a:cubicBezTo>
                    <a:pt x="1090231" y="344424"/>
                    <a:pt x="1078611" y="345757"/>
                    <a:pt x="1067372" y="348234"/>
                  </a:cubicBezTo>
                  <a:cubicBezTo>
                    <a:pt x="1048131" y="223838"/>
                    <a:pt x="945166" y="127159"/>
                    <a:pt x="817816" y="117348"/>
                  </a:cubicBezTo>
                  <a:cubicBezTo>
                    <a:pt x="756856" y="45625"/>
                    <a:pt x="666083" y="0"/>
                    <a:pt x="564547" y="0"/>
                  </a:cubicBezTo>
                  <a:cubicBezTo>
                    <a:pt x="398526" y="0"/>
                    <a:pt x="260890" y="121825"/>
                    <a:pt x="236220" y="280988"/>
                  </a:cubicBezTo>
                  <a:cubicBezTo>
                    <a:pt x="222599" y="277939"/>
                    <a:pt x="208502" y="276320"/>
                    <a:pt x="194024" y="276320"/>
                  </a:cubicBezTo>
                  <a:cubicBezTo>
                    <a:pt x="86868" y="276320"/>
                    <a:pt x="0" y="363188"/>
                    <a:pt x="0" y="470345"/>
                  </a:cubicBezTo>
                  <a:cubicBezTo>
                    <a:pt x="0" y="577501"/>
                    <a:pt x="86868" y="664369"/>
                    <a:pt x="194024" y="664369"/>
                  </a:cubicBezTo>
                  <a:lnTo>
                    <a:pt x="1102138" y="664369"/>
                  </a:lnTo>
                  <a:cubicBezTo>
                    <a:pt x="1190530" y="664369"/>
                    <a:pt x="1262158" y="592741"/>
                    <a:pt x="1262158" y="504349"/>
                  </a:cubicBezTo>
                  <a:cubicBezTo>
                    <a:pt x="1262158" y="415957"/>
                    <a:pt x="1190530" y="344329"/>
                    <a:pt x="1102138" y="344329"/>
                  </a:cubicBezTo>
                  <a:close/>
                </a:path>
              </a:pathLst>
            </a:custGeom>
            <a:solidFill>
              <a:srgbClr val="42444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057" name="Google Shape;1057;p31"/>
            <p:cNvGrpSpPr/>
            <p:nvPr/>
          </p:nvGrpSpPr>
          <p:grpSpPr>
            <a:xfrm>
              <a:off x="4275677" y="3065525"/>
              <a:ext cx="334517" cy="380047"/>
              <a:chOff x="4275677" y="3065525"/>
              <a:chExt cx="334517" cy="380047"/>
            </a:xfrm>
          </p:grpSpPr>
          <p:grpSp>
            <p:nvGrpSpPr>
              <p:cNvPr id="1058" name="Google Shape;1058;p31"/>
              <p:cNvGrpSpPr/>
              <p:nvPr/>
            </p:nvGrpSpPr>
            <p:grpSpPr>
              <a:xfrm>
                <a:off x="4275677" y="3065525"/>
                <a:ext cx="334517" cy="380047"/>
                <a:chOff x="4275677" y="3065525"/>
                <a:chExt cx="334517" cy="380047"/>
              </a:xfrm>
            </p:grpSpPr>
            <p:grpSp>
              <p:nvGrpSpPr>
                <p:cNvPr id="1059" name="Google Shape;1059;p31"/>
                <p:cNvGrpSpPr/>
                <p:nvPr/>
              </p:nvGrpSpPr>
              <p:grpSpPr>
                <a:xfrm>
                  <a:off x="4275677" y="3301269"/>
                  <a:ext cx="334422" cy="144303"/>
                  <a:chOff x="4275677" y="3301269"/>
                  <a:chExt cx="334422" cy="144303"/>
                </a:xfrm>
              </p:grpSpPr>
              <p:sp>
                <p:nvSpPr>
                  <p:cNvPr id="1060" name="Google Shape;1060;p31"/>
                  <p:cNvSpPr/>
                  <p:nvPr/>
                </p:nvSpPr>
                <p:spPr>
                  <a:xfrm>
                    <a:off x="4275677" y="3331654"/>
                    <a:ext cx="334422" cy="1139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4422" h="113918" extrusionOk="0">
                        <a:moveTo>
                          <a:pt x="95" y="0"/>
                        </a:moveTo>
                        <a:lnTo>
                          <a:pt x="95" y="83534"/>
                        </a:lnTo>
                        <a:cubicBezTo>
                          <a:pt x="95" y="100298"/>
                          <a:pt x="74962" y="113919"/>
                          <a:pt x="167259" y="113919"/>
                        </a:cubicBezTo>
                        <a:cubicBezTo>
                          <a:pt x="259556" y="113919"/>
                          <a:pt x="334423" y="100298"/>
                          <a:pt x="334423" y="83534"/>
                        </a:cubicBezTo>
                        <a:lnTo>
                          <a:pt x="334423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CFD3D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1" name="Google Shape;1061;p31"/>
                  <p:cNvSpPr/>
                  <p:nvPr/>
                </p:nvSpPr>
                <p:spPr>
                  <a:xfrm>
                    <a:off x="4275772" y="3301269"/>
                    <a:ext cx="334327" cy="607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4327" h="60769" extrusionOk="0">
                        <a:moveTo>
                          <a:pt x="334328" y="30385"/>
                        </a:moveTo>
                        <a:cubicBezTo>
                          <a:pt x="334328" y="47166"/>
                          <a:pt x="259486" y="60770"/>
                          <a:pt x="167164" y="60770"/>
                        </a:cubicBezTo>
                        <a:cubicBezTo>
                          <a:pt x="74842" y="60770"/>
                          <a:pt x="0" y="47166"/>
                          <a:pt x="0" y="30385"/>
                        </a:cubicBezTo>
                        <a:cubicBezTo>
                          <a:pt x="0" y="13604"/>
                          <a:pt x="74842" y="0"/>
                          <a:pt x="167164" y="0"/>
                        </a:cubicBezTo>
                        <a:cubicBezTo>
                          <a:pt x="259486" y="0"/>
                          <a:pt x="334328" y="13604"/>
                          <a:pt x="334328" y="30385"/>
                        </a:cubicBezTo>
                        <a:close/>
                      </a:path>
                    </a:pathLst>
                  </a:custGeom>
                  <a:solidFill>
                    <a:srgbClr val="E6EAF0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62" name="Google Shape;1062;p31"/>
                <p:cNvGrpSpPr/>
                <p:nvPr/>
              </p:nvGrpSpPr>
              <p:grpSpPr>
                <a:xfrm>
                  <a:off x="4275677" y="3183350"/>
                  <a:ext cx="334422" cy="144302"/>
                  <a:chOff x="4275677" y="3183350"/>
                  <a:chExt cx="334422" cy="144302"/>
                </a:xfrm>
              </p:grpSpPr>
              <p:sp>
                <p:nvSpPr>
                  <p:cNvPr id="1063" name="Google Shape;1063;p31"/>
                  <p:cNvSpPr/>
                  <p:nvPr/>
                </p:nvSpPr>
                <p:spPr>
                  <a:xfrm>
                    <a:off x="4275677" y="3213734"/>
                    <a:ext cx="334422" cy="1139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4422" h="113918" extrusionOk="0">
                        <a:moveTo>
                          <a:pt x="95" y="0"/>
                        </a:moveTo>
                        <a:lnTo>
                          <a:pt x="95" y="83534"/>
                        </a:lnTo>
                        <a:cubicBezTo>
                          <a:pt x="95" y="100298"/>
                          <a:pt x="74962" y="113919"/>
                          <a:pt x="167259" y="113919"/>
                        </a:cubicBezTo>
                        <a:cubicBezTo>
                          <a:pt x="259556" y="113919"/>
                          <a:pt x="334423" y="100298"/>
                          <a:pt x="334423" y="83534"/>
                        </a:cubicBezTo>
                        <a:lnTo>
                          <a:pt x="334423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CFD3D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4" name="Google Shape;1064;p31"/>
                  <p:cNvSpPr/>
                  <p:nvPr/>
                </p:nvSpPr>
                <p:spPr>
                  <a:xfrm>
                    <a:off x="4275772" y="3183350"/>
                    <a:ext cx="334327" cy="607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4327" h="60769" extrusionOk="0">
                        <a:moveTo>
                          <a:pt x="334328" y="30385"/>
                        </a:moveTo>
                        <a:cubicBezTo>
                          <a:pt x="334328" y="47166"/>
                          <a:pt x="259486" y="60769"/>
                          <a:pt x="167164" y="60769"/>
                        </a:cubicBezTo>
                        <a:cubicBezTo>
                          <a:pt x="74842" y="60769"/>
                          <a:pt x="0" y="47166"/>
                          <a:pt x="0" y="30385"/>
                        </a:cubicBezTo>
                        <a:cubicBezTo>
                          <a:pt x="0" y="13604"/>
                          <a:pt x="74842" y="0"/>
                          <a:pt x="167164" y="0"/>
                        </a:cubicBezTo>
                        <a:cubicBezTo>
                          <a:pt x="259486" y="0"/>
                          <a:pt x="334328" y="13604"/>
                          <a:pt x="334328" y="30385"/>
                        </a:cubicBezTo>
                        <a:close/>
                      </a:path>
                    </a:pathLst>
                  </a:custGeom>
                  <a:solidFill>
                    <a:srgbClr val="E6EAF0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65" name="Google Shape;1065;p31"/>
                <p:cNvGrpSpPr/>
                <p:nvPr/>
              </p:nvGrpSpPr>
              <p:grpSpPr>
                <a:xfrm>
                  <a:off x="4275677" y="3065525"/>
                  <a:ext cx="334517" cy="144303"/>
                  <a:chOff x="4275677" y="3065525"/>
                  <a:chExt cx="334517" cy="144303"/>
                </a:xfrm>
              </p:grpSpPr>
              <p:sp>
                <p:nvSpPr>
                  <p:cNvPr id="1066" name="Google Shape;1066;p31"/>
                  <p:cNvSpPr/>
                  <p:nvPr/>
                </p:nvSpPr>
                <p:spPr>
                  <a:xfrm>
                    <a:off x="4275677" y="3095910"/>
                    <a:ext cx="334422" cy="1139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4422" h="113918" extrusionOk="0">
                        <a:moveTo>
                          <a:pt x="95" y="0"/>
                        </a:moveTo>
                        <a:lnTo>
                          <a:pt x="95" y="83534"/>
                        </a:lnTo>
                        <a:cubicBezTo>
                          <a:pt x="95" y="100298"/>
                          <a:pt x="74962" y="113919"/>
                          <a:pt x="167259" y="113919"/>
                        </a:cubicBezTo>
                        <a:cubicBezTo>
                          <a:pt x="259556" y="113919"/>
                          <a:pt x="334423" y="100298"/>
                          <a:pt x="334423" y="83534"/>
                        </a:cubicBezTo>
                        <a:lnTo>
                          <a:pt x="334423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CFD3D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7" name="Google Shape;1067;p31"/>
                  <p:cNvSpPr/>
                  <p:nvPr/>
                </p:nvSpPr>
                <p:spPr>
                  <a:xfrm>
                    <a:off x="4275867" y="3065525"/>
                    <a:ext cx="334327" cy="607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4327" h="60769" extrusionOk="0">
                        <a:moveTo>
                          <a:pt x="334328" y="30385"/>
                        </a:moveTo>
                        <a:cubicBezTo>
                          <a:pt x="334328" y="47149"/>
                          <a:pt x="259461" y="60770"/>
                          <a:pt x="167164" y="60770"/>
                        </a:cubicBezTo>
                        <a:cubicBezTo>
                          <a:pt x="74866" y="60770"/>
                          <a:pt x="0" y="47149"/>
                          <a:pt x="0" y="30385"/>
                        </a:cubicBezTo>
                        <a:cubicBezTo>
                          <a:pt x="0" y="13621"/>
                          <a:pt x="74866" y="0"/>
                          <a:pt x="167164" y="0"/>
                        </a:cubicBezTo>
                        <a:cubicBezTo>
                          <a:pt x="259461" y="0"/>
                          <a:pt x="334328" y="13621"/>
                          <a:pt x="334328" y="30385"/>
                        </a:cubicBezTo>
                        <a:close/>
                      </a:path>
                    </a:pathLst>
                  </a:custGeom>
                  <a:solidFill>
                    <a:srgbClr val="E6EAF0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sp>
            <p:nvSpPr>
              <p:cNvPr id="1068" name="Google Shape;1068;p31"/>
              <p:cNvSpPr/>
              <p:nvPr/>
            </p:nvSpPr>
            <p:spPr>
              <a:xfrm>
                <a:off x="4529994" y="3140487"/>
                <a:ext cx="38100" cy="38100"/>
              </a:xfrm>
              <a:custGeom>
                <a:avLst/>
                <a:gdLst/>
                <a:ahLst/>
                <a:cxnLst/>
                <a:rect l="l" t="t" r="r" b="b"/>
                <a:pathLst>
                  <a:path w="38100" h="38100" extrusionOk="0">
                    <a:moveTo>
                      <a:pt x="38100" y="19050"/>
                    </a:moveTo>
                    <a:cubicBezTo>
                      <a:pt x="38100" y="29623"/>
                      <a:pt x="29528" y="38100"/>
                      <a:pt x="19050" y="38100"/>
                    </a:cubicBezTo>
                    <a:cubicBezTo>
                      <a:pt x="8572" y="38100"/>
                      <a:pt x="0" y="29528"/>
                      <a:pt x="0" y="19050"/>
                    </a:cubicBezTo>
                    <a:cubicBezTo>
                      <a:pt x="0" y="8572"/>
                      <a:pt x="8572" y="0"/>
                      <a:pt x="19050" y="0"/>
                    </a:cubicBezTo>
                    <a:cubicBezTo>
                      <a:pt x="29528" y="0"/>
                      <a:pt x="38100" y="8572"/>
                      <a:pt x="38100" y="19050"/>
                    </a:cubicBezTo>
                    <a:close/>
                  </a:path>
                </a:pathLst>
              </a:custGeom>
              <a:solidFill>
                <a:srgbClr val="55C0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9" name="Google Shape;1069;p31"/>
              <p:cNvSpPr/>
              <p:nvPr/>
            </p:nvSpPr>
            <p:spPr>
              <a:xfrm>
                <a:off x="4529994" y="3256216"/>
                <a:ext cx="38100" cy="38100"/>
              </a:xfrm>
              <a:custGeom>
                <a:avLst/>
                <a:gdLst/>
                <a:ahLst/>
                <a:cxnLst/>
                <a:rect l="l" t="t" r="r" b="b"/>
                <a:pathLst>
                  <a:path w="38100" h="38100" extrusionOk="0">
                    <a:moveTo>
                      <a:pt x="38100" y="19050"/>
                    </a:moveTo>
                    <a:cubicBezTo>
                      <a:pt x="38100" y="29623"/>
                      <a:pt x="29528" y="38100"/>
                      <a:pt x="19050" y="38100"/>
                    </a:cubicBezTo>
                    <a:cubicBezTo>
                      <a:pt x="8572" y="38100"/>
                      <a:pt x="0" y="29528"/>
                      <a:pt x="0" y="19050"/>
                    </a:cubicBezTo>
                    <a:cubicBezTo>
                      <a:pt x="0" y="8573"/>
                      <a:pt x="8572" y="0"/>
                      <a:pt x="19050" y="0"/>
                    </a:cubicBezTo>
                    <a:cubicBezTo>
                      <a:pt x="29528" y="0"/>
                      <a:pt x="38100" y="8573"/>
                      <a:pt x="38100" y="19050"/>
                    </a:cubicBezTo>
                    <a:close/>
                  </a:path>
                </a:pathLst>
              </a:custGeom>
              <a:solidFill>
                <a:srgbClr val="E6EAF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0" name="Google Shape;1070;p31"/>
              <p:cNvSpPr/>
              <p:nvPr/>
            </p:nvSpPr>
            <p:spPr>
              <a:xfrm>
                <a:off x="4529994" y="3377088"/>
                <a:ext cx="38100" cy="38100"/>
              </a:xfrm>
              <a:custGeom>
                <a:avLst/>
                <a:gdLst/>
                <a:ahLst/>
                <a:cxnLst/>
                <a:rect l="l" t="t" r="r" b="b"/>
                <a:pathLst>
                  <a:path w="38100" h="38100" extrusionOk="0">
                    <a:moveTo>
                      <a:pt x="38100" y="19050"/>
                    </a:moveTo>
                    <a:cubicBezTo>
                      <a:pt x="38100" y="29623"/>
                      <a:pt x="29528" y="38100"/>
                      <a:pt x="19050" y="38100"/>
                    </a:cubicBezTo>
                    <a:cubicBezTo>
                      <a:pt x="8572" y="38100"/>
                      <a:pt x="0" y="29528"/>
                      <a:pt x="0" y="19050"/>
                    </a:cubicBezTo>
                    <a:cubicBezTo>
                      <a:pt x="0" y="8573"/>
                      <a:pt x="8572" y="0"/>
                      <a:pt x="19050" y="0"/>
                    </a:cubicBezTo>
                    <a:cubicBezTo>
                      <a:pt x="29528" y="0"/>
                      <a:pt x="38100" y="8573"/>
                      <a:pt x="38100" y="19050"/>
                    </a:cubicBezTo>
                    <a:close/>
                  </a:path>
                </a:pathLst>
              </a:custGeom>
              <a:solidFill>
                <a:srgbClr val="E6EAF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" name="Google Shape;1053;p31">
            <a:extLst>
              <a:ext uri="{FF2B5EF4-FFF2-40B4-BE49-F238E27FC236}">
                <a16:creationId xmlns:a16="http://schemas.microsoft.com/office/drawing/2014/main" id="{A72FAAAD-1D88-F726-C233-E91CC5F14BE0}"/>
              </a:ext>
            </a:extLst>
          </p:cNvPr>
          <p:cNvSpPr txBox="1">
            <a:spLocks/>
          </p:cNvSpPr>
          <p:nvPr/>
        </p:nvSpPr>
        <p:spPr>
          <a:xfrm>
            <a:off x="1133865" y="3622234"/>
            <a:ext cx="3384300" cy="6706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/>
            <a:r>
              <a:rPr lang="en-US" dirty="0"/>
              <a:t>Use machine learning to predict future transactions based on customer data.</a:t>
            </a:r>
          </a:p>
        </p:txBody>
      </p:sp>
      <p:sp>
        <p:nvSpPr>
          <p:cNvPr id="3" name="Google Shape;1054;p31">
            <a:extLst>
              <a:ext uri="{FF2B5EF4-FFF2-40B4-BE49-F238E27FC236}">
                <a16:creationId xmlns:a16="http://schemas.microsoft.com/office/drawing/2014/main" id="{6A82DC1A-4B43-5C3B-BE3B-F16F46A5A75D}"/>
              </a:ext>
            </a:extLst>
          </p:cNvPr>
          <p:cNvSpPr txBox="1">
            <a:spLocks/>
          </p:cNvSpPr>
          <p:nvPr/>
        </p:nvSpPr>
        <p:spPr>
          <a:xfrm>
            <a:off x="1133865" y="3049534"/>
            <a:ext cx="3384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/>
            <a:r>
              <a:rPr lang="en-US" dirty="0"/>
              <a:t>Goal</a:t>
            </a:r>
          </a:p>
        </p:txBody>
      </p:sp>
      <p:sp>
        <p:nvSpPr>
          <p:cNvPr id="4" name="Google Shape;1053;p31">
            <a:extLst>
              <a:ext uri="{FF2B5EF4-FFF2-40B4-BE49-F238E27FC236}">
                <a16:creationId xmlns:a16="http://schemas.microsoft.com/office/drawing/2014/main" id="{978AC880-38FF-AF72-BD62-98BD32051EA4}"/>
              </a:ext>
            </a:extLst>
          </p:cNvPr>
          <p:cNvSpPr txBox="1">
            <a:spLocks/>
          </p:cNvSpPr>
          <p:nvPr/>
        </p:nvSpPr>
        <p:spPr>
          <a:xfrm>
            <a:off x="4679150" y="3622234"/>
            <a:ext cx="3384300" cy="6706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/>
            <a:r>
              <a:rPr lang="en-US" dirty="0"/>
              <a:t>Integrated model can help Santander tailor its financial products in real-time.</a:t>
            </a:r>
          </a:p>
        </p:txBody>
      </p:sp>
      <p:sp>
        <p:nvSpPr>
          <p:cNvPr id="5" name="Google Shape;1054;p31">
            <a:extLst>
              <a:ext uri="{FF2B5EF4-FFF2-40B4-BE49-F238E27FC236}">
                <a16:creationId xmlns:a16="http://schemas.microsoft.com/office/drawing/2014/main" id="{6AE6E02D-994B-829A-96CC-F47BB68E3F9B}"/>
              </a:ext>
            </a:extLst>
          </p:cNvPr>
          <p:cNvSpPr txBox="1">
            <a:spLocks/>
          </p:cNvSpPr>
          <p:nvPr/>
        </p:nvSpPr>
        <p:spPr>
          <a:xfrm>
            <a:off x="4679150" y="3049534"/>
            <a:ext cx="3384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/>
            <a:r>
              <a:rPr lang="en-US" dirty="0"/>
              <a:t>Real-World Application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30"/>
          <p:cNvSpPr/>
          <p:nvPr/>
        </p:nvSpPr>
        <p:spPr>
          <a:xfrm rot="-7219687" flipH="1">
            <a:off x="-1095655" y="408466"/>
            <a:ext cx="5219277" cy="4707906"/>
          </a:xfrm>
          <a:custGeom>
            <a:avLst/>
            <a:gdLst/>
            <a:ahLst/>
            <a:cxnLst/>
            <a:rect l="l" t="t" r="r" b="b"/>
            <a:pathLst>
              <a:path w="39315" h="31790" extrusionOk="0">
                <a:moveTo>
                  <a:pt x="21370" y="0"/>
                </a:moveTo>
                <a:cubicBezTo>
                  <a:pt x="19245" y="0"/>
                  <a:pt x="16609" y="420"/>
                  <a:pt x="13994" y="1929"/>
                </a:cubicBezTo>
                <a:cubicBezTo>
                  <a:pt x="8094" y="5332"/>
                  <a:pt x="5120" y="12086"/>
                  <a:pt x="2561" y="17498"/>
                </a:cubicBezTo>
                <a:cubicBezTo>
                  <a:pt x="0" y="22912"/>
                  <a:pt x="1474" y="28410"/>
                  <a:pt x="5979" y="30920"/>
                </a:cubicBezTo>
                <a:cubicBezTo>
                  <a:pt x="7113" y="31551"/>
                  <a:pt x="8155" y="31789"/>
                  <a:pt x="9181" y="31789"/>
                </a:cubicBezTo>
                <a:cubicBezTo>
                  <a:pt x="12232" y="31789"/>
                  <a:pt x="15135" y="29683"/>
                  <a:pt x="19863" y="29548"/>
                </a:cubicBezTo>
                <a:cubicBezTo>
                  <a:pt x="20630" y="29526"/>
                  <a:pt x="21329" y="29520"/>
                  <a:pt x="21975" y="29520"/>
                </a:cubicBezTo>
                <a:cubicBezTo>
                  <a:pt x="22766" y="29520"/>
                  <a:pt x="23477" y="29529"/>
                  <a:pt x="24134" y="29529"/>
                </a:cubicBezTo>
                <a:cubicBezTo>
                  <a:pt x="27359" y="29529"/>
                  <a:pt x="29297" y="29308"/>
                  <a:pt x="33123" y="26702"/>
                </a:cubicBezTo>
                <a:cubicBezTo>
                  <a:pt x="38366" y="23130"/>
                  <a:pt x="39314" y="14704"/>
                  <a:pt x="35179" y="8470"/>
                </a:cubicBezTo>
                <a:cubicBezTo>
                  <a:pt x="31041" y="2236"/>
                  <a:pt x="25903" y="663"/>
                  <a:pt x="25903" y="663"/>
                </a:cubicBezTo>
                <a:cubicBezTo>
                  <a:pt x="25903" y="663"/>
                  <a:pt x="24040" y="0"/>
                  <a:pt x="21370" y="0"/>
                </a:cubicBezTo>
                <a:close/>
              </a:path>
            </a:pathLst>
          </a:custGeom>
          <a:solidFill>
            <a:srgbClr val="000000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6" name="Google Shape;966;p30"/>
          <p:cNvSpPr txBox="1">
            <a:spLocks noGrp="1"/>
          </p:cNvSpPr>
          <p:nvPr>
            <p:ph type="title"/>
          </p:nvPr>
        </p:nvSpPr>
        <p:spPr>
          <a:xfrm>
            <a:off x="4047175" y="2221454"/>
            <a:ext cx="4697638" cy="22816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Data Description &amp; Data Analysis</a:t>
            </a:r>
            <a:br>
              <a:rPr lang="en-US" dirty="0"/>
            </a:br>
            <a:endParaRPr dirty="0"/>
          </a:p>
        </p:txBody>
      </p:sp>
      <p:sp>
        <p:nvSpPr>
          <p:cNvPr id="967" name="Google Shape;967;p30"/>
          <p:cNvSpPr txBox="1">
            <a:spLocks noGrp="1"/>
          </p:cNvSpPr>
          <p:nvPr>
            <p:ph type="title" idx="2"/>
          </p:nvPr>
        </p:nvSpPr>
        <p:spPr>
          <a:xfrm>
            <a:off x="4047175" y="1321975"/>
            <a:ext cx="12357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pic>
        <p:nvPicPr>
          <p:cNvPr id="968" name="Google Shape;968;p30"/>
          <p:cNvPicPr preferRelativeResize="0">
            <a:picLocks noGrp="1"/>
          </p:cNvPicPr>
          <p:nvPr>
            <p:ph type="pic" idx="3"/>
          </p:nvPr>
        </p:nvPicPr>
        <p:blipFill>
          <a:blip r:embed="rId3"/>
          <a:srcRect l="16053" r="16053"/>
          <a:stretch/>
        </p:blipFill>
        <p:spPr>
          <a:xfrm>
            <a:off x="484625" y="1076550"/>
            <a:ext cx="2990400" cy="2990400"/>
          </a:xfrm>
          <a:prstGeom prst="roundRect">
            <a:avLst>
              <a:gd name="adj" fmla="val 16667"/>
            </a:avLst>
          </a:prstGeom>
        </p:spPr>
      </p:pic>
      <p:grpSp>
        <p:nvGrpSpPr>
          <p:cNvPr id="969" name="Google Shape;969;p30"/>
          <p:cNvGrpSpPr/>
          <p:nvPr/>
        </p:nvGrpSpPr>
        <p:grpSpPr>
          <a:xfrm>
            <a:off x="7441503" y="289852"/>
            <a:ext cx="1366913" cy="1382099"/>
            <a:chOff x="6568493" y="8"/>
            <a:chExt cx="1820608" cy="1840590"/>
          </a:xfrm>
        </p:grpSpPr>
        <p:sp>
          <p:nvSpPr>
            <p:cNvPr id="970" name="Google Shape;970;p30"/>
            <p:cNvSpPr/>
            <p:nvPr/>
          </p:nvSpPr>
          <p:spPr>
            <a:xfrm>
              <a:off x="6737915" y="169351"/>
              <a:ext cx="1651185" cy="1671247"/>
            </a:xfrm>
            <a:custGeom>
              <a:avLst/>
              <a:gdLst/>
              <a:ahLst/>
              <a:cxnLst/>
              <a:rect l="l" t="t" r="r" b="b"/>
              <a:pathLst>
                <a:path w="1959864" h="1983676" extrusionOk="0">
                  <a:moveTo>
                    <a:pt x="1868520" y="0"/>
                  </a:moveTo>
                  <a:lnTo>
                    <a:pt x="91345" y="0"/>
                  </a:lnTo>
                  <a:cubicBezTo>
                    <a:pt x="40958" y="0"/>
                    <a:pt x="0" y="40958"/>
                    <a:pt x="0" y="91345"/>
                  </a:cubicBezTo>
                  <a:lnTo>
                    <a:pt x="0" y="1892427"/>
                  </a:lnTo>
                  <a:cubicBezTo>
                    <a:pt x="0" y="1942814"/>
                    <a:pt x="40958" y="1983677"/>
                    <a:pt x="91345" y="1983677"/>
                  </a:cubicBezTo>
                  <a:lnTo>
                    <a:pt x="1868520" y="1983677"/>
                  </a:lnTo>
                  <a:cubicBezTo>
                    <a:pt x="1918906" y="1983677"/>
                    <a:pt x="1959864" y="1942814"/>
                    <a:pt x="1959864" y="1892427"/>
                  </a:cubicBezTo>
                  <a:lnTo>
                    <a:pt x="1959864" y="91345"/>
                  </a:lnTo>
                  <a:cubicBezTo>
                    <a:pt x="1959864" y="40958"/>
                    <a:pt x="1918906" y="0"/>
                    <a:pt x="18685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1" name="Google Shape;971;p30"/>
            <p:cNvSpPr/>
            <p:nvPr/>
          </p:nvSpPr>
          <p:spPr>
            <a:xfrm>
              <a:off x="6653203" y="8"/>
              <a:ext cx="1651185" cy="1671247"/>
            </a:xfrm>
            <a:custGeom>
              <a:avLst/>
              <a:gdLst/>
              <a:ahLst/>
              <a:cxnLst/>
              <a:rect l="l" t="t" r="r" b="b"/>
              <a:pathLst>
                <a:path w="1959864" h="1983676" extrusionOk="0">
                  <a:moveTo>
                    <a:pt x="1868519" y="0"/>
                  </a:moveTo>
                  <a:lnTo>
                    <a:pt x="91345" y="0"/>
                  </a:lnTo>
                  <a:cubicBezTo>
                    <a:pt x="40958" y="0"/>
                    <a:pt x="0" y="40958"/>
                    <a:pt x="0" y="91345"/>
                  </a:cubicBezTo>
                  <a:lnTo>
                    <a:pt x="0" y="1892427"/>
                  </a:lnTo>
                  <a:cubicBezTo>
                    <a:pt x="0" y="1942814"/>
                    <a:pt x="40958" y="1983677"/>
                    <a:pt x="91345" y="1983677"/>
                  </a:cubicBezTo>
                  <a:lnTo>
                    <a:pt x="1868519" y="1983677"/>
                  </a:lnTo>
                  <a:cubicBezTo>
                    <a:pt x="1918907" y="1983677"/>
                    <a:pt x="1959865" y="1942814"/>
                    <a:pt x="1959865" y="1892427"/>
                  </a:cubicBezTo>
                  <a:lnTo>
                    <a:pt x="1959865" y="91345"/>
                  </a:lnTo>
                  <a:cubicBezTo>
                    <a:pt x="1959865" y="40958"/>
                    <a:pt x="1918907" y="0"/>
                    <a:pt x="18685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972" name="Google Shape;972;p30"/>
            <p:cNvGrpSpPr/>
            <p:nvPr/>
          </p:nvGrpSpPr>
          <p:grpSpPr>
            <a:xfrm>
              <a:off x="6568493" y="84720"/>
              <a:ext cx="1649109" cy="1669065"/>
              <a:chOff x="8921020" y="472154"/>
              <a:chExt cx="1959958" cy="1983676"/>
            </a:xfrm>
          </p:grpSpPr>
          <p:sp>
            <p:nvSpPr>
              <p:cNvPr id="973" name="Google Shape;973;p30"/>
              <p:cNvSpPr/>
              <p:nvPr/>
            </p:nvSpPr>
            <p:spPr>
              <a:xfrm>
                <a:off x="8921114" y="472154"/>
                <a:ext cx="1959864" cy="1983676"/>
              </a:xfrm>
              <a:custGeom>
                <a:avLst/>
                <a:gdLst/>
                <a:ahLst/>
                <a:cxnLst/>
                <a:rect l="l" t="t" r="r" b="b"/>
                <a:pathLst>
                  <a:path w="1959864" h="1983676" extrusionOk="0">
                    <a:moveTo>
                      <a:pt x="1959864" y="91345"/>
                    </a:moveTo>
                    <a:lnTo>
                      <a:pt x="1959864" y="1892427"/>
                    </a:lnTo>
                    <a:cubicBezTo>
                      <a:pt x="1959864" y="1942814"/>
                      <a:pt x="1918907" y="1983677"/>
                      <a:pt x="1868520" y="1983677"/>
                    </a:cubicBezTo>
                    <a:lnTo>
                      <a:pt x="91345" y="1983677"/>
                    </a:lnTo>
                    <a:cubicBezTo>
                      <a:pt x="40958" y="1983677"/>
                      <a:pt x="0" y="1942814"/>
                      <a:pt x="0" y="1892427"/>
                    </a:cubicBezTo>
                    <a:lnTo>
                      <a:pt x="0" y="91345"/>
                    </a:lnTo>
                    <a:cubicBezTo>
                      <a:pt x="0" y="40958"/>
                      <a:pt x="40958" y="0"/>
                      <a:pt x="91345" y="0"/>
                    </a:cubicBezTo>
                    <a:lnTo>
                      <a:pt x="1868520" y="0"/>
                    </a:lnTo>
                    <a:cubicBezTo>
                      <a:pt x="1918907" y="0"/>
                      <a:pt x="1959864" y="40958"/>
                      <a:pt x="1959864" y="9134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4" name="Google Shape;974;p30"/>
              <p:cNvSpPr/>
              <p:nvPr/>
            </p:nvSpPr>
            <p:spPr>
              <a:xfrm>
                <a:off x="8921020" y="472154"/>
                <a:ext cx="1959958" cy="172307"/>
              </a:xfrm>
              <a:custGeom>
                <a:avLst/>
                <a:gdLst/>
                <a:ahLst/>
                <a:cxnLst/>
                <a:rect l="l" t="t" r="r" b="b"/>
                <a:pathLst>
                  <a:path w="1959958" h="172307" extrusionOk="0">
                    <a:moveTo>
                      <a:pt x="1959959" y="91345"/>
                    </a:moveTo>
                    <a:lnTo>
                      <a:pt x="1959959" y="172307"/>
                    </a:lnTo>
                    <a:lnTo>
                      <a:pt x="0" y="172307"/>
                    </a:lnTo>
                    <a:lnTo>
                      <a:pt x="0" y="91345"/>
                    </a:lnTo>
                    <a:cubicBezTo>
                      <a:pt x="0" y="40958"/>
                      <a:pt x="40957" y="0"/>
                      <a:pt x="91344" y="0"/>
                    </a:cubicBezTo>
                    <a:lnTo>
                      <a:pt x="1868519" y="0"/>
                    </a:lnTo>
                    <a:cubicBezTo>
                      <a:pt x="1918906" y="0"/>
                      <a:pt x="1959864" y="40958"/>
                      <a:pt x="1959864" y="91345"/>
                    </a:cubicBezTo>
                    <a:close/>
                  </a:path>
                </a:pathLst>
              </a:custGeom>
              <a:solidFill>
                <a:srgbClr val="000000">
                  <a:alpha val="100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975" name="Google Shape;975;p30"/>
              <p:cNvGrpSpPr/>
              <p:nvPr/>
            </p:nvGrpSpPr>
            <p:grpSpPr>
              <a:xfrm>
                <a:off x="9011888" y="537781"/>
                <a:ext cx="255174" cy="64389"/>
                <a:chOff x="9011888" y="537781"/>
                <a:chExt cx="255174" cy="64389"/>
              </a:xfrm>
            </p:grpSpPr>
            <p:sp>
              <p:nvSpPr>
                <p:cNvPr id="976" name="Google Shape;976;p30"/>
                <p:cNvSpPr/>
                <p:nvPr/>
              </p:nvSpPr>
              <p:spPr>
                <a:xfrm>
                  <a:off x="9202673" y="537781"/>
                  <a:ext cx="64389" cy="64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89" h="64389" extrusionOk="0">
                      <a:moveTo>
                        <a:pt x="64389" y="32195"/>
                      </a:moveTo>
                      <a:cubicBezTo>
                        <a:pt x="64389" y="50006"/>
                        <a:pt x="50006" y="64389"/>
                        <a:pt x="32195" y="64389"/>
                      </a:cubicBezTo>
                      <a:cubicBezTo>
                        <a:pt x="14383" y="64389"/>
                        <a:pt x="0" y="50006"/>
                        <a:pt x="0" y="32195"/>
                      </a:cubicBezTo>
                      <a:cubicBezTo>
                        <a:pt x="0" y="14383"/>
                        <a:pt x="14383" y="0"/>
                        <a:pt x="32195" y="0"/>
                      </a:cubicBezTo>
                      <a:cubicBezTo>
                        <a:pt x="50006" y="0"/>
                        <a:pt x="64389" y="14383"/>
                        <a:pt x="64389" y="3219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77" name="Google Shape;977;p30"/>
                <p:cNvSpPr/>
                <p:nvPr/>
              </p:nvSpPr>
              <p:spPr>
                <a:xfrm>
                  <a:off x="9107233" y="537781"/>
                  <a:ext cx="64389" cy="64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89" h="64389" extrusionOk="0">
                      <a:moveTo>
                        <a:pt x="64389" y="32195"/>
                      </a:moveTo>
                      <a:cubicBezTo>
                        <a:pt x="64389" y="50006"/>
                        <a:pt x="50006" y="64389"/>
                        <a:pt x="32195" y="64389"/>
                      </a:cubicBezTo>
                      <a:cubicBezTo>
                        <a:pt x="14383" y="64389"/>
                        <a:pt x="0" y="50006"/>
                        <a:pt x="0" y="32195"/>
                      </a:cubicBezTo>
                      <a:cubicBezTo>
                        <a:pt x="0" y="14383"/>
                        <a:pt x="14383" y="0"/>
                        <a:pt x="32195" y="0"/>
                      </a:cubicBezTo>
                      <a:cubicBezTo>
                        <a:pt x="50006" y="0"/>
                        <a:pt x="64389" y="14383"/>
                        <a:pt x="64389" y="3219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78" name="Google Shape;978;p30"/>
                <p:cNvSpPr/>
                <p:nvPr/>
              </p:nvSpPr>
              <p:spPr>
                <a:xfrm>
                  <a:off x="9011888" y="537781"/>
                  <a:ext cx="64389" cy="64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89" h="64389" extrusionOk="0">
                      <a:moveTo>
                        <a:pt x="64389" y="32195"/>
                      </a:moveTo>
                      <a:cubicBezTo>
                        <a:pt x="64389" y="50006"/>
                        <a:pt x="50006" y="64389"/>
                        <a:pt x="32195" y="64389"/>
                      </a:cubicBezTo>
                      <a:cubicBezTo>
                        <a:pt x="14383" y="64389"/>
                        <a:pt x="0" y="50006"/>
                        <a:pt x="0" y="32195"/>
                      </a:cubicBezTo>
                      <a:cubicBezTo>
                        <a:pt x="0" y="14383"/>
                        <a:pt x="14383" y="0"/>
                        <a:pt x="32195" y="0"/>
                      </a:cubicBezTo>
                      <a:cubicBezTo>
                        <a:pt x="50006" y="0"/>
                        <a:pt x="64389" y="14383"/>
                        <a:pt x="64389" y="32195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979" name="Google Shape;979;p30"/>
            <p:cNvGrpSpPr/>
            <p:nvPr/>
          </p:nvGrpSpPr>
          <p:grpSpPr>
            <a:xfrm>
              <a:off x="6795939" y="406335"/>
              <a:ext cx="1194216" cy="1228757"/>
              <a:chOff x="9191339" y="854392"/>
              <a:chExt cx="1419320" cy="1460372"/>
            </a:xfrm>
          </p:grpSpPr>
          <p:grpSp>
            <p:nvGrpSpPr>
              <p:cNvPr id="980" name="Google Shape;980;p30"/>
              <p:cNvGrpSpPr/>
              <p:nvPr/>
            </p:nvGrpSpPr>
            <p:grpSpPr>
              <a:xfrm>
                <a:off x="9191339" y="1884045"/>
                <a:ext cx="604932" cy="420243"/>
                <a:chOff x="9191339" y="1884045"/>
                <a:chExt cx="604932" cy="420243"/>
              </a:xfrm>
            </p:grpSpPr>
            <p:sp>
              <p:nvSpPr>
                <p:cNvPr id="981" name="Google Shape;981;p30"/>
                <p:cNvSpPr/>
                <p:nvPr/>
              </p:nvSpPr>
              <p:spPr>
                <a:xfrm>
                  <a:off x="9191339" y="1884045"/>
                  <a:ext cx="237077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077" h="52959" extrusionOk="0">
                      <a:moveTo>
                        <a:pt x="0" y="0"/>
                      </a:moveTo>
                      <a:lnTo>
                        <a:pt x="237077" y="0"/>
                      </a:lnTo>
                      <a:lnTo>
                        <a:pt x="237077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2" name="Google Shape;982;p30"/>
                <p:cNvSpPr/>
                <p:nvPr/>
              </p:nvSpPr>
              <p:spPr>
                <a:xfrm>
                  <a:off x="9449466" y="1884045"/>
                  <a:ext cx="182498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498" h="52959" extrusionOk="0">
                      <a:moveTo>
                        <a:pt x="0" y="0"/>
                      </a:moveTo>
                      <a:lnTo>
                        <a:pt x="182499" y="0"/>
                      </a:lnTo>
                      <a:lnTo>
                        <a:pt x="182499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3" name="Google Shape;983;p30"/>
                <p:cNvSpPr/>
                <p:nvPr/>
              </p:nvSpPr>
              <p:spPr>
                <a:xfrm>
                  <a:off x="9651396" y="1884045"/>
                  <a:ext cx="144875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875" h="52959" extrusionOk="0">
                      <a:moveTo>
                        <a:pt x="0" y="0"/>
                      </a:moveTo>
                      <a:lnTo>
                        <a:pt x="144876" y="0"/>
                      </a:lnTo>
                      <a:lnTo>
                        <a:pt x="144876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4" name="Google Shape;984;p30"/>
                <p:cNvSpPr/>
                <p:nvPr/>
              </p:nvSpPr>
              <p:spPr>
                <a:xfrm>
                  <a:off x="9308306" y="2006536"/>
                  <a:ext cx="487965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965" h="52959" extrusionOk="0">
                      <a:moveTo>
                        <a:pt x="0" y="0"/>
                      </a:moveTo>
                      <a:lnTo>
                        <a:pt x="487966" y="0"/>
                      </a:lnTo>
                      <a:lnTo>
                        <a:pt x="487966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5" name="Google Shape;985;p30"/>
                <p:cNvSpPr/>
                <p:nvPr/>
              </p:nvSpPr>
              <p:spPr>
                <a:xfrm>
                  <a:off x="9191339" y="2006536"/>
                  <a:ext cx="89630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630" h="52959" extrusionOk="0">
                      <a:moveTo>
                        <a:pt x="0" y="0"/>
                      </a:moveTo>
                      <a:lnTo>
                        <a:pt x="89630" y="0"/>
                      </a:lnTo>
                      <a:lnTo>
                        <a:pt x="89630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6" name="Google Shape;986;p30"/>
                <p:cNvSpPr/>
                <p:nvPr/>
              </p:nvSpPr>
              <p:spPr>
                <a:xfrm>
                  <a:off x="9460325" y="2128932"/>
                  <a:ext cx="230790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790" h="52959" extrusionOk="0">
                      <a:moveTo>
                        <a:pt x="0" y="0"/>
                      </a:moveTo>
                      <a:lnTo>
                        <a:pt x="230791" y="0"/>
                      </a:lnTo>
                      <a:lnTo>
                        <a:pt x="230791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7" name="Google Shape;987;p30"/>
                <p:cNvSpPr/>
                <p:nvPr/>
              </p:nvSpPr>
              <p:spPr>
                <a:xfrm>
                  <a:off x="9713023" y="2128932"/>
                  <a:ext cx="83248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248" h="52959" extrusionOk="0">
                      <a:moveTo>
                        <a:pt x="0" y="0"/>
                      </a:moveTo>
                      <a:lnTo>
                        <a:pt x="83248" y="0"/>
                      </a:lnTo>
                      <a:lnTo>
                        <a:pt x="83248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8" name="Google Shape;988;p30"/>
                <p:cNvSpPr/>
                <p:nvPr/>
              </p:nvSpPr>
              <p:spPr>
                <a:xfrm>
                  <a:off x="9191339" y="2128932"/>
                  <a:ext cx="247935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935" h="52959" extrusionOk="0">
                      <a:moveTo>
                        <a:pt x="0" y="0"/>
                      </a:moveTo>
                      <a:lnTo>
                        <a:pt x="247936" y="0"/>
                      </a:lnTo>
                      <a:lnTo>
                        <a:pt x="247936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9" name="Google Shape;989;p30"/>
                <p:cNvSpPr/>
                <p:nvPr/>
              </p:nvSpPr>
              <p:spPr>
                <a:xfrm>
                  <a:off x="9365170" y="2251329"/>
                  <a:ext cx="200977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977" h="52959" extrusionOk="0">
                      <a:moveTo>
                        <a:pt x="0" y="0"/>
                      </a:moveTo>
                      <a:lnTo>
                        <a:pt x="200977" y="0"/>
                      </a:lnTo>
                      <a:lnTo>
                        <a:pt x="200977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0" name="Google Shape;990;p30"/>
                <p:cNvSpPr/>
                <p:nvPr/>
              </p:nvSpPr>
              <p:spPr>
                <a:xfrm>
                  <a:off x="9191339" y="2251329"/>
                  <a:ext cx="151256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256" h="52959" extrusionOk="0">
                      <a:moveTo>
                        <a:pt x="0" y="0"/>
                      </a:moveTo>
                      <a:lnTo>
                        <a:pt x="151257" y="0"/>
                      </a:lnTo>
                      <a:lnTo>
                        <a:pt x="151257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991" name="Google Shape;991;p30"/>
              <p:cNvGrpSpPr/>
              <p:nvPr/>
            </p:nvGrpSpPr>
            <p:grpSpPr>
              <a:xfrm>
                <a:off x="10004774" y="854392"/>
                <a:ext cx="604932" cy="420243"/>
                <a:chOff x="10004774" y="854392"/>
                <a:chExt cx="604932" cy="420243"/>
              </a:xfrm>
            </p:grpSpPr>
            <p:sp>
              <p:nvSpPr>
                <p:cNvPr id="992" name="Google Shape;992;p30"/>
                <p:cNvSpPr/>
                <p:nvPr/>
              </p:nvSpPr>
              <p:spPr>
                <a:xfrm>
                  <a:off x="10004774" y="854392"/>
                  <a:ext cx="237077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077" h="52959" extrusionOk="0">
                      <a:moveTo>
                        <a:pt x="0" y="0"/>
                      </a:moveTo>
                      <a:lnTo>
                        <a:pt x="237077" y="0"/>
                      </a:lnTo>
                      <a:lnTo>
                        <a:pt x="237077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3" name="Google Shape;993;p30"/>
                <p:cNvSpPr/>
                <p:nvPr/>
              </p:nvSpPr>
              <p:spPr>
                <a:xfrm>
                  <a:off x="10262901" y="854392"/>
                  <a:ext cx="182498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498" h="52959" extrusionOk="0">
                      <a:moveTo>
                        <a:pt x="0" y="0"/>
                      </a:moveTo>
                      <a:lnTo>
                        <a:pt x="182498" y="0"/>
                      </a:lnTo>
                      <a:lnTo>
                        <a:pt x="182498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4" name="Google Shape;994;p30"/>
                <p:cNvSpPr/>
                <p:nvPr/>
              </p:nvSpPr>
              <p:spPr>
                <a:xfrm>
                  <a:off x="10464831" y="854392"/>
                  <a:ext cx="144875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875" h="52959" extrusionOk="0">
                      <a:moveTo>
                        <a:pt x="0" y="0"/>
                      </a:moveTo>
                      <a:lnTo>
                        <a:pt x="144875" y="0"/>
                      </a:lnTo>
                      <a:lnTo>
                        <a:pt x="144875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5" name="Google Shape;995;p30"/>
                <p:cNvSpPr/>
                <p:nvPr/>
              </p:nvSpPr>
              <p:spPr>
                <a:xfrm>
                  <a:off x="10121741" y="976788"/>
                  <a:ext cx="487965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965" h="52959" extrusionOk="0">
                      <a:moveTo>
                        <a:pt x="0" y="0"/>
                      </a:moveTo>
                      <a:lnTo>
                        <a:pt x="487966" y="0"/>
                      </a:lnTo>
                      <a:lnTo>
                        <a:pt x="487966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6" name="Google Shape;996;p30"/>
                <p:cNvSpPr/>
                <p:nvPr/>
              </p:nvSpPr>
              <p:spPr>
                <a:xfrm>
                  <a:off x="10004774" y="976788"/>
                  <a:ext cx="89630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630" h="52959" extrusionOk="0">
                      <a:moveTo>
                        <a:pt x="0" y="0"/>
                      </a:moveTo>
                      <a:lnTo>
                        <a:pt x="89630" y="0"/>
                      </a:lnTo>
                      <a:lnTo>
                        <a:pt x="89630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7" name="Google Shape;997;p30"/>
                <p:cNvSpPr/>
                <p:nvPr/>
              </p:nvSpPr>
              <p:spPr>
                <a:xfrm>
                  <a:off x="10273760" y="1099280"/>
                  <a:ext cx="230790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790" h="52959" extrusionOk="0">
                      <a:moveTo>
                        <a:pt x="0" y="0"/>
                      </a:moveTo>
                      <a:lnTo>
                        <a:pt x="230790" y="0"/>
                      </a:lnTo>
                      <a:lnTo>
                        <a:pt x="230790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8" name="Google Shape;998;p30"/>
                <p:cNvSpPr/>
                <p:nvPr/>
              </p:nvSpPr>
              <p:spPr>
                <a:xfrm>
                  <a:off x="10526458" y="1099280"/>
                  <a:ext cx="83248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248" h="52959" extrusionOk="0">
                      <a:moveTo>
                        <a:pt x="0" y="0"/>
                      </a:moveTo>
                      <a:lnTo>
                        <a:pt x="83249" y="0"/>
                      </a:lnTo>
                      <a:lnTo>
                        <a:pt x="83249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9" name="Google Shape;999;p30"/>
                <p:cNvSpPr/>
                <p:nvPr/>
              </p:nvSpPr>
              <p:spPr>
                <a:xfrm>
                  <a:off x="10004774" y="1099280"/>
                  <a:ext cx="247935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935" h="52959" extrusionOk="0">
                      <a:moveTo>
                        <a:pt x="0" y="0"/>
                      </a:moveTo>
                      <a:lnTo>
                        <a:pt x="247936" y="0"/>
                      </a:lnTo>
                      <a:lnTo>
                        <a:pt x="247936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0" name="Google Shape;1000;p30"/>
                <p:cNvSpPr/>
                <p:nvPr/>
              </p:nvSpPr>
              <p:spPr>
                <a:xfrm>
                  <a:off x="10178700" y="1221676"/>
                  <a:ext cx="200977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977" h="52959" extrusionOk="0">
                      <a:moveTo>
                        <a:pt x="0" y="0"/>
                      </a:moveTo>
                      <a:lnTo>
                        <a:pt x="200977" y="0"/>
                      </a:lnTo>
                      <a:lnTo>
                        <a:pt x="200977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1" name="Google Shape;1001;p30"/>
                <p:cNvSpPr/>
                <p:nvPr/>
              </p:nvSpPr>
              <p:spPr>
                <a:xfrm>
                  <a:off x="10004774" y="1221676"/>
                  <a:ext cx="151256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256" h="52959" extrusionOk="0">
                      <a:moveTo>
                        <a:pt x="0" y="0"/>
                      </a:moveTo>
                      <a:lnTo>
                        <a:pt x="151257" y="0"/>
                      </a:lnTo>
                      <a:lnTo>
                        <a:pt x="151257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002" name="Google Shape;1002;p30"/>
              <p:cNvGrpSpPr/>
              <p:nvPr/>
            </p:nvGrpSpPr>
            <p:grpSpPr>
              <a:xfrm>
                <a:off x="10004774" y="1374362"/>
                <a:ext cx="604932" cy="303466"/>
                <a:chOff x="10004774" y="1374362"/>
                <a:chExt cx="604932" cy="303466"/>
              </a:xfrm>
            </p:grpSpPr>
            <p:sp>
              <p:nvSpPr>
                <p:cNvPr id="1003" name="Google Shape;1003;p30"/>
                <p:cNvSpPr/>
                <p:nvPr/>
              </p:nvSpPr>
              <p:spPr>
                <a:xfrm>
                  <a:off x="10004774" y="1374362"/>
                  <a:ext cx="237077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077" h="52959" extrusionOk="0">
                      <a:moveTo>
                        <a:pt x="0" y="0"/>
                      </a:moveTo>
                      <a:lnTo>
                        <a:pt x="237077" y="0"/>
                      </a:lnTo>
                      <a:lnTo>
                        <a:pt x="237077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4" name="Google Shape;1004;p30"/>
                <p:cNvSpPr/>
                <p:nvPr/>
              </p:nvSpPr>
              <p:spPr>
                <a:xfrm>
                  <a:off x="10262901" y="1374362"/>
                  <a:ext cx="182498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498" h="52959" extrusionOk="0">
                      <a:moveTo>
                        <a:pt x="0" y="0"/>
                      </a:moveTo>
                      <a:lnTo>
                        <a:pt x="182498" y="0"/>
                      </a:lnTo>
                      <a:lnTo>
                        <a:pt x="182498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5" name="Google Shape;1005;p30"/>
                <p:cNvSpPr/>
                <p:nvPr/>
              </p:nvSpPr>
              <p:spPr>
                <a:xfrm>
                  <a:off x="10464831" y="1374362"/>
                  <a:ext cx="144875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875" h="52959" extrusionOk="0">
                      <a:moveTo>
                        <a:pt x="0" y="0"/>
                      </a:moveTo>
                      <a:lnTo>
                        <a:pt x="144875" y="0"/>
                      </a:lnTo>
                      <a:lnTo>
                        <a:pt x="144875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6" name="Google Shape;1006;p30"/>
                <p:cNvSpPr/>
                <p:nvPr/>
              </p:nvSpPr>
              <p:spPr>
                <a:xfrm>
                  <a:off x="10273760" y="1502378"/>
                  <a:ext cx="230790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790" h="52959" extrusionOk="0">
                      <a:moveTo>
                        <a:pt x="0" y="0"/>
                      </a:moveTo>
                      <a:lnTo>
                        <a:pt x="230790" y="0"/>
                      </a:lnTo>
                      <a:lnTo>
                        <a:pt x="230790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7" name="Google Shape;1007;p30"/>
                <p:cNvSpPr/>
                <p:nvPr/>
              </p:nvSpPr>
              <p:spPr>
                <a:xfrm>
                  <a:off x="10526458" y="1502378"/>
                  <a:ext cx="83248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248" h="52959" extrusionOk="0">
                      <a:moveTo>
                        <a:pt x="0" y="0"/>
                      </a:moveTo>
                      <a:lnTo>
                        <a:pt x="83249" y="0"/>
                      </a:lnTo>
                      <a:lnTo>
                        <a:pt x="83249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8" name="Google Shape;1008;p30"/>
                <p:cNvSpPr/>
                <p:nvPr/>
              </p:nvSpPr>
              <p:spPr>
                <a:xfrm>
                  <a:off x="10004774" y="1502378"/>
                  <a:ext cx="247935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935" h="52959" extrusionOk="0">
                      <a:moveTo>
                        <a:pt x="0" y="0"/>
                      </a:moveTo>
                      <a:lnTo>
                        <a:pt x="247936" y="0"/>
                      </a:lnTo>
                      <a:lnTo>
                        <a:pt x="247936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9" name="Google Shape;1009;p30"/>
                <p:cNvSpPr/>
                <p:nvPr/>
              </p:nvSpPr>
              <p:spPr>
                <a:xfrm>
                  <a:off x="10178700" y="1624869"/>
                  <a:ext cx="200977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977" h="52959" extrusionOk="0">
                      <a:moveTo>
                        <a:pt x="0" y="0"/>
                      </a:moveTo>
                      <a:lnTo>
                        <a:pt x="200977" y="0"/>
                      </a:lnTo>
                      <a:lnTo>
                        <a:pt x="200977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10" name="Google Shape;1010;p30"/>
                <p:cNvSpPr/>
                <p:nvPr/>
              </p:nvSpPr>
              <p:spPr>
                <a:xfrm>
                  <a:off x="10004774" y="1624869"/>
                  <a:ext cx="151256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256" h="52959" extrusionOk="0">
                      <a:moveTo>
                        <a:pt x="0" y="0"/>
                      </a:moveTo>
                      <a:lnTo>
                        <a:pt x="151257" y="0"/>
                      </a:lnTo>
                      <a:lnTo>
                        <a:pt x="151257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011" name="Google Shape;1011;p30"/>
              <p:cNvSpPr/>
              <p:nvPr/>
            </p:nvSpPr>
            <p:spPr>
              <a:xfrm>
                <a:off x="10004774" y="1875948"/>
                <a:ext cx="605885" cy="438816"/>
              </a:xfrm>
              <a:custGeom>
                <a:avLst/>
                <a:gdLst/>
                <a:ahLst/>
                <a:cxnLst/>
                <a:rect l="l" t="t" r="r" b="b"/>
                <a:pathLst>
                  <a:path w="605885" h="438816" extrusionOk="0">
                    <a:moveTo>
                      <a:pt x="572167" y="0"/>
                    </a:moveTo>
                    <a:cubicBezTo>
                      <a:pt x="590789" y="0"/>
                      <a:pt x="605885" y="15096"/>
                      <a:pt x="605885" y="33718"/>
                    </a:cubicBezTo>
                    <a:lnTo>
                      <a:pt x="605885" y="405098"/>
                    </a:lnTo>
                    <a:cubicBezTo>
                      <a:pt x="605885" y="423720"/>
                      <a:pt x="590789" y="438817"/>
                      <a:pt x="572167" y="438817"/>
                    </a:cubicBezTo>
                    <a:lnTo>
                      <a:pt x="33718" y="438817"/>
                    </a:lnTo>
                    <a:cubicBezTo>
                      <a:pt x="15096" y="438817"/>
                      <a:pt x="0" y="423720"/>
                      <a:pt x="0" y="405098"/>
                    </a:cubicBezTo>
                    <a:lnTo>
                      <a:pt x="0" y="33718"/>
                    </a:lnTo>
                    <a:cubicBezTo>
                      <a:pt x="0" y="15096"/>
                      <a:pt x="15096" y="0"/>
                      <a:pt x="3371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2" name="Google Shape;1012;p30"/>
              <p:cNvSpPr/>
              <p:nvPr/>
            </p:nvSpPr>
            <p:spPr>
              <a:xfrm>
                <a:off x="9191339" y="860202"/>
                <a:ext cx="605885" cy="815149"/>
              </a:xfrm>
              <a:custGeom>
                <a:avLst/>
                <a:gdLst/>
                <a:ahLst/>
                <a:cxnLst/>
                <a:rect l="l" t="t" r="r" b="b"/>
                <a:pathLst>
                  <a:path w="605885" h="815149" extrusionOk="0">
                    <a:moveTo>
                      <a:pt x="554260" y="0"/>
                    </a:moveTo>
                    <a:cubicBezTo>
                      <a:pt x="582772" y="0"/>
                      <a:pt x="605885" y="23114"/>
                      <a:pt x="605885" y="51625"/>
                    </a:cubicBezTo>
                    <a:lnTo>
                      <a:pt x="605885" y="763524"/>
                    </a:lnTo>
                    <a:cubicBezTo>
                      <a:pt x="605885" y="792036"/>
                      <a:pt x="582771" y="815150"/>
                      <a:pt x="554260" y="815150"/>
                    </a:cubicBezTo>
                    <a:lnTo>
                      <a:pt x="51625" y="815150"/>
                    </a:lnTo>
                    <a:cubicBezTo>
                      <a:pt x="23113" y="815150"/>
                      <a:pt x="0" y="792036"/>
                      <a:pt x="0" y="763524"/>
                    </a:cubicBezTo>
                    <a:lnTo>
                      <a:pt x="0" y="51625"/>
                    </a:lnTo>
                    <a:cubicBezTo>
                      <a:pt x="0" y="23114"/>
                      <a:pt x="23113" y="0"/>
                      <a:pt x="516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13" name="Google Shape;1013;p30"/>
            <p:cNvGrpSpPr/>
            <p:nvPr/>
          </p:nvGrpSpPr>
          <p:grpSpPr>
            <a:xfrm>
              <a:off x="6717319" y="354723"/>
              <a:ext cx="656533" cy="799751"/>
              <a:chOff x="9097899" y="793051"/>
              <a:chExt cx="780287" cy="950500"/>
            </a:xfrm>
          </p:grpSpPr>
          <p:grpSp>
            <p:nvGrpSpPr>
              <p:cNvPr id="1014" name="Google Shape;1014;p30"/>
              <p:cNvGrpSpPr/>
              <p:nvPr/>
            </p:nvGrpSpPr>
            <p:grpSpPr>
              <a:xfrm>
                <a:off x="9118758" y="814006"/>
                <a:ext cx="747999" cy="918020"/>
                <a:chOff x="9118758" y="814006"/>
                <a:chExt cx="747999" cy="918020"/>
              </a:xfrm>
            </p:grpSpPr>
            <p:sp>
              <p:nvSpPr>
                <p:cNvPr id="1015" name="Google Shape;1015;p30"/>
                <p:cNvSpPr/>
                <p:nvPr/>
              </p:nvSpPr>
              <p:spPr>
                <a:xfrm>
                  <a:off x="9131522" y="1722501"/>
                  <a:ext cx="700277" cy="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0277" h="9525" extrusionOk="0">
                      <a:moveTo>
                        <a:pt x="700278" y="0"/>
                      </a:moveTo>
                      <a:lnTo>
                        <a:pt x="0" y="0"/>
                      </a:lnTo>
                    </a:path>
                  </a:pathLst>
                </a:custGeom>
                <a:solidFill>
                  <a:schemeClr val="dk1"/>
                </a:solidFill>
                <a:ln w="12750" cap="rnd" cmpd="sng">
                  <a:solidFill>
                    <a:schemeClr val="dk1"/>
                  </a:solidFill>
                  <a:prstDash val="dashDot"/>
                  <a:miter lim="8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16" name="Google Shape;1016;p30"/>
                <p:cNvSpPr/>
                <p:nvPr/>
              </p:nvSpPr>
              <p:spPr>
                <a:xfrm>
                  <a:off x="9118758" y="826579"/>
                  <a:ext cx="9525" cy="8706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870680" extrusionOk="0">
                      <a:moveTo>
                        <a:pt x="0" y="870680"/>
                      </a:moveTo>
                      <a:lnTo>
                        <a:pt x="0" y="0"/>
                      </a:lnTo>
                    </a:path>
                  </a:pathLst>
                </a:custGeom>
                <a:solidFill>
                  <a:schemeClr val="dk1"/>
                </a:solidFill>
                <a:ln w="12750" cap="rnd" cmpd="sng">
                  <a:solidFill>
                    <a:schemeClr val="dk1"/>
                  </a:solidFill>
                  <a:prstDash val="dashDot"/>
                  <a:miter lim="8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17" name="Google Shape;1017;p30"/>
                <p:cNvSpPr/>
                <p:nvPr/>
              </p:nvSpPr>
              <p:spPr>
                <a:xfrm>
                  <a:off x="9144285" y="814006"/>
                  <a:ext cx="700277" cy="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0277" h="9525" extrusionOk="0">
                      <a:moveTo>
                        <a:pt x="0" y="0"/>
                      </a:moveTo>
                      <a:lnTo>
                        <a:pt x="700278" y="0"/>
                      </a:lnTo>
                    </a:path>
                  </a:pathLst>
                </a:custGeom>
                <a:solidFill>
                  <a:schemeClr val="dk1"/>
                </a:solidFill>
                <a:ln w="12750" cap="rnd" cmpd="sng">
                  <a:solidFill>
                    <a:schemeClr val="dk1"/>
                  </a:solidFill>
                  <a:prstDash val="dashDot"/>
                  <a:miter lim="8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18" name="Google Shape;1018;p30"/>
                <p:cNvSpPr/>
                <p:nvPr/>
              </p:nvSpPr>
              <p:spPr>
                <a:xfrm>
                  <a:off x="9857232" y="839247"/>
                  <a:ext cx="9525" cy="8706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870680" extrusionOk="0">
                      <a:moveTo>
                        <a:pt x="0" y="0"/>
                      </a:moveTo>
                      <a:lnTo>
                        <a:pt x="0" y="870680"/>
                      </a:lnTo>
                    </a:path>
                  </a:pathLst>
                </a:custGeom>
                <a:solidFill>
                  <a:schemeClr val="dk1"/>
                </a:solidFill>
                <a:ln w="12750" cap="rnd" cmpd="sng">
                  <a:solidFill>
                    <a:schemeClr val="dk1"/>
                  </a:solidFill>
                  <a:prstDash val="dashDot"/>
                  <a:miter lim="8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019" name="Google Shape;1019;p30"/>
              <p:cNvGrpSpPr/>
              <p:nvPr/>
            </p:nvGrpSpPr>
            <p:grpSpPr>
              <a:xfrm>
                <a:off x="9097899" y="793051"/>
                <a:ext cx="780287" cy="950500"/>
                <a:chOff x="9097899" y="793051"/>
                <a:chExt cx="780287" cy="950500"/>
              </a:xfrm>
            </p:grpSpPr>
            <p:grpSp>
              <p:nvGrpSpPr>
                <p:cNvPr id="1020" name="Google Shape;1020;p30"/>
                <p:cNvGrpSpPr/>
                <p:nvPr/>
              </p:nvGrpSpPr>
              <p:grpSpPr>
                <a:xfrm>
                  <a:off x="9097899" y="793051"/>
                  <a:ext cx="780287" cy="41909"/>
                  <a:chOff x="9097899" y="793051"/>
                  <a:chExt cx="780287" cy="41909"/>
                </a:xfrm>
              </p:grpSpPr>
              <p:sp>
                <p:nvSpPr>
                  <p:cNvPr id="1021" name="Google Shape;1021;p30"/>
                  <p:cNvSpPr/>
                  <p:nvPr/>
                </p:nvSpPr>
                <p:spPr>
                  <a:xfrm>
                    <a:off x="9097899" y="793051"/>
                    <a:ext cx="41909" cy="419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909" h="41909" extrusionOk="0">
                        <a:moveTo>
                          <a:pt x="0" y="0"/>
                        </a:moveTo>
                        <a:lnTo>
                          <a:pt x="41910" y="0"/>
                        </a:lnTo>
                        <a:lnTo>
                          <a:pt x="41910" y="41910"/>
                        </a:lnTo>
                        <a:lnTo>
                          <a:pt x="0" y="4191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2" name="Google Shape;1022;p30"/>
                  <p:cNvSpPr/>
                  <p:nvPr/>
                </p:nvSpPr>
                <p:spPr>
                  <a:xfrm>
                    <a:off x="9467088" y="793051"/>
                    <a:ext cx="41909" cy="419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909" h="41909" extrusionOk="0">
                        <a:moveTo>
                          <a:pt x="0" y="0"/>
                        </a:moveTo>
                        <a:lnTo>
                          <a:pt x="41910" y="0"/>
                        </a:lnTo>
                        <a:lnTo>
                          <a:pt x="41910" y="41910"/>
                        </a:lnTo>
                        <a:lnTo>
                          <a:pt x="0" y="4191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3" name="Google Shape;1023;p30"/>
                  <p:cNvSpPr/>
                  <p:nvPr/>
                </p:nvSpPr>
                <p:spPr>
                  <a:xfrm>
                    <a:off x="9836277" y="793051"/>
                    <a:ext cx="41909" cy="419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909" h="41909" extrusionOk="0">
                        <a:moveTo>
                          <a:pt x="0" y="0"/>
                        </a:moveTo>
                        <a:lnTo>
                          <a:pt x="41910" y="0"/>
                        </a:lnTo>
                        <a:lnTo>
                          <a:pt x="41910" y="41910"/>
                        </a:lnTo>
                        <a:lnTo>
                          <a:pt x="0" y="4191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24" name="Google Shape;1024;p30"/>
                <p:cNvGrpSpPr/>
                <p:nvPr/>
              </p:nvGrpSpPr>
              <p:grpSpPr>
                <a:xfrm>
                  <a:off x="9097899" y="1247298"/>
                  <a:ext cx="780287" cy="41910"/>
                  <a:chOff x="9097899" y="1247298"/>
                  <a:chExt cx="780287" cy="41910"/>
                </a:xfrm>
              </p:grpSpPr>
              <p:sp>
                <p:nvSpPr>
                  <p:cNvPr id="1025" name="Google Shape;1025;p30"/>
                  <p:cNvSpPr/>
                  <p:nvPr/>
                </p:nvSpPr>
                <p:spPr>
                  <a:xfrm>
                    <a:off x="9097899" y="1247298"/>
                    <a:ext cx="41909" cy="419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909" h="41910" extrusionOk="0">
                        <a:moveTo>
                          <a:pt x="0" y="0"/>
                        </a:moveTo>
                        <a:lnTo>
                          <a:pt x="41910" y="0"/>
                        </a:lnTo>
                        <a:lnTo>
                          <a:pt x="41910" y="41910"/>
                        </a:lnTo>
                        <a:lnTo>
                          <a:pt x="0" y="4191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6" name="Google Shape;1026;p30"/>
                  <p:cNvSpPr/>
                  <p:nvPr/>
                </p:nvSpPr>
                <p:spPr>
                  <a:xfrm>
                    <a:off x="9836277" y="1247298"/>
                    <a:ext cx="41909" cy="419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909" h="41910" extrusionOk="0">
                        <a:moveTo>
                          <a:pt x="0" y="0"/>
                        </a:moveTo>
                        <a:lnTo>
                          <a:pt x="41910" y="0"/>
                        </a:lnTo>
                        <a:lnTo>
                          <a:pt x="41910" y="41910"/>
                        </a:lnTo>
                        <a:lnTo>
                          <a:pt x="0" y="4191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27" name="Google Shape;1027;p30"/>
                <p:cNvGrpSpPr/>
                <p:nvPr/>
              </p:nvGrpSpPr>
              <p:grpSpPr>
                <a:xfrm>
                  <a:off x="9097899" y="1701641"/>
                  <a:ext cx="780287" cy="41910"/>
                  <a:chOff x="9097899" y="1701641"/>
                  <a:chExt cx="780287" cy="41910"/>
                </a:xfrm>
              </p:grpSpPr>
              <p:sp>
                <p:nvSpPr>
                  <p:cNvPr id="1028" name="Google Shape;1028;p30"/>
                  <p:cNvSpPr/>
                  <p:nvPr/>
                </p:nvSpPr>
                <p:spPr>
                  <a:xfrm>
                    <a:off x="9097899" y="1701641"/>
                    <a:ext cx="41909" cy="419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909" h="41910" extrusionOk="0">
                        <a:moveTo>
                          <a:pt x="0" y="0"/>
                        </a:moveTo>
                        <a:lnTo>
                          <a:pt x="41910" y="0"/>
                        </a:lnTo>
                        <a:lnTo>
                          <a:pt x="41910" y="41910"/>
                        </a:lnTo>
                        <a:lnTo>
                          <a:pt x="0" y="4191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9" name="Google Shape;1029;p30"/>
                  <p:cNvSpPr/>
                  <p:nvPr/>
                </p:nvSpPr>
                <p:spPr>
                  <a:xfrm>
                    <a:off x="9467088" y="1701641"/>
                    <a:ext cx="41909" cy="419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909" h="41910" extrusionOk="0">
                        <a:moveTo>
                          <a:pt x="0" y="0"/>
                        </a:moveTo>
                        <a:lnTo>
                          <a:pt x="41910" y="0"/>
                        </a:lnTo>
                        <a:lnTo>
                          <a:pt x="41910" y="41910"/>
                        </a:lnTo>
                        <a:lnTo>
                          <a:pt x="0" y="4191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0" name="Google Shape;1030;p30"/>
                  <p:cNvSpPr/>
                  <p:nvPr/>
                </p:nvSpPr>
                <p:spPr>
                  <a:xfrm>
                    <a:off x="9836277" y="1701641"/>
                    <a:ext cx="41909" cy="419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909" h="41910" extrusionOk="0">
                        <a:moveTo>
                          <a:pt x="0" y="0"/>
                        </a:moveTo>
                        <a:lnTo>
                          <a:pt x="41910" y="0"/>
                        </a:lnTo>
                        <a:lnTo>
                          <a:pt x="41910" y="41910"/>
                        </a:lnTo>
                        <a:lnTo>
                          <a:pt x="0" y="4191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grpSp>
          <p:nvGrpSpPr>
            <p:cNvPr id="1031" name="Google Shape;1031;p30"/>
            <p:cNvGrpSpPr/>
            <p:nvPr/>
          </p:nvGrpSpPr>
          <p:grpSpPr>
            <a:xfrm>
              <a:off x="7074117" y="956519"/>
              <a:ext cx="215826" cy="125825"/>
              <a:chOff x="9521952" y="1508283"/>
              <a:chExt cx="256508" cy="149542"/>
            </a:xfrm>
          </p:grpSpPr>
          <p:sp>
            <p:nvSpPr>
              <p:cNvPr id="1032" name="Google Shape;1032;p30"/>
              <p:cNvSpPr/>
              <p:nvPr/>
            </p:nvSpPr>
            <p:spPr>
              <a:xfrm>
                <a:off x="9521952" y="1508283"/>
                <a:ext cx="256508" cy="149542"/>
              </a:xfrm>
              <a:custGeom>
                <a:avLst/>
                <a:gdLst/>
                <a:ahLst/>
                <a:cxnLst/>
                <a:rect l="l" t="t" r="r" b="b"/>
                <a:pathLst>
                  <a:path w="256508" h="149542" extrusionOk="0">
                    <a:moveTo>
                      <a:pt x="218694" y="0"/>
                    </a:moveTo>
                    <a:cubicBezTo>
                      <a:pt x="239578" y="0"/>
                      <a:pt x="256508" y="16930"/>
                      <a:pt x="256508" y="37814"/>
                    </a:cubicBezTo>
                    <a:lnTo>
                      <a:pt x="256508" y="111728"/>
                    </a:lnTo>
                    <a:cubicBezTo>
                      <a:pt x="256508" y="132612"/>
                      <a:pt x="239578" y="149543"/>
                      <a:pt x="218694" y="149543"/>
                    </a:cubicBezTo>
                    <a:lnTo>
                      <a:pt x="37814" y="149543"/>
                    </a:lnTo>
                    <a:cubicBezTo>
                      <a:pt x="16930" y="149543"/>
                      <a:pt x="1" y="132612"/>
                      <a:pt x="1" y="111728"/>
                    </a:cubicBezTo>
                    <a:lnTo>
                      <a:pt x="1" y="37814"/>
                    </a:lnTo>
                    <a:cubicBezTo>
                      <a:pt x="1" y="16930"/>
                      <a:pt x="16930" y="0"/>
                      <a:pt x="378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033" name="Google Shape;1033;p30"/>
              <p:cNvGrpSpPr/>
              <p:nvPr/>
            </p:nvGrpSpPr>
            <p:grpSpPr>
              <a:xfrm>
                <a:off x="9556578" y="1534618"/>
                <a:ext cx="183763" cy="98921"/>
                <a:chOff x="9556578" y="1534618"/>
                <a:chExt cx="183763" cy="98921"/>
              </a:xfrm>
            </p:grpSpPr>
            <p:grpSp>
              <p:nvGrpSpPr>
                <p:cNvPr id="1034" name="Google Shape;1034;p30"/>
                <p:cNvGrpSpPr/>
                <p:nvPr/>
              </p:nvGrpSpPr>
              <p:grpSpPr>
                <a:xfrm>
                  <a:off x="9645396" y="1536115"/>
                  <a:ext cx="94945" cy="94946"/>
                  <a:chOff x="9645396" y="1536115"/>
                  <a:chExt cx="94945" cy="94946"/>
                </a:xfrm>
              </p:grpSpPr>
              <p:sp>
                <p:nvSpPr>
                  <p:cNvPr id="1035" name="Google Shape;1035;p30"/>
                  <p:cNvSpPr/>
                  <p:nvPr/>
                </p:nvSpPr>
                <p:spPr>
                  <a:xfrm>
                    <a:off x="9645396" y="1588389"/>
                    <a:ext cx="42671" cy="426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671" h="42672" extrusionOk="0">
                        <a:moveTo>
                          <a:pt x="16764" y="31147"/>
                        </a:moveTo>
                        <a:lnTo>
                          <a:pt x="42672" y="5144"/>
                        </a:lnTo>
                        <a:lnTo>
                          <a:pt x="37529" y="0"/>
                        </a:lnTo>
                        <a:lnTo>
                          <a:pt x="11525" y="25908"/>
                        </a:lnTo>
                        <a:lnTo>
                          <a:pt x="6382" y="28765"/>
                        </a:lnTo>
                        <a:lnTo>
                          <a:pt x="0" y="38576"/>
                        </a:lnTo>
                        <a:lnTo>
                          <a:pt x="4096" y="42672"/>
                        </a:lnTo>
                        <a:lnTo>
                          <a:pt x="13906" y="36290"/>
                        </a:lnTo>
                        <a:lnTo>
                          <a:pt x="16764" y="31147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6" name="Google Shape;1036;p30"/>
                  <p:cNvSpPr/>
                  <p:nvPr/>
                </p:nvSpPr>
                <p:spPr>
                  <a:xfrm>
                    <a:off x="9674923" y="1536115"/>
                    <a:ext cx="65418" cy="654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418" h="65418" extrusionOk="0">
                        <a:moveTo>
                          <a:pt x="36576" y="54845"/>
                        </a:moveTo>
                        <a:lnTo>
                          <a:pt x="63246" y="28175"/>
                        </a:lnTo>
                        <a:cubicBezTo>
                          <a:pt x="64008" y="27413"/>
                          <a:pt x="64484" y="26461"/>
                          <a:pt x="64770" y="25413"/>
                        </a:cubicBezTo>
                        <a:cubicBezTo>
                          <a:pt x="65627" y="21794"/>
                          <a:pt x="66866" y="13602"/>
                          <a:pt x="59341" y="6077"/>
                        </a:cubicBezTo>
                        <a:cubicBezTo>
                          <a:pt x="51816" y="-1447"/>
                          <a:pt x="43625" y="-209"/>
                          <a:pt x="40005" y="648"/>
                        </a:cubicBezTo>
                        <a:cubicBezTo>
                          <a:pt x="38958" y="934"/>
                          <a:pt x="38005" y="1410"/>
                          <a:pt x="37243" y="2172"/>
                        </a:cubicBezTo>
                        <a:lnTo>
                          <a:pt x="10573" y="28842"/>
                        </a:lnTo>
                        <a:cubicBezTo>
                          <a:pt x="14669" y="32938"/>
                          <a:pt x="14669" y="39701"/>
                          <a:pt x="10573" y="43796"/>
                        </a:cubicBezTo>
                        <a:lnTo>
                          <a:pt x="8287" y="46082"/>
                        </a:lnTo>
                        <a:lnTo>
                          <a:pt x="4286" y="42082"/>
                        </a:lnTo>
                        <a:lnTo>
                          <a:pt x="0" y="46368"/>
                        </a:lnTo>
                        <a:lnTo>
                          <a:pt x="19050" y="65418"/>
                        </a:lnTo>
                        <a:lnTo>
                          <a:pt x="23336" y="61132"/>
                        </a:lnTo>
                        <a:lnTo>
                          <a:pt x="19336" y="57131"/>
                        </a:lnTo>
                        <a:lnTo>
                          <a:pt x="21622" y="54845"/>
                        </a:lnTo>
                        <a:cubicBezTo>
                          <a:pt x="25718" y="50750"/>
                          <a:pt x="32481" y="50750"/>
                          <a:pt x="36576" y="54845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37" name="Google Shape;1037;p30"/>
                <p:cNvGrpSpPr/>
                <p:nvPr/>
              </p:nvGrpSpPr>
              <p:grpSpPr>
                <a:xfrm>
                  <a:off x="9556578" y="1534618"/>
                  <a:ext cx="98773" cy="98921"/>
                  <a:chOff x="9556578" y="1534618"/>
                  <a:chExt cx="98773" cy="98921"/>
                </a:xfrm>
              </p:grpSpPr>
              <p:sp>
                <p:nvSpPr>
                  <p:cNvPr id="1038" name="Google Shape;1038;p30"/>
                  <p:cNvSpPr/>
                  <p:nvPr/>
                </p:nvSpPr>
                <p:spPr>
                  <a:xfrm>
                    <a:off x="9556578" y="1534618"/>
                    <a:ext cx="98773" cy="989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8773" h="98921" extrusionOk="0">
                        <a:moveTo>
                          <a:pt x="40717" y="72440"/>
                        </a:moveTo>
                        <a:lnTo>
                          <a:pt x="72244" y="40912"/>
                        </a:lnTo>
                        <a:cubicBezTo>
                          <a:pt x="74149" y="39007"/>
                          <a:pt x="76721" y="38054"/>
                          <a:pt x="79388" y="38054"/>
                        </a:cubicBezTo>
                        <a:cubicBezTo>
                          <a:pt x="84341" y="38150"/>
                          <a:pt x="89389" y="36340"/>
                          <a:pt x="93199" y="32530"/>
                        </a:cubicBezTo>
                        <a:cubicBezTo>
                          <a:pt x="98247" y="27482"/>
                          <a:pt x="99866" y="20243"/>
                          <a:pt x="98057" y="13766"/>
                        </a:cubicBezTo>
                        <a:lnTo>
                          <a:pt x="88722" y="23100"/>
                        </a:lnTo>
                        <a:lnTo>
                          <a:pt x="78435" y="20338"/>
                        </a:lnTo>
                        <a:lnTo>
                          <a:pt x="75673" y="10051"/>
                        </a:lnTo>
                        <a:lnTo>
                          <a:pt x="85007" y="716"/>
                        </a:lnTo>
                        <a:cubicBezTo>
                          <a:pt x="78626" y="-1093"/>
                          <a:pt x="71482" y="526"/>
                          <a:pt x="66434" y="5574"/>
                        </a:cubicBezTo>
                        <a:cubicBezTo>
                          <a:pt x="62624" y="9384"/>
                          <a:pt x="60814" y="14432"/>
                          <a:pt x="60909" y="19385"/>
                        </a:cubicBezTo>
                        <a:cubicBezTo>
                          <a:pt x="60909" y="22052"/>
                          <a:pt x="59957" y="24624"/>
                          <a:pt x="58052" y="26529"/>
                        </a:cubicBezTo>
                        <a:lnTo>
                          <a:pt x="26524" y="58057"/>
                        </a:lnTo>
                        <a:cubicBezTo>
                          <a:pt x="24619" y="59962"/>
                          <a:pt x="22047" y="60914"/>
                          <a:pt x="19380" y="60914"/>
                        </a:cubicBezTo>
                        <a:cubicBezTo>
                          <a:pt x="14427" y="60819"/>
                          <a:pt x="9379" y="62629"/>
                          <a:pt x="5569" y="66439"/>
                        </a:cubicBezTo>
                        <a:cubicBezTo>
                          <a:pt x="-2146" y="74154"/>
                          <a:pt x="-1861" y="86918"/>
                          <a:pt x="6522" y="94252"/>
                        </a:cubicBezTo>
                        <a:cubicBezTo>
                          <a:pt x="13761" y="100634"/>
                          <a:pt x="24905" y="100443"/>
                          <a:pt x="32048" y="93871"/>
                        </a:cubicBezTo>
                        <a:cubicBezTo>
                          <a:pt x="36239" y="89966"/>
                          <a:pt x="38240" y="84632"/>
                          <a:pt x="38145" y="79393"/>
                        </a:cubicBezTo>
                        <a:cubicBezTo>
                          <a:pt x="38145" y="76821"/>
                          <a:pt x="39097" y="74249"/>
                          <a:pt x="41002" y="72440"/>
                        </a:cubicBezTo>
                        <a:close/>
                        <a:moveTo>
                          <a:pt x="16618" y="87965"/>
                        </a:moveTo>
                        <a:lnTo>
                          <a:pt x="10713" y="82060"/>
                        </a:lnTo>
                        <a:lnTo>
                          <a:pt x="12903" y="73964"/>
                        </a:lnTo>
                        <a:lnTo>
                          <a:pt x="21000" y="71773"/>
                        </a:lnTo>
                        <a:lnTo>
                          <a:pt x="26905" y="77678"/>
                        </a:lnTo>
                        <a:lnTo>
                          <a:pt x="24714" y="85775"/>
                        </a:lnTo>
                        <a:lnTo>
                          <a:pt x="16618" y="87965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9" name="Google Shape;1039;p30"/>
                  <p:cNvSpPr/>
                  <p:nvPr/>
                </p:nvSpPr>
                <p:spPr>
                  <a:xfrm>
                    <a:off x="9597270" y="1577125"/>
                    <a:ext cx="15573" cy="155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73" h="15573" extrusionOk="0">
                        <a:moveTo>
                          <a:pt x="786" y="14883"/>
                        </a:moveTo>
                        <a:lnTo>
                          <a:pt x="786" y="14883"/>
                        </a:lnTo>
                        <a:cubicBezTo>
                          <a:pt x="-262" y="13835"/>
                          <a:pt x="-262" y="12025"/>
                          <a:pt x="786" y="10882"/>
                        </a:cubicBezTo>
                        <a:lnTo>
                          <a:pt x="10882" y="786"/>
                        </a:lnTo>
                        <a:cubicBezTo>
                          <a:pt x="11930" y="-262"/>
                          <a:pt x="13740" y="-262"/>
                          <a:pt x="14788" y="786"/>
                        </a:cubicBezTo>
                        <a:lnTo>
                          <a:pt x="14788" y="786"/>
                        </a:lnTo>
                        <a:cubicBezTo>
                          <a:pt x="15835" y="1834"/>
                          <a:pt x="15835" y="3643"/>
                          <a:pt x="14788" y="4691"/>
                        </a:cubicBezTo>
                        <a:lnTo>
                          <a:pt x="4691" y="14788"/>
                        </a:lnTo>
                        <a:cubicBezTo>
                          <a:pt x="3643" y="15835"/>
                          <a:pt x="1834" y="15835"/>
                          <a:pt x="690" y="1478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</p:grpSp>
      <p:grpSp>
        <p:nvGrpSpPr>
          <p:cNvPr id="1040" name="Google Shape;1040;p30"/>
          <p:cNvGrpSpPr/>
          <p:nvPr/>
        </p:nvGrpSpPr>
        <p:grpSpPr>
          <a:xfrm>
            <a:off x="254436" y="3695349"/>
            <a:ext cx="917374" cy="683570"/>
            <a:chOff x="1914620" y="1930431"/>
            <a:chExt cx="572929" cy="426911"/>
          </a:xfrm>
        </p:grpSpPr>
        <p:grpSp>
          <p:nvGrpSpPr>
            <p:cNvPr id="1041" name="Google Shape;1041;p30"/>
            <p:cNvGrpSpPr/>
            <p:nvPr/>
          </p:nvGrpSpPr>
          <p:grpSpPr>
            <a:xfrm>
              <a:off x="1914620" y="1930431"/>
              <a:ext cx="572929" cy="426911"/>
              <a:chOff x="1914620" y="1930431"/>
              <a:chExt cx="572929" cy="426911"/>
            </a:xfrm>
          </p:grpSpPr>
          <p:sp>
            <p:nvSpPr>
              <p:cNvPr id="1042" name="Google Shape;1042;p30"/>
              <p:cNvSpPr/>
              <p:nvPr/>
            </p:nvSpPr>
            <p:spPr>
              <a:xfrm>
                <a:off x="2042160" y="1930431"/>
                <a:ext cx="445389" cy="299466"/>
              </a:xfrm>
              <a:custGeom>
                <a:avLst/>
                <a:gdLst/>
                <a:ahLst/>
                <a:cxnLst/>
                <a:rect l="l" t="t" r="r" b="b"/>
                <a:pathLst>
                  <a:path w="445389" h="299466" extrusionOk="0">
                    <a:moveTo>
                      <a:pt x="139065" y="7620"/>
                    </a:moveTo>
                    <a:lnTo>
                      <a:pt x="173355" y="41910"/>
                    </a:lnTo>
                    <a:cubicBezTo>
                      <a:pt x="178308" y="46863"/>
                      <a:pt x="185071" y="49721"/>
                      <a:pt x="192119" y="49721"/>
                    </a:cubicBezTo>
                    <a:lnTo>
                      <a:pt x="418910" y="49721"/>
                    </a:lnTo>
                    <a:cubicBezTo>
                      <a:pt x="433578" y="49721"/>
                      <a:pt x="445389" y="61627"/>
                      <a:pt x="445389" y="76200"/>
                    </a:cubicBezTo>
                    <a:lnTo>
                      <a:pt x="445389" y="272987"/>
                    </a:lnTo>
                    <a:cubicBezTo>
                      <a:pt x="445389" y="287655"/>
                      <a:pt x="433483" y="299466"/>
                      <a:pt x="418910" y="299466"/>
                    </a:cubicBezTo>
                    <a:lnTo>
                      <a:pt x="26479" y="299466"/>
                    </a:lnTo>
                    <a:cubicBezTo>
                      <a:pt x="11811" y="299466"/>
                      <a:pt x="0" y="287560"/>
                      <a:pt x="0" y="272987"/>
                    </a:cubicBezTo>
                    <a:lnTo>
                      <a:pt x="0" y="26479"/>
                    </a:lnTo>
                    <a:cubicBezTo>
                      <a:pt x="0" y="11811"/>
                      <a:pt x="11906" y="0"/>
                      <a:pt x="26479" y="0"/>
                    </a:cubicBezTo>
                    <a:lnTo>
                      <a:pt x="120396" y="0"/>
                    </a:lnTo>
                    <a:cubicBezTo>
                      <a:pt x="127444" y="0"/>
                      <a:pt x="134207" y="2762"/>
                      <a:pt x="139160" y="771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3" name="Google Shape;1043;p30"/>
              <p:cNvSpPr/>
              <p:nvPr/>
            </p:nvSpPr>
            <p:spPr>
              <a:xfrm>
                <a:off x="1978342" y="1994058"/>
                <a:ext cx="445389" cy="299465"/>
              </a:xfrm>
              <a:custGeom>
                <a:avLst/>
                <a:gdLst/>
                <a:ahLst/>
                <a:cxnLst/>
                <a:rect l="l" t="t" r="r" b="b"/>
                <a:pathLst>
                  <a:path w="445389" h="299465" extrusionOk="0">
                    <a:moveTo>
                      <a:pt x="139065" y="7715"/>
                    </a:moveTo>
                    <a:lnTo>
                      <a:pt x="173355" y="42005"/>
                    </a:lnTo>
                    <a:cubicBezTo>
                      <a:pt x="178308" y="46958"/>
                      <a:pt x="185071" y="49721"/>
                      <a:pt x="192119" y="49721"/>
                    </a:cubicBezTo>
                    <a:lnTo>
                      <a:pt x="418909" y="49721"/>
                    </a:lnTo>
                    <a:cubicBezTo>
                      <a:pt x="433578" y="49721"/>
                      <a:pt x="445389" y="61627"/>
                      <a:pt x="445389" y="76200"/>
                    </a:cubicBezTo>
                    <a:lnTo>
                      <a:pt x="445389" y="272986"/>
                    </a:lnTo>
                    <a:cubicBezTo>
                      <a:pt x="445389" y="287655"/>
                      <a:pt x="433483" y="299466"/>
                      <a:pt x="418909" y="299466"/>
                    </a:cubicBezTo>
                    <a:lnTo>
                      <a:pt x="26480" y="299466"/>
                    </a:lnTo>
                    <a:cubicBezTo>
                      <a:pt x="11811" y="299466"/>
                      <a:pt x="0" y="287560"/>
                      <a:pt x="0" y="272986"/>
                    </a:cubicBezTo>
                    <a:lnTo>
                      <a:pt x="0" y="26479"/>
                    </a:lnTo>
                    <a:cubicBezTo>
                      <a:pt x="0" y="11811"/>
                      <a:pt x="11906" y="0"/>
                      <a:pt x="26480" y="0"/>
                    </a:cubicBezTo>
                    <a:lnTo>
                      <a:pt x="120396" y="0"/>
                    </a:lnTo>
                    <a:cubicBezTo>
                      <a:pt x="127445" y="0"/>
                      <a:pt x="134207" y="2762"/>
                      <a:pt x="139160" y="771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4" name="Google Shape;1044;p30"/>
              <p:cNvSpPr/>
              <p:nvPr/>
            </p:nvSpPr>
            <p:spPr>
              <a:xfrm>
                <a:off x="1914620" y="2057876"/>
                <a:ext cx="445389" cy="299466"/>
              </a:xfrm>
              <a:custGeom>
                <a:avLst/>
                <a:gdLst/>
                <a:ahLst/>
                <a:cxnLst/>
                <a:rect l="l" t="t" r="r" b="b"/>
                <a:pathLst>
                  <a:path w="445389" h="299466" extrusionOk="0">
                    <a:moveTo>
                      <a:pt x="139065" y="7715"/>
                    </a:moveTo>
                    <a:lnTo>
                      <a:pt x="173355" y="42005"/>
                    </a:lnTo>
                    <a:cubicBezTo>
                      <a:pt x="178308" y="46958"/>
                      <a:pt x="185071" y="49721"/>
                      <a:pt x="192119" y="49721"/>
                    </a:cubicBezTo>
                    <a:lnTo>
                      <a:pt x="418909" y="49721"/>
                    </a:lnTo>
                    <a:cubicBezTo>
                      <a:pt x="433578" y="49721"/>
                      <a:pt x="445389" y="61627"/>
                      <a:pt x="445389" y="76200"/>
                    </a:cubicBezTo>
                    <a:lnTo>
                      <a:pt x="445389" y="272987"/>
                    </a:lnTo>
                    <a:cubicBezTo>
                      <a:pt x="445389" y="287655"/>
                      <a:pt x="433483" y="299466"/>
                      <a:pt x="418909" y="299466"/>
                    </a:cubicBezTo>
                    <a:lnTo>
                      <a:pt x="26479" y="299466"/>
                    </a:lnTo>
                    <a:cubicBezTo>
                      <a:pt x="11811" y="299466"/>
                      <a:pt x="0" y="287560"/>
                      <a:pt x="0" y="272987"/>
                    </a:cubicBezTo>
                    <a:lnTo>
                      <a:pt x="0" y="26479"/>
                    </a:lnTo>
                    <a:cubicBezTo>
                      <a:pt x="0" y="11811"/>
                      <a:pt x="11906" y="0"/>
                      <a:pt x="26479" y="0"/>
                    </a:cubicBezTo>
                    <a:lnTo>
                      <a:pt x="120396" y="0"/>
                    </a:lnTo>
                    <a:cubicBezTo>
                      <a:pt x="127444" y="0"/>
                      <a:pt x="134207" y="2762"/>
                      <a:pt x="139160" y="771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045" name="Google Shape;1045;p30"/>
            <p:cNvSpPr/>
            <p:nvPr/>
          </p:nvSpPr>
          <p:spPr>
            <a:xfrm>
              <a:off x="2024157" y="2180272"/>
              <a:ext cx="222980" cy="101917"/>
            </a:xfrm>
            <a:custGeom>
              <a:avLst/>
              <a:gdLst/>
              <a:ahLst/>
              <a:cxnLst/>
              <a:rect l="l" t="t" r="r" b="b"/>
              <a:pathLst>
                <a:path w="222980" h="101917" extrusionOk="0">
                  <a:moveTo>
                    <a:pt x="25051" y="45529"/>
                  </a:moveTo>
                  <a:lnTo>
                    <a:pt x="0" y="45529"/>
                  </a:lnTo>
                  <a:lnTo>
                    <a:pt x="0" y="56388"/>
                  </a:lnTo>
                  <a:lnTo>
                    <a:pt x="25051" y="56388"/>
                  </a:lnTo>
                  <a:lnTo>
                    <a:pt x="25051" y="45529"/>
                  </a:lnTo>
                  <a:close/>
                  <a:moveTo>
                    <a:pt x="115538" y="79153"/>
                  </a:moveTo>
                  <a:lnTo>
                    <a:pt x="184023" y="79153"/>
                  </a:lnTo>
                  <a:lnTo>
                    <a:pt x="184023" y="68294"/>
                  </a:lnTo>
                  <a:lnTo>
                    <a:pt x="115538" y="68294"/>
                  </a:lnTo>
                  <a:lnTo>
                    <a:pt x="115538" y="79153"/>
                  </a:lnTo>
                  <a:close/>
                  <a:moveTo>
                    <a:pt x="32766" y="56388"/>
                  </a:moveTo>
                  <a:lnTo>
                    <a:pt x="129730" y="56388"/>
                  </a:lnTo>
                  <a:lnTo>
                    <a:pt x="129730" y="45529"/>
                  </a:lnTo>
                  <a:lnTo>
                    <a:pt x="32766" y="45529"/>
                  </a:lnTo>
                  <a:lnTo>
                    <a:pt x="32766" y="56388"/>
                  </a:lnTo>
                  <a:close/>
                  <a:moveTo>
                    <a:pt x="184023" y="0"/>
                  </a:moveTo>
                  <a:lnTo>
                    <a:pt x="23908" y="0"/>
                  </a:lnTo>
                  <a:lnTo>
                    <a:pt x="23908" y="10858"/>
                  </a:lnTo>
                  <a:lnTo>
                    <a:pt x="184023" y="10858"/>
                  </a:lnTo>
                  <a:lnTo>
                    <a:pt x="184023" y="0"/>
                  </a:lnTo>
                  <a:close/>
                  <a:moveTo>
                    <a:pt x="47815" y="22765"/>
                  </a:moveTo>
                  <a:lnTo>
                    <a:pt x="0" y="22765"/>
                  </a:lnTo>
                  <a:lnTo>
                    <a:pt x="0" y="33623"/>
                  </a:lnTo>
                  <a:lnTo>
                    <a:pt x="47815" y="33623"/>
                  </a:lnTo>
                  <a:lnTo>
                    <a:pt x="47815" y="22765"/>
                  </a:lnTo>
                  <a:close/>
                  <a:moveTo>
                    <a:pt x="102584" y="68294"/>
                  </a:moveTo>
                  <a:lnTo>
                    <a:pt x="0" y="68294"/>
                  </a:lnTo>
                  <a:lnTo>
                    <a:pt x="0" y="79153"/>
                  </a:lnTo>
                  <a:lnTo>
                    <a:pt x="102584" y="79153"/>
                  </a:lnTo>
                  <a:lnTo>
                    <a:pt x="102584" y="68294"/>
                  </a:lnTo>
                  <a:close/>
                  <a:moveTo>
                    <a:pt x="146875" y="101918"/>
                  </a:moveTo>
                  <a:lnTo>
                    <a:pt x="195644" y="101918"/>
                  </a:lnTo>
                  <a:lnTo>
                    <a:pt x="195644" y="91059"/>
                  </a:lnTo>
                  <a:lnTo>
                    <a:pt x="146875" y="91059"/>
                  </a:lnTo>
                  <a:lnTo>
                    <a:pt x="146875" y="101918"/>
                  </a:lnTo>
                  <a:close/>
                  <a:moveTo>
                    <a:pt x="0" y="101918"/>
                  </a:moveTo>
                  <a:lnTo>
                    <a:pt x="62198" y="101918"/>
                  </a:lnTo>
                  <a:lnTo>
                    <a:pt x="62198" y="91059"/>
                  </a:lnTo>
                  <a:lnTo>
                    <a:pt x="0" y="91059"/>
                  </a:lnTo>
                  <a:lnTo>
                    <a:pt x="0" y="101918"/>
                  </a:lnTo>
                  <a:close/>
                  <a:moveTo>
                    <a:pt x="60769" y="33623"/>
                  </a:moveTo>
                  <a:lnTo>
                    <a:pt x="222980" y="33623"/>
                  </a:lnTo>
                  <a:lnTo>
                    <a:pt x="222980" y="22765"/>
                  </a:lnTo>
                  <a:lnTo>
                    <a:pt x="60769" y="22765"/>
                  </a:lnTo>
                  <a:lnTo>
                    <a:pt x="60769" y="33623"/>
                  </a:lnTo>
                  <a:close/>
                  <a:moveTo>
                    <a:pt x="190500" y="0"/>
                  </a:moveTo>
                  <a:lnTo>
                    <a:pt x="190500" y="10858"/>
                  </a:lnTo>
                  <a:lnTo>
                    <a:pt x="222980" y="10858"/>
                  </a:lnTo>
                  <a:lnTo>
                    <a:pt x="222980" y="0"/>
                  </a:lnTo>
                  <a:lnTo>
                    <a:pt x="190500" y="0"/>
                  </a:lnTo>
                  <a:close/>
                  <a:moveTo>
                    <a:pt x="137350" y="56388"/>
                  </a:moveTo>
                  <a:lnTo>
                    <a:pt x="222980" y="56388"/>
                  </a:lnTo>
                  <a:lnTo>
                    <a:pt x="222980" y="45529"/>
                  </a:lnTo>
                  <a:lnTo>
                    <a:pt x="137350" y="45529"/>
                  </a:lnTo>
                  <a:lnTo>
                    <a:pt x="137350" y="56388"/>
                  </a:lnTo>
                  <a:close/>
                  <a:moveTo>
                    <a:pt x="196882" y="79153"/>
                  </a:moveTo>
                  <a:lnTo>
                    <a:pt x="222885" y="79153"/>
                  </a:lnTo>
                  <a:lnTo>
                    <a:pt x="222885" y="68294"/>
                  </a:lnTo>
                  <a:lnTo>
                    <a:pt x="196882" y="68294"/>
                  </a:lnTo>
                  <a:lnTo>
                    <a:pt x="196882" y="79153"/>
                  </a:lnTo>
                  <a:close/>
                  <a:moveTo>
                    <a:pt x="75057" y="101918"/>
                  </a:moveTo>
                  <a:lnTo>
                    <a:pt x="139065" y="101918"/>
                  </a:lnTo>
                  <a:lnTo>
                    <a:pt x="139065" y="91059"/>
                  </a:lnTo>
                  <a:lnTo>
                    <a:pt x="75057" y="91059"/>
                  </a:lnTo>
                  <a:lnTo>
                    <a:pt x="75057" y="1019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368762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3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 Description &amp; Data Analysis</a:t>
            </a:r>
            <a:endParaRPr dirty="0"/>
          </a:p>
        </p:txBody>
      </p:sp>
      <p:sp>
        <p:nvSpPr>
          <p:cNvPr id="1076" name="Google Shape;1076;p32"/>
          <p:cNvSpPr txBox="1">
            <a:spLocks noGrp="1"/>
          </p:cNvSpPr>
          <p:nvPr>
            <p:ph type="subTitle" idx="4"/>
          </p:nvPr>
        </p:nvSpPr>
        <p:spPr>
          <a:xfrm>
            <a:off x="937625" y="1495951"/>
            <a:ext cx="21753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 Description</a:t>
            </a:r>
            <a:endParaRPr dirty="0"/>
          </a:p>
        </p:txBody>
      </p:sp>
      <p:sp>
        <p:nvSpPr>
          <p:cNvPr id="1077" name="Google Shape;1077;p32"/>
          <p:cNvSpPr txBox="1">
            <a:spLocks noGrp="1"/>
          </p:cNvSpPr>
          <p:nvPr>
            <p:ph type="subTitle" idx="5"/>
          </p:nvPr>
        </p:nvSpPr>
        <p:spPr>
          <a:xfrm>
            <a:off x="5084550" y="1495951"/>
            <a:ext cx="21753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 Analysis</a:t>
            </a:r>
            <a:endParaRPr dirty="0"/>
          </a:p>
        </p:txBody>
      </p:sp>
      <p:sp>
        <p:nvSpPr>
          <p:cNvPr id="1078" name="Google Shape;1078;p32"/>
          <p:cNvSpPr txBox="1">
            <a:spLocks noGrp="1"/>
          </p:cNvSpPr>
          <p:nvPr>
            <p:ph type="subTitle" idx="1"/>
          </p:nvPr>
        </p:nvSpPr>
        <p:spPr>
          <a:xfrm>
            <a:off x="937625" y="2140352"/>
            <a:ext cx="2369455" cy="24950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Source: Dataset provided by Santander (similar to real-world data).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Structure:</a:t>
            </a:r>
          </a:p>
          <a:p>
            <a:pPr marL="628650" lvl="1" indent="-171450" algn="l">
              <a:buFont typeface="Wingdings" panose="05000000000000000000" pitchFamily="2" charset="2"/>
              <a:buChar char="§"/>
            </a:pPr>
            <a:r>
              <a:rPr lang="en-US" dirty="0"/>
              <a:t>Feature Variables: 200+ anonymized numerical features.</a:t>
            </a:r>
          </a:p>
          <a:p>
            <a:pPr marL="628650" lvl="1" indent="-171450" algn="l">
              <a:buFont typeface="Wingdings" panose="05000000000000000000" pitchFamily="2" charset="2"/>
              <a:buChar char="§"/>
            </a:pPr>
            <a:r>
              <a:rPr lang="en-US" dirty="0"/>
              <a:t>Target Variable: target column indicating if a customer will make a transaction.</a:t>
            </a:r>
          </a:p>
          <a:p>
            <a:pPr marL="628650" lvl="1" indent="-171450" algn="l">
              <a:buFont typeface="Wingdings" panose="05000000000000000000" pitchFamily="2" charset="2"/>
              <a:buChar char="§"/>
            </a:pPr>
            <a:r>
              <a:rPr lang="en-US" dirty="0"/>
              <a:t>ID Code: A unique identifier for each row.</a:t>
            </a:r>
          </a:p>
        </p:txBody>
      </p:sp>
      <p:sp>
        <p:nvSpPr>
          <p:cNvPr id="1079" name="Google Shape;1079;p32"/>
          <p:cNvSpPr txBox="1">
            <a:spLocks noGrp="1"/>
          </p:cNvSpPr>
          <p:nvPr>
            <p:ph type="subTitle" idx="2"/>
          </p:nvPr>
        </p:nvSpPr>
        <p:spPr>
          <a:xfrm>
            <a:off x="5084550" y="2140352"/>
            <a:ext cx="2175300" cy="21186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Target Distribution: Majority of customers do not make a transaction.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Feature Relationships: Analyzed correlations and identified potentially redundant features.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Outlier Analysis: Used Z-score method to remove data outliers.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" name="Google Shape;1116;p35"/>
          <p:cNvSpPr/>
          <p:nvPr/>
        </p:nvSpPr>
        <p:spPr>
          <a:xfrm>
            <a:off x="582618" y="637413"/>
            <a:ext cx="363300" cy="363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17" name="Google Shape;1117;p35"/>
          <p:cNvSpPr/>
          <p:nvPr/>
        </p:nvSpPr>
        <p:spPr>
          <a:xfrm>
            <a:off x="8212043" y="637413"/>
            <a:ext cx="363300" cy="363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18" name="Google Shape;1118;p35"/>
          <p:cNvSpPr txBox="1">
            <a:spLocks noGrp="1"/>
          </p:cNvSpPr>
          <p:nvPr>
            <p:ph type="subTitle" idx="1"/>
          </p:nvPr>
        </p:nvSpPr>
        <p:spPr>
          <a:xfrm>
            <a:off x="798388" y="3772215"/>
            <a:ext cx="3492600" cy="5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Features</a:t>
            </a:r>
            <a:endParaRPr dirty="0"/>
          </a:p>
        </p:txBody>
      </p:sp>
      <p:sp>
        <p:nvSpPr>
          <p:cNvPr id="1119" name="Google Shape;1119;p35"/>
          <p:cNvSpPr txBox="1">
            <a:spLocks noGrp="1"/>
          </p:cNvSpPr>
          <p:nvPr>
            <p:ph type="title"/>
          </p:nvPr>
        </p:nvSpPr>
        <p:spPr>
          <a:xfrm>
            <a:off x="798388" y="2997571"/>
            <a:ext cx="3492600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200</a:t>
            </a:r>
            <a:endParaRPr dirty="0"/>
          </a:p>
        </p:txBody>
      </p:sp>
      <p:sp>
        <p:nvSpPr>
          <p:cNvPr id="1120" name="Google Shape;1120;p35"/>
          <p:cNvSpPr txBox="1">
            <a:spLocks noGrp="1"/>
          </p:cNvSpPr>
          <p:nvPr>
            <p:ph type="title" idx="2"/>
          </p:nvPr>
        </p:nvSpPr>
        <p:spPr>
          <a:xfrm>
            <a:off x="2825700" y="1029535"/>
            <a:ext cx="3492600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200,000</a:t>
            </a:r>
            <a:endParaRPr dirty="0"/>
          </a:p>
        </p:txBody>
      </p:sp>
      <p:sp>
        <p:nvSpPr>
          <p:cNvPr id="1121" name="Google Shape;1121;p35"/>
          <p:cNvSpPr txBox="1">
            <a:spLocks noGrp="1"/>
          </p:cNvSpPr>
          <p:nvPr>
            <p:ph type="subTitle" idx="3"/>
          </p:nvPr>
        </p:nvSpPr>
        <p:spPr>
          <a:xfrm>
            <a:off x="2825700" y="1804473"/>
            <a:ext cx="3492600" cy="5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Training Samples</a:t>
            </a:r>
            <a:endParaRPr dirty="0"/>
          </a:p>
        </p:txBody>
      </p:sp>
      <p:sp>
        <p:nvSpPr>
          <p:cNvPr id="1122" name="Google Shape;1122;p35"/>
          <p:cNvSpPr txBox="1">
            <a:spLocks noGrp="1"/>
          </p:cNvSpPr>
          <p:nvPr>
            <p:ph type="title" idx="4"/>
          </p:nvPr>
        </p:nvSpPr>
        <p:spPr>
          <a:xfrm>
            <a:off x="4853013" y="2644656"/>
            <a:ext cx="3492600" cy="138223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0    90%</a:t>
            </a:r>
            <a:br>
              <a:rPr lang="en-US" dirty="0"/>
            </a:br>
            <a:r>
              <a:rPr lang="en-US" dirty="0"/>
              <a:t>1     10%</a:t>
            </a:r>
            <a:endParaRPr dirty="0"/>
          </a:p>
        </p:txBody>
      </p:sp>
      <p:sp>
        <p:nvSpPr>
          <p:cNvPr id="1123" name="Google Shape;1123;p35"/>
          <p:cNvSpPr txBox="1">
            <a:spLocks noGrp="1"/>
          </p:cNvSpPr>
          <p:nvPr>
            <p:ph type="subTitle" idx="5"/>
          </p:nvPr>
        </p:nvSpPr>
        <p:spPr>
          <a:xfrm>
            <a:off x="4853013" y="4032635"/>
            <a:ext cx="3492600" cy="5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Target</a:t>
            </a:r>
            <a:endParaRPr dirty="0"/>
          </a:p>
        </p:txBody>
      </p:sp>
      <p:sp>
        <p:nvSpPr>
          <p:cNvPr id="1124" name="Google Shape;1124;p35"/>
          <p:cNvSpPr/>
          <p:nvPr/>
        </p:nvSpPr>
        <p:spPr>
          <a:xfrm>
            <a:off x="713225" y="2195511"/>
            <a:ext cx="606206" cy="37384"/>
          </a:xfrm>
          <a:custGeom>
            <a:avLst/>
            <a:gdLst/>
            <a:ahLst/>
            <a:cxnLst/>
            <a:rect l="l" t="t" r="r" b="b"/>
            <a:pathLst>
              <a:path w="824770" h="50863" extrusionOk="0">
                <a:moveTo>
                  <a:pt x="799338" y="50863"/>
                </a:moveTo>
                <a:lnTo>
                  <a:pt x="25432" y="50863"/>
                </a:lnTo>
                <a:cubicBezTo>
                  <a:pt x="11430" y="50863"/>
                  <a:pt x="0" y="39433"/>
                  <a:pt x="0" y="25432"/>
                </a:cubicBezTo>
                <a:lnTo>
                  <a:pt x="0" y="25432"/>
                </a:lnTo>
                <a:cubicBezTo>
                  <a:pt x="0" y="11430"/>
                  <a:pt x="11430" y="0"/>
                  <a:pt x="25432" y="0"/>
                </a:cubicBezTo>
                <a:lnTo>
                  <a:pt x="799338" y="0"/>
                </a:lnTo>
                <a:cubicBezTo>
                  <a:pt x="813339" y="0"/>
                  <a:pt x="824770" y="11430"/>
                  <a:pt x="824770" y="25432"/>
                </a:cubicBezTo>
                <a:lnTo>
                  <a:pt x="824770" y="25432"/>
                </a:lnTo>
                <a:cubicBezTo>
                  <a:pt x="824770" y="39433"/>
                  <a:pt x="813339" y="50863"/>
                  <a:pt x="799338" y="50863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25" name="Google Shape;1125;p35"/>
          <p:cNvGrpSpPr/>
          <p:nvPr/>
        </p:nvGrpSpPr>
        <p:grpSpPr>
          <a:xfrm>
            <a:off x="541705" y="1421418"/>
            <a:ext cx="552408" cy="792759"/>
            <a:chOff x="10519314" y="4728596"/>
            <a:chExt cx="751780" cy="1078731"/>
          </a:xfrm>
        </p:grpSpPr>
        <p:grpSp>
          <p:nvGrpSpPr>
            <p:cNvPr id="1126" name="Google Shape;1126;p35"/>
            <p:cNvGrpSpPr/>
            <p:nvPr/>
          </p:nvGrpSpPr>
          <p:grpSpPr>
            <a:xfrm>
              <a:off x="10519314" y="4728596"/>
              <a:ext cx="626662" cy="1078731"/>
              <a:chOff x="10519314" y="4728596"/>
              <a:chExt cx="626662" cy="1078731"/>
            </a:xfrm>
          </p:grpSpPr>
          <p:grpSp>
            <p:nvGrpSpPr>
              <p:cNvPr id="1127" name="Google Shape;1127;p35"/>
              <p:cNvGrpSpPr/>
              <p:nvPr/>
            </p:nvGrpSpPr>
            <p:grpSpPr>
              <a:xfrm>
                <a:off x="10903220" y="4888205"/>
                <a:ext cx="242756" cy="919122"/>
                <a:chOff x="10903220" y="4888205"/>
                <a:chExt cx="242756" cy="919122"/>
              </a:xfrm>
            </p:grpSpPr>
            <p:sp>
              <p:nvSpPr>
                <p:cNvPr id="1128" name="Google Shape;1128;p35"/>
                <p:cNvSpPr/>
                <p:nvPr/>
              </p:nvSpPr>
              <p:spPr>
                <a:xfrm rot="-447735">
                  <a:off x="10961814" y="4892503"/>
                  <a:ext cx="125567" cy="9105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444" h="909637" extrusionOk="0">
                      <a:moveTo>
                        <a:pt x="0" y="0"/>
                      </a:moveTo>
                      <a:lnTo>
                        <a:pt x="125445" y="0"/>
                      </a:lnTo>
                      <a:lnTo>
                        <a:pt x="125445" y="909637"/>
                      </a:lnTo>
                      <a:lnTo>
                        <a:pt x="0" y="909637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29" name="Google Shape;1129;p35"/>
                <p:cNvSpPr/>
                <p:nvPr/>
              </p:nvSpPr>
              <p:spPr>
                <a:xfrm>
                  <a:off x="10952422" y="4933194"/>
                  <a:ext cx="42088" cy="42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88" h="42088" extrusionOk="0">
                      <a:moveTo>
                        <a:pt x="41904" y="18282"/>
                      </a:moveTo>
                      <a:cubicBezTo>
                        <a:pt x="43428" y="29807"/>
                        <a:pt x="35331" y="40380"/>
                        <a:pt x="23806" y="41904"/>
                      </a:cubicBezTo>
                      <a:cubicBezTo>
                        <a:pt x="12281" y="43428"/>
                        <a:pt x="1709" y="35332"/>
                        <a:pt x="184" y="23806"/>
                      </a:cubicBezTo>
                      <a:cubicBezTo>
                        <a:pt x="-1340" y="12281"/>
                        <a:pt x="6756" y="1708"/>
                        <a:pt x="18282" y="184"/>
                      </a:cubicBezTo>
                      <a:cubicBezTo>
                        <a:pt x="29807" y="-1340"/>
                        <a:pt x="40380" y="6757"/>
                        <a:pt x="41904" y="1828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30" name="Google Shape;1130;p35"/>
                <p:cNvSpPr/>
                <p:nvPr/>
              </p:nvSpPr>
              <p:spPr>
                <a:xfrm>
                  <a:off x="10961186" y="5000250"/>
                  <a:ext cx="42087" cy="420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87" h="42087" extrusionOk="0">
                      <a:moveTo>
                        <a:pt x="41904" y="18282"/>
                      </a:moveTo>
                      <a:cubicBezTo>
                        <a:pt x="43427" y="29807"/>
                        <a:pt x="35331" y="40380"/>
                        <a:pt x="23806" y="41904"/>
                      </a:cubicBezTo>
                      <a:cubicBezTo>
                        <a:pt x="12280" y="43428"/>
                        <a:pt x="1708" y="35332"/>
                        <a:pt x="184" y="23806"/>
                      </a:cubicBezTo>
                      <a:cubicBezTo>
                        <a:pt x="-1340" y="12281"/>
                        <a:pt x="6756" y="1708"/>
                        <a:pt x="18281" y="184"/>
                      </a:cubicBezTo>
                      <a:cubicBezTo>
                        <a:pt x="29807" y="-1340"/>
                        <a:pt x="40380" y="6757"/>
                        <a:pt x="41904" y="1828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1131" name="Google Shape;1131;p35"/>
                <p:cNvGrpSpPr/>
                <p:nvPr/>
              </p:nvGrpSpPr>
              <p:grpSpPr>
                <a:xfrm>
                  <a:off x="11014221" y="5588618"/>
                  <a:ext cx="100021" cy="114784"/>
                  <a:chOff x="11014221" y="5588618"/>
                  <a:chExt cx="100021" cy="114784"/>
                </a:xfrm>
              </p:grpSpPr>
              <p:sp>
                <p:nvSpPr>
                  <p:cNvPr id="1132" name="Google Shape;1132;p35"/>
                  <p:cNvSpPr/>
                  <p:nvPr/>
                </p:nvSpPr>
                <p:spPr>
                  <a:xfrm rot="-447735">
                    <a:off x="11014826" y="5594269"/>
                    <a:ext cx="88001" cy="15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915" h="15049" extrusionOk="0">
                        <a:moveTo>
                          <a:pt x="0" y="0"/>
                        </a:moveTo>
                        <a:lnTo>
                          <a:pt x="87916" y="0"/>
                        </a:lnTo>
                        <a:lnTo>
                          <a:pt x="87916" y="15049"/>
                        </a:lnTo>
                        <a:lnTo>
                          <a:pt x="0" y="15049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3" name="Google Shape;1133;p35"/>
                  <p:cNvSpPr/>
                  <p:nvPr/>
                </p:nvSpPr>
                <p:spPr>
                  <a:xfrm rot="-447735">
                    <a:off x="11018646" y="5623150"/>
                    <a:ext cx="88001" cy="15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915" h="15049" extrusionOk="0">
                        <a:moveTo>
                          <a:pt x="0" y="0"/>
                        </a:moveTo>
                        <a:lnTo>
                          <a:pt x="87916" y="0"/>
                        </a:lnTo>
                        <a:lnTo>
                          <a:pt x="87916" y="15050"/>
                        </a:lnTo>
                        <a:lnTo>
                          <a:pt x="0" y="1505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4" name="Google Shape;1134;p35"/>
                  <p:cNvSpPr/>
                  <p:nvPr/>
                </p:nvSpPr>
                <p:spPr>
                  <a:xfrm rot="-447735">
                    <a:off x="11021820" y="5653805"/>
                    <a:ext cx="88001" cy="15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915" h="15049" extrusionOk="0">
                        <a:moveTo>
                          <a:pt x="0" y="0"/>
                        </a:moveTo>
                        <a:lnTo>
                          <a:pt x="87916" y="0"/>
                        </a:lnTo>
                        <a:lnTo>
                          <a:pt x="87916" y="15050"/>
                        </a:lnTo>
                        <a:lnTo>
                          <a:pt x="0" y="1505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5" name="Google Shape;1135;p35"/>
                  <p:cNvSpPr/>
                  <p:nvPr/>
                </p:nvSpPr>
                <p:spPr>
                  <a:xfrm rot="-447735">
                    <a:off x="11025635" y="5682688"/>
                    <a:ext cx="88001" cy="15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915" h="15049" extrusionOk="0">
                        <a:moveTo>
                          <a:pt x="0" y="0"/>
                        </a:moveTo>
                        <a:lnTo>
                          <a:pt x="87915" y="0"/>
                        </a:lnTo>
                        <a:lnTo>
                          <a:pt x="87915" y="15050"/>
                        </a:lnTo>
                        <a:lnTo>
                          <a:pt x="0" y="1505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136" name="Google Shape;1136;p35"/>
              <p:cNvGrpSpPr/>
              <p:nvPr/>
            </p:nvGrpSpPr>
            <p:grpSpPr>
              <a:xfrm>
                <a:off x="10718623" y="4728596"/>
                <a:ext cx="229169" cy="1075979"/>
                <a:chOff x="10718623" y="4728596"/>
                <a:chExt cx="229169" cy="1075979"/>
              </a:xfrm>
            </p:grpSpPr>
            <p:sp>
              <p:nvSpPr>
                <p:cNvPr id="1137" name="Google Shape;1137;p35"/>
                <p:cNvSpPr/>
                <p:nvPr/>
              </p:nvSpPr>
              <p:spPr>
                <a:xfrm rot="-172174">
                  <a:off x="10745259" y="4732329"/>
                  <a:ext cx="175897" cy="1068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117" h="1069848" extrusionOk="0">
                      <a:moveTo>
                        <a:pt x="0" y="0"/>
                      </a:moveTo>
                      <a:lnTo>
                        <a:pt x="176117" y="0"/>
                      </a:lnTo>
                      <a:lnTo>
                        <a:pt x="176117" y="1069848"/>
                      </a:lnTo>
                      <a:lnTo>
                        <a:pt x="0" y="106984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38" name="Google Shape;1138;p35"/>
                <p:cNvSpPr/>
                <p:nvPr/>
              </p:nvSpPr>
              <p:spPr>
                <a:xfrm>
                  <a:off x="10787634" y="5182743"/>
                  <a:ext cx="87629" cy="876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629" h="87630" extrusionOk="0">
                      <a:moveTo>
                        <a:pt x="87630" y="43815"/>
                      </a:moveTo>
                      <a:cubicBezTo>
                        <a:pt x="87630" y="68013"/>
                        <a:pt x="68014" y="87630"/>
                        <a:pt x="43815" y="87630"/>
                      </a:cubicBezTo>
                      <a:cubicBezTo>
                        <a:pt x="19617" y="87630"/>
                        <a:pt x="1" y="68014"/>
                        <a:pt x="1" y="43815"/>
                      </a:cubicBezTo>
                      <a:cubicBezTo>
                        <a:pt x="1" y="19617"/>
                        <a:pt x="19617" y="0"/>
                        <a:pt x="43815" y="0"/>
                      </a:cubicBezTo>
                      <a:cubicBezTo>
                        <a:pt x="68014" y="0"/>
                        <a:pt x="87630" y="19616"/>
                        <a:pt x="87630" y="43815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1139" name="Google Shape;1139;p35"/>
                <p:cNvGrpSpPr/>
                <p:nvPr/>
              </p:nvGrpSpPr>
              <p:grpSpPr>
                <a:xfrm>
                  <a:off x="10765015" y="5040134"/>
                  <a:ext cx="116314" cy="49775"/>
                  <a:chOff x="10765015" y="5040134"/>
                  <a:chExt cx="116314" cy="49775"/>
                </a:xfrm>
              </p:grpSpPr>
              <p:sp>
                <p:nvSpPr>
                  <p:cNvPr id="1140" name="Google Shape;1140;p35"/>
                  <p:cNvSpPr/>
                  <p:nvPr/>
                </p:nvSpPr>
                <p:spPr>
                  <a:xfrm rot="-172174">
                    <a:off x="10765318" y="5042987"/>
                    <a:ext cx="114347" cy="149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4490" h="14954" extrusionOk="0">
                        <a:moveTo>
                          <a:pt x="0" y="0"/>
                        </a:moveTo>
                        <a:lnTo>
                          <a:pt x="114490" y="0"/>
                        </a:lnTo>
                        <a:lnTo>
                          <a:pt x="114490" y="14954"/>
                        </a:lnTo>
                        <a:lnTo>
                          <a:pt x="0" y="14954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1" name="Google Shape;1141;p35"/>
                  <p:cNvSpPr/>
                  <p:nvPr/>
                </p:nvSpPr>
                <p:spPr>
                  <a:xfrm rot="-172174">
                    <a:off x="10766681" y="5072121"/>
                    <a:ext cx="114347" cy="149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4490" h="14954" extrusionOk="0">
                        <a:moveTo>
                          <a:pt x="0" y="0"/>
                        </a:moveTo>
                        <a:lnTo>
                          <a:pt x="114491" y="0"/>
                        </a:lnTo>
                        <a:lnTo>
                          <a:pt x="114491" y="14954"/>
                        </a:lnTo>
                        <a:lnTo>
                          <a:pt x="0" y="14954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42" name="Google Shape;1142;p35"/>
                <p:cNvGrpSpPr/>
                <p:nvPr/>
              </p:nvGrpSpPr>
              <p:grpSpPr>
                <a:xfrm>
                  <a:off x="10784825" y="5436314"/>
                  <a:ext cx="116414" cy="49961"/>
                  <a:chOff x="10784825" y="5436314"/>
                  <a:chExt cx="116414" cy="49961"/>
                </a:xfrm>
              </p:grpSpPr>
              <p:sp>
                <p:nvSpPr>
                  <p:cNvPr id="1143" name="Google Shape;1143;p35"/>
                  <p:cNvSpPr/>
                  <p:nvPr/>
                </p:nvSpPr>
                <p:spPr>
                  <a:xfrm rot="-172174">
                    <a:off x="10785128" y="5439167"/>
                    <a:ext cx="114347" cy="149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4490" h="14954" extrusionOk="0">
                        <a:moveTo>
                          <a:pt x="0" y="0"/>
                        </a:moveTo>
                        <a:lnTo>
                          <a:pt x="114491" y="0"/>
                        </a:lnTo>
                        <a:lnTo>
                          <a:pt x="114491" y="14955"/>
                        </a:lnTo>
                        <a:lnTo>
                          <a:pt x="0" y="14955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4" name="Google Shape;1144;p35"/>
                  <p:cNvSpPr/>
                  <p:nvPr/>
                </p:nvSpPr>
                <p:spPr>
                  <a:xfrm rot="-172174">
                    <a:off x="10786591" y="5468487"/>
                    <a:ext cx="114347" cy="149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4490" h="14954" extrusionOk="0">
                        <a:moveTo>
                          <a:pt x="0" y="0"/>
                        </a:moveTo>
                        <a:lnTo>
                          <a:pt x="114490" y="0"/>
                        </a:lnTo>
                        <a:lnTo>
                          <a:pt x="114490" y="14955"/>
                        </a:lnTo>
                        <a:lnTo>
                          <a:pt x="0" y="14955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145" name="Google Shape;1145;p35"/>
              <p:cNvGrpSpPr/>
              <p:nvPr/>
            </p:nvGrpSpPr>
            <p:grpSpPr>
              <a:xfrm>
                <a:off x="10519314" y="4813458"/>
                <a:ext cx="202120" cy="992123"/>
                <a:chOff x="10519314" y="4813458"/>
                <a:chExt cx="202120" cy="992123"/>
              </a:xfrm>
            </p:grpSpPr>
            <p:sp>
              <p:nvSpPr>
                <p:cNvPr id="1146" name="Google Shape;1146;p35"/>
                <p:cNvSpPr/>
                <p:nvPr/>
              </p:nvSpPr>
              <p:spPr>
                <a:xfrm>
                  <a:off x="10519314" y="4813458"/>
                  <a:ext cx="202120" cy="9921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120" h="992123" extrusionOk="0">
                      <a:moveTo>
                        <a:pt x="0" y="0"/>
                      </a:moveTo>
                      <a:lnTo>
                        <a:pt x="202120" y="0"/>
                      </a:lnTo>
                      <a:lnTo>
                        <a:pt x="202120" y="992124"/>
                      </a:lnTo>
                      <a:lnTo>
                        <a:pt x="0" y="992124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47" name="Google Shape;1147;p35"/>
                <p:cNvSpPr/>
                <p:nvPr/>
              </p:nvSpPr>
              <p:spPr>
                <a:xfrm>
                  <a:off x="10558843" y="4891468"/>
                  <a:ext cx="123063" cy="1230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063" h="123062" extrusionOk="0">
                      <a:moveTo>
                        <a:pt x="123063" y="61532"/>
                      </a:moveTo>
                      <a:cubicBezTo>
                        <a:pt x="123063" y="95514"/>
                        <a:pt x="95514" y="123063"/>
                        <a:pt x="61531" y="123063"/>
                      </a:cubicBezTo>
                      <a:cubicBezTo>
                        <a:pt x="27548" y="123063"/>
                        <a:pt x="-1" y="95514"/>
                        <a:pt x="-1" y="61532"/>
                      </a:cubicBezTo>
                      <a:cubicBezTo>
                        <a:pt x="-1" y="27549"/>
                        <a:pt x="27548" y="0"/>
                        <a:pt x="61531" y="0"/>
                      </a:cubicBezTo>
                      <a:cubicBezTo>
                        <a:pt x="95514" y="0"/>
                        <a:pt x="123063" y="27549"/>
                        <a:pt x="123063" y="6153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1148" name="Google Shape;1148;p35"/>
                <p:cNvGrpSpPr/>
                <p:nvPr/>
              </p:nvGrpSpPr>
              <p:grpSpPr>
                <a:xfrm>
                  <a:off x="10556176" y="5465730"/>
                  <a:ext cx="128397" cy="44196"/>
                  <a:chOff x="10556176" y="5465730"/>
                  <a:chExt cx="128397" cy="44196"/>
                </a:xfrm>
              </p:grpSpPr>
              <p:sp>
                <p:nvSpPr>
                  <p:cNvPr id="1149" name="Google Shape;1149;p35"/>
                  <p:cNvSpPr/>
                  <p:nvPr/>
                </p:nvSpPr>
                <p:spPr>
                  <a:xfrm>
                    <a:off x="10556176" y="5465730"/>
                    <a:ext cx="128397" cy="149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397" h="14954" extrusionOk="0">
                        <a:moveTo>
                          <a:pt x="0" y="0"/>
                        </a:moveTo>
                        <a:lnTo>
                          <a:pt x="128397" y="0"/>
                        </a:lnTo>
                        <a:lnTo>
                          <a:pt x="128397" y="14954"/>
                        </a:lnTo>
                        <a:lnTo>
                          <a:pt x="0" y="14954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0" name="Google Shape;1150;p35"/>
                  <p:cNvSpPr/>
                  <p:nvPr/>
                </p:nvSpPr>
                <p:spPr>
                  <a:xfrm>
                    <a:off x="10556176" y="5494972"/>
                    <a:ext cx="128397" cy="149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397" h="14954" extrusionOk="0">
                        <a:moveTo>
                          <a:pt x="0" y="0"/>
                        </a:moveTo>
                        <a:lnTo>
                          <a:pt x="128397" y="0"/>
                        </a:lnTo>
                        <a:lnTo>
                          <a:pt x="128397" y="14955"/>
                        </a:lnTo>
                        <a:lnTo>
                          <a:pt x="0" y="14955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51" name="Google Shape;1151;p35"/>
                <p:cNvGrpSpPr/>
                <p:nvPr/>
              </p:nvGrpSpPr>
              <p:grpSpPr>
                <a:xfrm>
                  <a:off x="10556176" y="5689187"/>
                  <a:ext cx="128397" cy="44196"/>
                  <a:chOff x="10556176" y="5689187"/>
                  <a:chExt cx="128397" cy="44196"/>
                </a:xfrm>
              </p:grpSpPr>
              <p:sp>
                <p:nvSpPr>
                  <p:cNvPr id="1152" name="Google Shape;1152;p35"/>
                  <p:cNvSpPr/>
                  <p:nvPr/>
                </p:nvSpPr>
                <p:spPr>
                  <a:xfrm>
                    <a:off x="10556176" y="5689187"/>
                    <a:ext cx="128397" cy="149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397" h="14954" extrusionOk="0">
                        <a:moveTo>
                          <a:pt x="0" y="0"/>
                        </a:moveTo>
                        <a:lnTo>
                          <a:pt x="128397" y="0"/>
                        </a:lnTo>
                        <a:lnTo>
                          <a:pt x="128397" y="14954"/>
                        </a:lnTo>
                        <a:lnTo>
                          <a:pt x="0" y="14954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3" name="Google Shape;1153;p35"/>
                  <p:cNvSpPr/>
                  <p:nvPr/>
                </p:nvSpPr>
                <p:spPr>
                  <a:xfrm>
                    <a:off x="10556176" y="5718429"/>
                    <a:ext cx="128397" cy="149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397" h="14954" extrusionOk="0">
                        <a:moveTo>
                          <a:pt x="0" y="0"/>
                        </a:moveTo>
                        <a:lnTo>
                          <a:pt x="128397" y="0"/>
                        </a:lnTo>
                        <a:lnTo>
                          <a:pt x="128397" y="14954"/>
                        </a:lnTo>
                        <a:lnTo>
                          <a:pt x="0" y="14954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grpSp>
          <p:nvGrpSpPr>
            <p:cNvPr id="1154" name="Google Shape;1154;p35"/>
            <p:cNvGrpSpPr/>
            <p:nvPr/>
          </p:nvGrpSpPr>
          <p:grpSpPr>
            <a:xfrm>
              <a:off x="11058042" y="5088325"/>
              <a:ext cx="213052" cy="717953"/>
              <a:chOff x="11058042" y="5088325"/>
              <a:chExt cx="213052" cy="717953"/>
            </a:xfrm>
          </p:grpSpPr>
          <p:sp>
            <p:nvSpPr>
              <p:cNvPr id="1155" name="Google Shape;1155;p35"/>
              <p:cNvSpPr/>
              <p:nvPr/>
            </p:nvSpPr>
            <p:spPr>
              <a:xfrm rot="-631368">
                <a:off x="11122592" y="5089982"/>
                <a:ext cx="83952" cy="714640"/>
              </a:xfrm>
              <a:custGeom>
                <a:avLst/>
                <a:gdLst/>
                <a:ahLst/>
                <a:cxnLst/>
                <a:rect l="l" t="t" r="r" b="b"/>
                <a:pathLst>
                  <a:path w="84010" h="715136" extrusionOk="0">
                    <a:moveTo>
                      <a:pt x="0" y="0"/>
                    </a:moveTo>
                    <a:lnTo>
                      <a:pt x="84010" y="0"/>
                    </a:lnTo>
                    <a:lnTo>
                      <a:pt x="84010" y="715137"/>
                    </a:lnTo>
                    <a:lnTo>
                      <a:pt x="0" y="71513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6" name="Google Shape;1156;p35"/>
              <p:cNvSpPr/>
              <p:nvPr/>
            </p:nvSpPr>
            <p:spPr>
              <a:xfrm rot="-631368">
                <a:off x="11154645" y="5271518"/>
                <a:ext cx="25985" cy="411004"/>
              </a:xfrm>
              <a:custGeom>
                <a:avLst/>
                <a:gdLst/>
                <a:ahLst/>
                <a:cxnLst/>
                <a:rect l="l" t="t" r="r" b="b"/>
                <a:pathLst>
                  <a:path w="26003" h="411289" extrusionOk="0">
                    <a:moveTo>
                      <a:pt x="0" y="0"/>
                    </a:moveTo>
                    <a:lnTo>
                      <a:pt x="26003" y="0"/>
                    </a:lnTo>
                    <a:lnTo>
                      <a:pt x="26003" y="411289"/>
                    </a:lnTo>
                    <a:lnTo>
                      <a:pt x="0" y="41128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157" name="Google Shape;1157;p35"/>
          <p:cNvGrpSpPr/>
          <p:nvPr/>
        </p:nvGrpSpPr>
        <p:grpSpPr>
          <a:xfrm>
            <a:off x="580759" y="539494"/>
            <a:ext cx="426307" cy="643642"/>
            <a:chOff x="10572463" y="3528536"/>
            <a:chExt cx="580168" cy="875823"/>
          </a:xfrm>
        </p:grpSpPr>
        <p:grpSp>
          <p:nvGrpSpPr>
            <p:cNvPr id="1158" name="Google Shape;1158;p35"/>
            <p:cNvGrpSpPr/>
            <p:nvPr/>
          </p:nvGrpSpPr>
          <p:grpSpPr>
            <a:xfrm>
              <a:off x="10713815" y="3528536"/>
              <a:ext cx="438816" cy="746664"/>
              <a:chOff x="10713815" y="3528536"/>
              <a:chExt cx="438816" cy="746664"/>
            </a:xfrm>
          </p:grpSpPr>
          <p:sp>
            <p:nvSpPr>
              <p:cNvPr id="1159" name="Google Shape;1159;p35"/>
              <p:cNvSpPr/>
              <p:nvPr/>
            </p:nvSpPr>
            <p:spPr>
              <a:xfrm>
                <a:off x="10713815" y="3528536"/>
                <a:ext cx="438816" cy="746664"/>
              </a:xfrm>
              <a:custGeom>
                <a:avLst/>
                <a:gdLst/>
                <a:ahLst/>
                <a:cxnLst/>
                <a:rect l="l" t="t" r="r" b="b"/>
                <a:pathLst>
                  <a:path w="438816" h="746664" extrusionOk="0">
                    <a:moveTo>
                      <a:pt x="438721" y="746569"/>
                    </a:moveTo>
                    <a:lnTo>
                      <a:pt x="0" y="746569"/>
                    </a:lnTo>
                    <a:lnTo>
                      <a:pt x="0" y="0"/>
                    </a:lnTo>
                    <a:lnTo>
                      <a:pt x="326231" y="0"/>
                    </a:lnTo>
                    <a:cubicBezTo>
                      <a:pt x="370141" y="43910"/>
                      <a:pt x="394811" y="68580"/>
                      <a:pt x="438816" y="112585"/>
                    </a:cubicBezTo>
                    <a:lnTo>
                      <a:pt x="438816" y="74666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160" name="Google Shape;1160;p35"/>
              <p:cNvGrpSpPr/>
              <p:nvPr/>
            </p:nvGrpSpPr>
            <p:grpSpPr>
              <a:xfrm>
                <a:off x="10776489" y="3625310"/>
                <a:ext cx="313848" cy="288226"/>
                <a:chOff x="10776489" y="3625310"/>
                <a:chExt cx="313848" cy="288226"/>
              </a:xfrm>
            </p:grpSpPr>
            <p:sp>
              <p:nvSpPr>
                <p:cNvPr id="1161" name="Google Shape;1161;p35"/>
                <p:cNvSpPr/>
                <p:nvPr/>
              </p:nvSpPr>
              <p:spPr>
                <a:xfrm>
                  <a:off x="10776489" y="3625310"/>
                  <a:ext cx="313848" cy="21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848" h="21431" extrusionOk="0">
                      <a:moveTo>
                        <a:pt x="0" y="0"/>
                      </a:moveTo>
                      <a:lnTo>
                        <a:pt x="313848" y="0"/>
                      </a:lnTo>
                      <a:lnTo>
                        <a:pt x="313848" y="21431"/>
                      </a:lnTo>
                      <a:lnTo>
                        <a:pt x="0" y="2143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62" name="Google Shape;1162;p35"/>
                <p:cNvSpPr/>
                <p:nvPr/>
              </p:nvSpPr>
              <p:spPr>
                <a:xfrm>
                  <a:off x="10776489" y="3678650"/>
                  <a:ext cx="313848" cy="21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848" h="21431" extrusionOk="0">
                      <a:moveTo>
                        <a:pt x="0" y="0"/>
                      </a:moveTo>
                      <a:lnTo>
                        <a:pt x="313848" y="0"/>
                      </a:lnTo>
                      <a:lnTo>
                        <a:pt x="313848" y="21431"/>
                      </a:lnTo>
                      <a:lnTo>
                        <a:pt x="0" y="2143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63" name="Google Shape;1163;p35"/>
                <p:cNvSpPr/>
                <p:nvPr/>
              </p:nvSpPr>
              <p:spPr>
                <a:xfrm>
                  <a:off x="10776489" y="3731990"/>
                  <a:ext cx="313848" cy="21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848" h="21431" extrusionOk="0">
                      <a:moveTo>
                        <a:pt x="0" y="0"/>
                      </a:moveTo>
                      <a:lnTo>
                        <a:pt x="313848" y="0"/>
                      </a:lnTo>
                      <a:lnTo>
                        <a:pt x="313848" y="21431"/>
                      </a:lnTo>
                      <a:lnTo>
                        <a:pt x="0" y="2143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64" name="Google Shape;1164;p35"/>
                <p:cNvSpPr/>
                <p:nvPr/>
              </p:nvSpPr>
              <p:spPr>
                <a:xfrm>
                  <a:off x="10776489" y="3785425"/>
                  <a:ext cx="313848" cy="21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848" h="21431" extrusionOk="0">
                      <a:moveTo>
                        <a:pt x="0" y="0"/>
                      </a:moveTo>
                      <a:lnTo>
                        <a:pt x="313848" y="0"/>
                      </a:lnTo>
                      <a:lnTo>
                        <a:pt x="313848" y="21431"/>
                      </a:lnTo>
                      <a:lnTo>
                        <a:pt x="0" y="2143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65" name="Google Shape;1165;p35"/>
                <p:cNvSpPr/>
                <p:nvPr/>
              </p:nvSpPr>
              <p:spPr>
                <a:xfrm>
                  <a:off x="10776489" y="3838765"/>
                  <a:ext cx="313848" cy="21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848" h="21431" extrusionOk="0">
                      <a:moveTo>
                        <a:pt x="0" y="0"/>
                      </a:moveTo>
                      <a:lnTo>
                        <a:pt x="313848" y="0"/>
                      </a:lnTo>
                      <a:lnTo>
                        <a:pt x="313848" y="21431"/>
                      </a:lnTo>
                      <a:lnTo>
                        <a:pt x="0" y="2143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66" name="Google Shape;1166;p35"/>
                <p:cNvSpPr/>
                <p:nvPr/>
              </p:nvSpPr>
              <p:spPr>
                <a:xfrm>
                  <a:off x="10776489" y="3892105"/>
                  <a:ext cx="184689" cy="21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689" h="21431" extrusionOk="0">
                      <a:moveTo>
                        <a:pt x="0" y="0"/>
                      </a:moveTo>
                      <a:lnTo>
                        <a:pt x="184690" y="0"/>
                      </a:lnTo>
                      <a:lnTo>
                        <a:pt x="184690" y="21431"/>
                      </a:lnTo>
                      <a:lnTo>
                        <a:pt x="0" y="21431"/>
                      </a:lnTo>
                      <a:close/>
                    </a:path>
                  </a:pathLst>
                </a:custGeom>
                <a:solidFill>
                  <a:srgbClr val="42444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167" name="Google Shape;1167;p35"/>
              <p:cNvGrpSpPr/>
              <p:nvPr/>
            </p:nvGrpSpPr>
            <p:grpSpPr>
              <a:xfrm>
                <a:off x="10776489" y="3999547"/>
                <a:ext cx="313848" cy="181546"/>
                <a:chOff x="10776489" y="3999547"/>
                <a:chExt cx="313848" cy="181546"/>
              </a:xfrm>
            </p:grpSpPr>
            <p:sp>
              <p:nvSpPr>
                <p:cNvPr id="1168" name="Google Shape;1168;p35"/>
                <p:cNvSpPr/>
                <p:nvPr/>
              </p:nvSpPr>
              <p:spPr>
                <a:xfrm>
                  <a:off x="10776489" y="3999547"/>
                  <a:ext cx="313848" cy="21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848" h="21431" extrusionOk="0">
                      <a:moveTo>
                        <a:pt x="0" y="0"/>
                      </a:moveTo>
                      <a:lnTo>
                        <a:pt x="313848" y="0"/>
                      </a:lnTo>
                      <a:lnTo>
                        <a:pt x="313848" y="21431"/>
                      </a:lnTo>
                      <a:lnTo>
                        <a:pt x="0" y="2143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69" name="Google Shape;1169;p35"/>
                <p:cNvSpPr/>
                <p:nvPr/>
              </p:nvSpPr>
              <p:spPr>
                <a:xfrm>
                  <a:off x="10776489" y="4052887"/>
                  <a:ext cx="313848" cy="21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848" h="21431" extrusionOk="0">
                      <a:moveTo>
                        <a:pt x="0" y="0"/>
                      </a:moveTo>
                      <a:lnTo>
                        <a:pt x="313848" y="0"/>
                      </a:lnTo>
                      <a:lnTo>
                        <a:pt x="313848" y="21431"/>
                      </a:lnTo>
                      <a:lnTo>
                        <a:pt x="0" y="2143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70" name="Google Shape;1170;p35"/>
                <p:cNvSpPr/>
                <p:nvPr/>
              </p:nvSpPr>
              <p:spPr>
                <a:xfrm>
                  <a:off x="10776489" y="4106322"/>
                  <a:ext cx="313848" cy="21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848" h="21431" extrusionOk="0">
                      <a:moveTo>
                        <a:pt x="0" y="0"/>
                      </a:moveTo>
                      <a:lnTo>
                        <a:pt x="313848" y="0"/>
                      </a:lnTo>
                      <a:lnTo>
                        <a:pt x="313848" y="21431"/>
                      </a:lnTo>
                      <a:lnTo>
                        <a:pt x="0" y="2143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71" name="Google Shape;1171;p35"/>
                <p:cNvSpPr/>
                <p:nvPr/>
              </p:nvSpPr>
              <p:spPr>
                <a:xfrm>
                  <a:off x="10776489" y="4159662"/>
                  <a:ext cx="184689" cy="21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689" h="21431" extrusionOk="0">
                      <a:moveTo>
                        <a:pt x="0" y="0"/>
                      </a:moveTo>
                      <a:lnTo>
                        <a:pt x="184690" y="0"/>
                      </a:lnTo>
                      <a:lnTo>
                        <a:pt x="184690" y="21431"/>
                      </a:lnTo>
                      <a:lnTo>
                        <a:pt x="0" y="21431"/>
                      </a:lnTo>
                      <a:close/>
                    </a:path>
                  </a:pathLst>
                </a:custGeom>
                <a:solidFill>
                  <a:srgbClr val="42444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172" name="Google Shape;1172;p35"/>
              <p:cNvSpPr/>
              <p:nvPr/>
            </p:nvSpPr>
            <p:spPr>
              <a:xfrm>
                <a:off x="11039951" y="3528536"/>
                <a:ext cx="112584" cy="112585"/>
              </a:xfrm>
              <a:custGeom>
                <a:avLst/>
                <a:gdLst/>
                <a:ahLst/>
                <a:cxnLst/>
                <a:rect l="l" t="t" r="r" b="b"/>
                <a:pathLst>
                  <a:path w="112584" h="112585" extrusionOk="0">
                    <a:moveTo>
                      <a:pt x="112585" y="112585"/>
                    </a:moveTo>
                    <a:lnTo>
                      <a:pt x="0" y="112585"/>
                    </a:lnTo>
                    <a:lnTo>
                      <a:pt x="0" y="0"/>
                    </a:lnTo>
                    <a:lnTo>
                      <a:pt x="0" y="0"/>
                    </a:lnTo>
                    <a:cubicBezTo>
                      <a:pt x="43910" y="43910"/>
                      <a:pt x="68580" y="68580"/>
                      <a:pt x="112585" y="112585"/>
                    </a:cubicBezTo>
                    <a:lnTo>
                      <a:pt x="112585" y="112585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73" name="Google Shape;1173;p35"/>
            <p:cNvGrpSpPr/>
            <p:nvPr/>
          </p:nvGrpSpPr>
          <p:grpSpPr>
            <a:xfrm>
              <a:off x="10572463" y="3657790"/>
              <a:ext cx="438817" cy="746569"/>
              <a:chOff x="10572463" y="3657790"/>
              <a:chExt cx="438817" cy="746569"/>
            </a:xfrm>
          </p:grpSpPr>
          <p:sp>
            <p:nvSpPr>
              <p:cNvPr id="1174" name="Google Shape;1174;p35"/>
              <p:cNvSpPr/>
              <p:nvPr/>
            </p:nvSpPr>
            <p:spPr>
              <a:xfrm>
                <a:off x="10572463" y="3657790"/>
                <a:ext cx="438817" cy="746569"/>
              </a:xfrm>
              <a:custGeom>
                <a:avLst/>
                <a:gdLst/>
                <a:ahLst/>
                <a:cxnLst/>
                <a:rect l="l" t="t" r="r" b="b"/>
                <a:pathLst>
                  <a:path w="438817" h="746569" extrusionOk="0">
                    <a:moveTo>
                      <a:pt x="438722" y="746570"/>
                    </a:moveTo>
                    <a:lnTo>
                      <a:pt x="0" y="746570"/>
                    </a:lnTo>
                    <a:lnTo>
                      <a:pt x="0" y="0"/>
                    </a:lnTo>
                    <a:lnTo>
                      <a:pt x="326231" y="0"/>
                    </a:lnTo>
                    <a:cubicBezTo>
                      <a:pt x="370141" y="43910"/>
                      <a:pt x="394812" y="68580"/>
                      <a:pt x="438817" y="112586"/>
                    </a:cubicBezTo>
                    <a:lnTo>
                      <a:pt x="438817" y="74657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175" name="Google Shape;1175;p35"/>
              <p:cNvGrpSpPr/>
              <p:nvPr/>
            </p:nvGrpSpPr>
            <p:grpSpPr>
              <a:xfrm>
                <a:off x="10635138" y="3754469"/>
                <a:ext cx="313848" cy="288321"/>
                <a:chOff x="10635138" y="3754469"/>
                <a:chExt cx="313848" cy="288321"/>
              </a:xfrm>
            </p:grpSpPr>
            <p:sp>
              <p:nvSpPr>
                <p:cNvPr id="1176" name="Google Shape;1176;p35"/>
                <p:cNvSpPr/>
                <p:nvPr/>
              </p:nvSpPr>
              <p:spPr>
                <a:xfrm>
                  <a:off x="10635138" y="3754469"/>
                  <a:ext cx="313848" cy="21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848" h="21431" extrusionOk="0">
                      <a:moveTo>
                        <a:pt x="0" y="0"/>
                      </a:moveTo>
                      <a:lnTo>
                        <a:pt x="313849" y="0"/>
                      </a:lnTo>
                      <a:lnTo>
                        <a:pt x="313849" y="21431"/>
                      </a:lnTo>
                      <a:lnTo>
                        <a:pt x="0" y="2143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77" name="Google Shape;1177;p35"/>
                <p:cNvSpPr/>
                <p:nvPr/>
              </p:nvSpPr>
              <p:spPr>
                <a:xfrm>
                  <a:off x="10635138" y="3807904"/>
                  <a:ext cx="313848" cy="21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848" h="21431" extrusionOk="0">
                      <a:moveTo>
                        <a:pt x="0" y="0"/>
                      </a:moveTo>
                      <a:lnTo>
                        <a:pt x="313849" y="0"/>
                      </a:lnTo>
                      <a:lnTo>
                        <a:pt x="313849" y="21431"/>
                      </a:lnTo>
                      <a:lnTo>
                        <a:pt x="0" y="2143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78" name="Google Shape;1178;p35"/>
                <p:cNvSpPr/>
                <p:nvPr/>
              </p:nvSpPr>
              <p:spPr>
                <a:xfrm>
                  <a:off x="10635138" y="3861244"/>
                  <a:ext cx="313848" cy="21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848" h="21431" extrusionOk="0">
                      <a:moveTo>
                        <a:pt x="0" y="0"/>
                      </a:moveTo>
                      <a:lnTo>
                        <a:pt x="313849" y="0"/>
                      </a:lnTo>
                      <a:lnTo>
                        <a:pt x="313849" y="21431"/>
                      </a:lnTo>
                      <a:lnTo>
                        <a:pt x="0" y="2143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79" name="Google Shape;1179;p35"/>
                <p:cNvSpPr/>
                <p:nvPr/>
              </p:nvSpPr>
              <p:spPr>
                <a:xfrm>
                  <a:off x="10635138" y="3914584"/>
                  <a:ext cx="313848" cy="21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848" h="21431" extrusionOk="0">
                      <a:moveTo>
                        <a:pt x="0" y="0"/>
                      </a:moveTo>
                      <a:lnTo>
                        <a:pt x="313849" y="0"/>
                      </a:lnTo>
                      <a:lnTo>
                        <a:pt x="313849" y="21431"/>
                      </a:lnTo>
                      <a:lnTo>
                        <a:pt x="0" y="2143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80" name="Google Shape;1180;p35"/>
                <p:cNvSpPr/>
                <p:nvPr/>
              </p:nvSpPr>
              <p:spPr>
                <a:xfrm>
                  <a:off x="10635138" y="3968019"/>
                  <a:ext cx="313848" cy="21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848" h="21431" extrusionOk="0">
                      <a:moveTo>
                        <a:pt x="0" y="0"/>
                      </a:moveTo>
                      <a:lnTo>
                        <a:pt x="313849" y="0"/>
                      </a:lnTo>
                      <a:lnTo>
                        <a:pt x="313849" y="21431"/>
                      </a:lnTo>
                      <a:lnTo>
                        <a:pt x="0" y="2143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81" name="Google Shape;1181;p35"/>
                <p:cNvSpPr/>
                <p:nvPr/>
              </p:nvSpPr>
              <p:spPr>
                <a:xfrm>
                  <a:off x="10635138" y="4021359"/>
                  <a:ext cx="184689" cy="21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689" h="21431" extrusionOk="0">
                      <a:moveTo>
                        <a:pt x="0" y="0"/>
                      </a:moveTo>
                      <a:lnTo>
                        <a:pt x="184689" y="0"/>
                      </a:lnTo>
                      <a:lnTo>
                        <a:pt x="184689" y="21431"/>
                      </a:lnTo>
                      <a:lnTo>
                        <a:pt x="-1" y="2143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182" name="Google Shape;1182;p35"/>
              <p:cNvGrpSpPr/>
              <p:nvPr/>
            </p:nvGrpSpPr>
            <p:grpSpPr>
              <a:xfrm>
                <a:off x="10635138" y="4128801"/>
                <a:ext cx="313848" cy="181547"/>
                <a:chOff x="10635138" y="4128801"/>
                <a:chExt cx="313848" cy="181547"/>
              </a:xfrm>
            </p:grpSpPr>
            <p:sp>
              <p:nvSpPr>
                <p:cNvPr id="1183" name="Google Shape;1183;p35"/>
                <p:cNvSpPr/>
                <p:nvPr/>
              </p:nvSpPr>
              <p:spPr>
                <a:xfrm>
                  <a:off x="10635138" y="4128801"/>
                  <a:ext cx="313848" cy="21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848" h="21431" extrusionOk="0">
                      <a:moveTo>
                        <a:pt x="0" y="0"/>
                      </a:moveTo>
                      <a:lnTo>
                        <a:pt x="313849" y="0"/>
                      </a:lnTo>
                      <a:lnTo>
                        <a:pt x="313849" y="21431"/>
                      </a:lnTo>
                      <a:lnTo>
                        <a:pt x="0" y="2143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84" name="Google Shape;1184;p35"/>
                <p:cNvSpPr/>
                <p:nvPr/>
              </p:nvSpPr>
              <p:spPr>
                <a:xfrm>
                  <a:off x="10635138" y="4182141"/>
                  <a:ext cx="313848" cy="21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848" h="21431" extrusionOk="0">
                      <a:moveTo>
                        <a:pt x="0" y="0"/>
                      </a:moveTo>
                      <a:lnTo>
                        <a:pt x="313849" y="0"/>
                      </a:lnTo>
                      <a:lnTo>
                        <a:pt x="313849" y="21431"/>
                      </a:lnTo>
                      <a:lnTo>
                        <a:pt x="0" y="2143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85" name="Google Shape;1185;p35"/>
                <p:cNvSpPr/>
                <p:nvPr/>
              </p:nvSpPr>
              <p:spPr>
                <a:xfrm>
                  <a:off x="10635138" y="4235481"/>
                  <a:ext cx="313848" cy="21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848" h="21431" extrusionOk="0">
                      <a:moveTo>
                        <a:pt x="0" y="0"/>
                      </a:moveTo>
                      <a:lnTo>
                        <a:pt x="313849" y="0"/>
                      </a:lnTo>
                      <a:lnTo>
                        <a:pt x="313849" y="21431"/>
                      </a:lnTo>
                      <a:lnTo>
                        <a:pt x="0" y="2143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86" name="Google Shape;1186;p35"/>
                <p:cNvSpPr/>
                <p:nvPr/>
              </p:nvSpPr>
              <p:spPr>
                <a:xfrm>
                  <a:off x="10635138" y="4288917"/>
                  <a:ext cx="184689" cy="21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689" h="21431" extrusionOk="0">
                      <a:moveTo>
                        <a:pt x="0" y="0"/>
                      </a:moveTo>
                      <a:lnTo>
                        <a:pt x="184689" y="0"/>
                      </a:lnTo>
                      <a:lnTo>
                        <a:pt x="184689" y="21431"/>
                      </a:lnTo>
                      <a:lnTo>
                        <a:pt x="-1" y="2143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187" name="Google Shape;1187;p35"/>
              <p:cNvSpPr/>
              <p:nvPr/>
            </p:nvSpPr>
            <p:spPr>
              <a:xfrm>
                <a:off x="10898599" y="3657790"/>
                <a:ext cx="112586" cy="112585"/>
              </a:xfrm>
              <a:custGeom>
                <a:avLst/>
                <a:gdLst/>
                <a:ahLst/>
                <a:cxnLst/>
                <a:rect l="l" t="t" r="r" b="b"/>
                <a:pathLst>
                  <a:path w="112586" h="112585" extrusionOk="0">
                    <a:moveTo>
                      <a:pt x="112586" y="112586"/>
                    </a:moveTo>
                    <a:lnTo>
                      <a:pt x="0" y="112586"/>
                    </a:lnTo>
                    <a:lnTo>
                      <a:pt x="0" y="0"/>
                    </a:lnTo>
                    <a:lnTo>
                      <a:pt x="0" y="0"/>
                    </a:lnTo>
                    <a:cubicBezTo>
                      <a:pt x="43910" y="43910"/>
                      <a:pt x="68581" y="68580"/>
                      <a:pt x="112586" y="112586"/>
                    </a:cubicBezTo>
                    <a:lnTo>
                      <a:pt x="112586" y="112586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188" name="Google Shape;1188;p35"/>
          <p:cNvGrpSpPr/>
          <p:nvPr/>
        </p:nvGrpSpPr>
        <p:grpSpPr>
          <a:xfrm>
            <a:off x="755174" y="1181737"/>
            <a:ext cx="18197" cy="243247"/>
            <a:chOff x="10809827" y="4402455"/>
            <a:chExt cx="24764" cy="330993"/>
          </a:xfrm>
        </p:grpSpPr>
        <p:sp>
          <p:nvSpPr>
            <p:cNvPr id="1189" name="Google Shape;1189;p35"/>
            <p:cNvSpPr/>
            <p:nvPr/>
          </p:nvSpPr>
          <p:spPr>
            <a:xfrm>
              <a:off x="10822209" y="4414266"/>
              <a:ext cx="9525" cy="307467"/>
            </a:xfrm>
            <a:custGeom>
              <a:avLst/>
              <a:gdLst/>
              <a:ahLst/>
              <a:cxnLst/>
              <a:rect l="l" t="t" r="r" b="b"/>
              <a:pathLst>
                <a:path w="9525" h="307467" extrusionOk="0">
                  <a:moveTo>
                    <a:pt x="-1" y="307467"/>
                  </a:moveTo>
                  <a:lnTo>
                    <a:pt x="-1" y="0"/>
                  </a:lnTo>
                </a:path>
              </a:pathLst>
            </a:custGeom>
            <a:solidFill>
              <a:schemeClr val="accent4"/>
            </a:solidFill>
            <a:ln w="10950" cap="flat" cmpd="sng">
              <a:solidFill>
                <a:schemeClr val="accent4"/>
              </a:solidFill>
              <a:prstDash val="dashDot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0" name="Google Shape;1190;p35"/>
            <p:cNvSpPr/>
            <p:nvPr/>
          </p:nvSpPr>
          <p:spPr>
            <a:xfrm>
              <a:off x="10809827" y="4708683"/>
              <a:ext cx="24764" cy="24765"/>
            </a:xfrm>
            <a:custGeom>
              <a:avLst/>
              <a:gdLst/>
              <a:ahLst/>
              <a:cxnLst/>
              <a:rect l="l" t="t" r="r" b="b"/>
              <a:pathLst>
                <a:path w="24764" h="24765" extrusionOk="0">
                  <a:moveTo>
                    <a:pt x="24765" y="12382"/>
                  </a:moveTo>
                  <a:cubicBezTo>
                    <a:pt x="24765" y="19240"/>
                    <a:pt x="19241" y="24765"/>
                    <a:pt x="12382" y="24765"/>
                  </a:cubicBezTo>
                  <a:cubicBezTo>
                    <a:pt x="5524" y="24765"/>
                    <a:pt x="0" y="19240"/>
                    <a:pt x="0" y="12382"/>
                  </a:cubicBezTo>
                  <a:cubicBezTo>
                    <a:pt x="0" y="5524"/>
                    <a:pt x="5524" y="0"/>
                    <a:pt x="12382" y="0"/>
                  </a:cubicBezTo>
                  <a:cubicBezTo>
                    <a:pt x="19241" y="0"/>
                    <a:pt x="24765" y="5524"/>
                    <a:pt x="24765" y="12382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1" name="Google Shape;1191;p35"/>
            <p:cNvSpPr/>
            <p:nvPr/>
          </p:nvSpPr>
          <p:spPr>
            <a:xfrm>
              <a:off x="10809827" y="4402455"/>
              <a:ext cx="24764" cy="24764"/>
            </a:xfrm>
            <a:custGeom>
              <a:avLst/>
              <a:gdLst/>
              <a:ahLst/>
              <a:cxnLst/>
              <a:rect l="l" t="t" r="r" b="b"/>
              <a:pathLst>
                <a:path w="24764" h="24764" extrusionOk="0">
                  <a:moveTo>
                    <a:pt x="24765" y="12382"/>
                  </a:moveTo>
                  <a:cubicBezTo>
                    <a:pt x="24765" y="5524"/>
                    <a:pt x="19241" y="0"/>
                    <a:pt x="12382" y="0"/>
                  </a:cubicBezTo>
                  <a:cubicBezTo>
                    <a:pt x="5524" y="0"/>
                    <a:pt x="0" y="5524"/>
                    <a:pt x="0" y="12382"/>
                  </a:cubicBezTo>
                  <a:cubicBezTo>
                    <a:pt x="0" y="19240"/>
                    <a:pt x="5524" y="24765"/>
                    <a:pt x="12382" y="24765"/>
                  </a:cubicBezTo>
                  <a:cubicBezTo>
                    <a:pt x="19241" y="24765"/>
                    <a:pt x="24765" y="19240"/>
                    <a:pt x="24765" y="12382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92" name="Google Shape;1192;p35"/>
          <p:cNvGrpSpPr/>
          <p:nvPr/>
        </p:nvGrpSpPr>
        <p:grpSpPr>
          <a:xfrm>
            <a:off x="7595314" y="1536380"/>
            <a:ext cx="363177" cy="451073"/>
            <a:chOff x="7385113" y="1535430"/>
            <a:chExt cx="435673" cy="541115"/>
          </a:xfrm>
        </p:grpSpPr>
        <p:sp>
          <p:nvSpPr>
            <p:cNvPr id="1193" name="Google Shape;1193;p35"/>
            <p:cNvSpPr/>
            <p:nvPr/>
          </p:nvSpPr>
          <p:spPr>
            <a:xfrm>
              <a:off x="7385113" y="1535430"/>
              <a:ext cx="435673" cy="541115"/>
            </a:xfrm>
            <a:custGeom>
              <a:avLst/>
              <a:gdLst/>
              <a:ahLst/>
              <a:cxnLst/>
              <a:rect l="l" t="t" r="r" b="b"/>
              <a:pathLst>
                <a:path w="435673" h="541115" extrusionOk="0">
                  <a:moveTo>
                    <a:pt x="394621" y="0"/>
                  </a:moveTo>
                  <a:cubicBezTo>
                    <a:pt x="417294" y="0"/>
                    <a:pt x="435674" y="18380"/>
                    <a:pt x="435674" y="41053"/>
                  </a:cubicBezTo>
                  <a:lnTo>
                    <a:pt x="435674" y="500062"/>
                  </a:lnTo>
                  <a:cubicBezTo>
                    <a:pt x="435674" y="522735"/>
                    <a:pt x="417294" y="541115"/>
                    <a:pt x="394621" y="541115"/>
                  </a:cubicBezTo>
                  <a:lnTo>
                    <a:pt x="41053" y="541115"/>
                  </a:lnTo>
                  <a:cubicBezTo>
                    <a:pt x="18380" y="541115"/>
                    <a:pt x="0" y="522735"/>
                    <a:pt x="0" y="500062"/>
                  </a:cubicBezTo>
                  <a:lnTo>
                    <a:pt x="0" y="41053"/>
                  </a:lnTo>
                  <a:cubicBezTo>
                    <a:pt x="0" y="18380"/>
                    <a:pt x="18380" y="0"/>
                    <a:pt x="410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194" name="Google Shape;1194;p35"/>
            <p:cNvGrpSpPr/>
            <p:nvPr/>
          </p:nvGrpSpPr>
          <p:grpSpPr>
            <a:xfrm>
              <a:off x="7612094" y="1566576"/>
              <a:ext cx="164781" cy="41529"/>
              <a:chOff x="7612094" y="1566576"/>
              <a:chExt cx="164781" cy="41529"/>
            </a:xfrm>
          </p:grpSpPr>
          <p:sp>
            <p:nvSpPr>
              <p:cNvPr id="1195" name="Google Shape;1195;p35"/>
              <p:cNvSpPr/>
              <p:nvPr/>
            </p:nvSpPr>
            <p:spPr>
              <a:xfrm>
                <a:off x="7735347" y="1566576"/>
                <a:ext cx="41528" cy="41529"/>
              </a:xfrm>
              <a:custGeom>
                <a:avLst/>
                <a:gdLst/>
                <a:ahLst/>
                <a:cxnLst/>
                <a:rect l="l" t="t" r="r" b="b"/>
                <a:pathLst>
                  <a:path w="41528" h="41529" extrusionOk="0">
                    <a:moveTo>
                      <a:pt x="41529" y="20765"/>
                    </a:moveTo>
                    <a:cubicBezTo>
                      <a:pt x="41529" y="32290"/>
                      <a:pt x="32195" y="41529"/>
                      <a:pt x="20764" y="41529"/>
                    </a:cubicBezTo>
                    <a:cubicBezTo>
                      <a:pt x="9335" y="41529"/>
                      <a:pt x="0" y="32194"/>
                      <a:pt x="0" y="20765"/>
                    </a:cubicBezTo>
                    <a:cubicBezTo>
                      <a:pt x="0" y="9334"/>
                      <a:pt x="9335" y="0"/>
                      <a:pt x="20764" y="0"/>
                    </a:cubicBezTo>
                    <a:cubicBezTo>
                      <a:pt x="32195" y="0"/>
                      <a:pt x="41529" y="9334"/>
                      <a:pt x="41529" y="2076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6" name="Google Shape;1196;p35"/>
              <p:cNvSpPr/>
              <p:nvPr/>
            </p:nvSpPr>
            <p:spPr>
              <a:xfrm>
                <a:off x="7673721" y="1566576"/>
                <a:ext cx="41528" cy="41529"/>
              </a:xfrm>
              <a:custGeom>
                <a:avLst/>
                <a:gdLst/>
                <a:ahLst/>
                <a:cxnLst/>
                <a:rect l="l" t="t" r="r" b="b"/>
                <a:pathLst>
                  <a:path w="41528" h="41529" extrusionOk="0">
                    <a:moveTo>
                      <a:pt x="41529" y="20765"/>
                    </a:moveTo>
                    <a:cubicBezTo>
                      <a:pt x="41529" y="32290"/>
                      <a:pt x="32195" y="41529"/>
                      <a:pt x="20764" y="41529"/>
                    </a:cubicBezTo>
                    <a:cubicBezTo>
                      <a:pt x="9334" y="41529"/>
                      <a:pt x="0" y="32194"/>
                      <a:pt x="0" y="20765"/>
                    </a:cubicBezTo>
                    <a:cubicBezTo>
                      <a:pt x="0" y="9334"/>
                      <a:pt x="9334" y="0"/>
                      <a:pt x="20764" y="0"/>
                    </a:cubicBezTo>
                    <a:cubicBezTo>
                      <a:pt x="32195" y="0"/>
                      <a:pt x="41529" y="9334"/>
                      <a:pt x="41529" y="2076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7" name="Google Shape;1197;p35"/>
              <p:cNvSpPr/>
              <p:nvPr/>
            </p:nvSpPr>
            <p:spPr>
              <a:xfrm>
                <a:off x="7612094" y="1566576"/>
                <a:ext cx="41529" cy="41529"/>
              </a:xfrm>
              <a:custGeom>
                <a:avLst/>
                <a:gdLst/>
                <a:ahLst/>
                <a:cxnLst/>
                <a:rect l="l" t="t" r="r" b="b"/>
                <a:pathLst>
                  <a:path w="41529" h="41529" extrusionOk="0">
                    <a:moveTo>
                      <a:pt x="41529" y="20765"/>
                    </a:moveTo>
                    <a:cubicBezTo>
                      <a:pt x="41529" y="32290"/>
                      <a:pt x="32195" y="41529"/>
                      <a:pt x="20764" y="41529"/>
                    </a:cubicBezTo>
                    <a:cubicBezTo>
                      <a:pt x="9335" y="41529"/>
                      <a:pt x="0" y="32194"/>
                      <a:pt x="0" y="20765"/>
                    </a:cubicBezTo>
                    <a:cubicBezTo>
                      <a:pt x="0" y="9334"/>
                      <a:pt x="9335" y="0"/>
                      <a:pt x="20764" y="0"/>
                    </a:cubicBezTo>
                    <a:cubicBezTo>
                      <a:pt x="32195" y="0"/>
                      <a:pt x="41529" y="9334"/>
                      <a:pt x="41529" y="2076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198" name="Google Shape;1198;p35"/>
          <p:cNvGrpSpPr/>
          <p:nvPr/>
        </p:nvGrpSpPr>
        <p:grpSpPr>
          <a:xfrm>
            <a:off x="7624772" y="1623323"/>
            <a:ext cx="299338" cy="313076"/>
            <a:chOff x="7420451" y="1639728"/>
            <a:chExt cx="359091" cy="375571"/>
          </a:xfrm>
        </p:grpSpPr>
        <p:sp>
          <p:nvSpPr>
            <p:cNvPr id="1199" name="Google Shape;1199;p35"/>
            <p:cNvSpPr/>
            <p:nvPr/>
          </p:nvSpPr>
          <p:spPr>
            <a:xfrm>
              <a:off x="7420451" y="1852041"/>
              <a:ext cx="357473" cy="163258"/>
            </a:xfrm>
            <a:custGeom>
              <a:avLst/>
              <a:gdLst/>
              <a:ahLst/>
              <a:cxnLst/>
              <a:rect l="l" t="t" r="r" b="b"/>
              <a:pathLst>
                <a:path w="357473" h="163258" extrusionOk="0">
                  <a:moveTo>
                    <a:pt x="40196" y="72962"/>
                  </a:moveTo>
                  <a:lnTo>
                    <a:pt x="0" y="72962"/>
                  </a:lnTo>
                  <a:lnTo>
                    <a:pt x="0" y="90297"/>
                  </a:lnTo>
                  <a:lnTo>
                    <a:pt x="40196" y="90297"/>
                  </a:lnTo>
                  <a:lnTo>
                    <a:pt x="40196" y="72962"/>
                  </a:lnTo>
                  <a:close/>
                  <a:moveTo>
                    <a:pt x="185166" y="126778"/>
                  </a:moveTo>
                  <a:lnTo>
                    <a:pt x="294894" y="126778"/>
                  </a:lnTo>
                  <a:lnTo>
                    <a:pt x="294894" y="109347"/>
                  </a:lnTo>
                  <a:lnTo>
                    <a:pt x="185166" y="109347"/>
                  </a:lnTo>
                  <a:lnTo>
                    <a:pt x="185166" y="126778"/>
                  </a:lnTo>
                  <a:close/>
                  <a:moveTo>
                    <a:pt x="294894" y="0"/>
                  </a:moveTo>
                  <a:lnTo>
                    <a:pt x="38291" y="0"/>
                  </a:lnTo>
                  <a:lnTo>
                    <a:pt x="38291" y="17335"/>
                  </a:lnTo>
                  <a:lnTo>
                    <a:pt x="294894" y="17335"/>
                  </a:lnTo>
                  <a:lnTo>
                    <a:pt x="294894" y="0"/>
                  </a:lnTo>
                  <a:close/>
                  <a:moveTo>
                    <a:pt x="0" y="163259"/>
                  </a:moveTo>
                  <a:lnTo>
                    <a:pt x="99632" y="163259"/>
                  </a:lnTo>
                  <a:lnTo>
                    <a:pt x="99632" y="145828"/>
                  </a:lnTo>
                  <a:lnTo>
                    <a:pt x="0" y="145828"/>
                  </a:lnTo>
                  <a:lnTo>
                    <a:pt x="0" y="163259"/>
                  </a:lnTo>
                  <a:close/>
                  <a:moveTo>
                    <a:pt x="76581" y="36481"/>
                  </a:moveTo>
                  <a:lnTo>
                    <a:pt x="0" y="36481"/>
                  </a:lnTo>
                  <a:lnTo>
                    <a:pt x="0" y="53816"/>
                  </a:lnTo>
                  <a:lnTo>
                    <a:pt x="76581" y="53816"/>
                  </a:lnTo>
                  <a:lnTo>
                    <a:pt x="76581" y="36481"/>
                  </a:lnTo>
                  <a:close/>
                  <a:moveTo>
                    <a:pt x="52483" y="90297"/>
                  </a:moveTo>
                  <a:lnTo>
                    <a:pt x="207836" y="90297"/>
                  </a:lnTo>
                  <a:lnTo>
                    <a:pt x="207836" y="72962"/>
                  </a:lnTo>
                  <a:lnTo>
                    <a:pt x="52483" y="72962"/>
                  </a:lnTo>
                  <a:lnTo>
                    <a:pt x="52483" y="90297"/>
                  </a:lnTo>
                  <a:close/>
                  <a:moveTo>
                    <a:pt x="164402" y="109347"/>
                  </a:moveTo>
                  <a:lnTo>
                    <a:pt x="0" y="109347"/>
                  </a:lnTo>
                  <a:lnTo>
                    <a:pt x="0" y="126778"/>
                  </a:lnTo>
                  <a:lnTo>
                    <a:pt x="164402" y="126778"/>
                  </a:lnTo>
                  <a:lnTo>
                    <a:pt x="164402" y="109347"/>
                  </a:lnTo>
                  <a:close/>
                  <a:moveTo>
                    <a:pt x="220218" y="90297"/>
                  </a:moveTo>
                  <a:lnTo>
                    <a:pt x="357378" y="90297"/>
                  </a:lnTo>
                  <a:lnTo>
                    <a:pt x="357378" y="72962"/>
                  </a:lnTo>
                  <a:lnTo>
                    <a:pt x="220218" y="72962"/>
                  </a:lnTo>
                  <a:lnTo>
                    <a:pt x="220218" y="90297"/>
                  </a:lnTo>
                  <a:close/>
                  <a:moveTo>
                    <a:pt x="97441" y="53816"/>
                  </a:moveTo>
                  <a:lnTo>
                    <a:pt x="357474" y="53816"/>
                  </a:lnTo>
                  <a:lnTo>
                    <a:pt x="357474" y="36481"/>
                  </a:lnTo>
                  <a:lnTo>
                    <a:pt x="97441" y="36481"/>
                  </a:lnTo>
                  <a:lnTo>
                    <a:pt x="97441" y="53816"/>
                  </a:lnTo>
                  <a:close/>
                  <a:moveTo>
                    <a:pt x="305371" y="0"/>
                  </a:moveTo>
                  <a:lnTo>
                    <a:pt x="305371" y="17335"/>
                  </a:lnTo>
                  <a:lnTo>
                    <a:pt x="357378" y="17335"/>
                  </a:lnTo>
                  <a:lnTo>
                    <a:pt x="357378" y="0"/>
                  </a:lnTo>
                  <a:lnTo>
                    <a:pt x="305371" y="0"/>
                  </a:lnTo>
                  <a:close/>
                  <a:moveTo>
                    <a:pt x="315659" y="126778"/>
                  </a:moveTo>
                  <a:lnTo>
                    <a:pt x="357378" y="126778"/>
                  </a:lnTo>
                  <a:lnTo>
                    <a:pt x="357378" y="109347"/>
                  </a:lnTo>
                  <a:lnTo>
                    <a:pt x="315659" y="109347"/>
                  </a:lnTo>
                  <a:lnTo>
                    <a:pt x="315659" y="126778"/>
                  </a:lnTo>
                  <a:close/>
                  <a:moveTo>
                    <a:pt x="120396" y="163259"/>
                  </a:moveTo>
                  <a:lnTo>
                    <a:pt x="222981" y="163259"/>
                  </a:lnTo>
                  <a:lnTo>
                    <a:pt x="222981" y="145828"/>
                  </a:lnTo>
                  <a:lnTo>
                    <a:pt x="120396" y="145828"/>
                  </a:lnTo>
                  <a:lnTo>
                    <a:pt x="120396" y="163259"/>
                  </a:lnTo>
                  <a:close/>
                  <a:moveTo>
                    <a:pt x="235363" y="163259"/>
                  </a:moveTo>
                  <a:lnTo>
                    <a:pt x="313563" y="163259"/>
                  </a:lnTo>
                  <a:lnTo>
                    <a:pt x="313563" y="145828"/>
                  </a:lnTo>
                  <a:lnTo>
                    <a:pt x="235363" y="145828"/>
                  </a:lnTo>
                  <a:lnTo>
                    <a:pt x="235363" y="16325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0" name="Google Shape;1200;p35"/>
            <p:cNvSpPr/>
            <p:nvPr/>
          </p:nvSpPr>
          <p:spPr>
            <a:xfrm>
              <a:off x="7425594" y="1639728"/>
              <a:ext cx="353948" cy="180117"/>
            </a:xfrm>
            <a:custGeom>
              <a:avLst/>
              <a:gdLst/>
              <a:ahLst/>
              <a:cxnLst/>
              <a:rect l="l" t="t" r="r" b="b"/>
              <a:pathLst>
                <a:path w="353948" h="180117" extrusionOk="0">
                  <a:moveTo>
                    <a:pt x="0" y="0"/>
                  </a:moveTo>
                  <a:lnTo>
                    <a:pt x="353949" y="0"/>
                  </a:lnTo>
                  <a:lnTo>
                    <a:pt x="353949" y="180118"/>
                  </a:lnTo>
                  <a:lnTo>
                    <a:pt x="0" y="1801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01" name="Google Shape;1201;p35"/>
          <p:cNvGrpSpPr/>
          <p:nvPr/>
        </p:nvGrpSpPr>
        <p:grpSpPr>
          <a:xfrm>
            <a:off x="8216550" y="1526835"/>
            <a:ext cx="396068" cy="717683"/>
            <a:chOff x="1945386" y="5582316"/>
            <a:chExt cx="470725" cy="852963"/>
          </a:xfrm>
        </p:grpSpPr>
        <p:grpSp>
          <p:nvGrpSpPr>
            <p:cNvPr id="1202" name="Google Shape;1202;p35"/>
            <p:cNvGrpSpPr/>
            <p:nvPr/>
          </p:nvGrpSpPr>
          <p:grpSpPr>
            <a:xfrm>
              <a:off x="1945386" y="5582316"/>
              <a:ext cx="470725" cy="852963"/>
              <a:chOff x="1945386" y="5582316"/>
              <a:chExt cx="470725" cy="852963"/>
            </a:xfrm>
          </p:grpSpPr>
          <p:sp>
            <p:nvSpPr>
              <p:cNvPr id="1203" name="Google Shape;1203;p35"/>
              <p:cNvSpPr/>
              <p:nvPr/>
            </p:nvSpPr>
            <p:spPr>
              <a:xfrm>
                <a:off x="1945386" y="5582316"/>
                <a:ext cx="470725" cy="852963"/>
              </a:xfrm>
              <a:custGeom>
                <a:avLst/>
                <a:gdLst/>
                <a:ahLst/>
                <a:cxnLst/>
                <a:rect l="l" t="t" r="r" b="b"/>
                <a:pathLst>
                  <a:path w="470725" h="852963" extrusionOk="0">
                    <a:moveTo>
                      <a:pt x="435388" y="0"/>
                    </a:moveTo>
                    <a:cubicBezTo>
                      <a:pt x="454904" y="0"/>
                      <a:pt x="470726" y="15821"/>
                      <a:pt x="470726" y="35338"/>
                    </a:cubicBezTo>
                    <a:lnTo>
                      <a:pt x="470726" y="817626"/>
                    </a:lnTo>
                    <a:cubicBezTo>
                      <a:pt x="470726" y="837143"/>
                      <a:pt x="454904" y="852964"/>
                      <a:pt x="435388" y="852964"/>
                    </a:cubicBezTo>
                    <a:lnTo>
                      <a:pt x="35338" y="852964"/>
                    </a:lnTo>
                    <a:cubicBezTo>
                      <a:pt x="15821" y="852964"/>
                      <a:pt x="0" y="837143"/>
                      <a:pt x="0" y="817626"/>
                    </a:cubicBezTo>
                    <a:lnTo>
                      <a:pt x="0" y="35338"/>
                    </a:lnTo>
                    <a:cubicBezTo>
                      <a:pt x="0" y="15822"/>
                      <a:pt x="15821" y="0"/>
                      <a:pt x="353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4" name="Google Shape;1204;p35"/>
              <p:cNvSpPr/>
              <p:nvPr/>
            </p:nvSpPr>
            <p:spPr>
              <a:xfrm>
                <a:off x="1965864" y="5625846"/>
                <a:ext cx="429577" cy="699420"/>
              </a:xfrm>
              <a:custGeom>
                <a:avLst/>
                <a:gdLst/>
                <a:ahLst/>
                <a:cxnLst/>
                <a:rect l="l" t="t" r="r" b="b"/>
                <a:pathLst>
                  <a:path w="429577" h="699420" extrusionOk="0">
                    <a:moveTo>
                      <a:pt x="0" y="0"/>
                    </a:moveTo>
                    <a:lnTo>
                      <a:pt x="429578" y="0"/>
                    </a:lnTo>
                    <a:lnTo>
                      <a:pt x="429578" y="699421"/>
                    </a:lnTo>
                    <a:lnTo>
                      <a:pt x="0" y="69942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205" name="Google Shape;1205;p35"/>
            <p:cNvSpPr/>
            <p:nvPr/>
          </p:nvSpPr>
          <p:spPr>
            <a:xfrm>
              <a:off x="1986438" y="6371462"/>
              <a:ext cx="388334" cy="32194"/>
            </a:xfrm>
            <a:custGeom>
              <a:avLst/>
              <a:gdLst/>
              <a:ahLst/>
              <a:cxnLst/>
              <a:rect l="l" t="t" r="r" b="b"/>
              <a:pathLst>
                <a:path w="388334" h="32194" extrusionOk="0">
                  <a:moveTo>
                    <a:pt x="88011" y="0"/>
                  </a:moveTo>
                  <a:lnTo>
                    <a:pt x="16097" y="0"/>
                  </a:lnTo>
                  <a:cubicBezTo>
                    <a:pt x="7239" y="0"/>
                    <a:pt x="0" y="7239"/>
                    <a:pt x="0" y="16097"/>
                  </a:cubicBezTo>
                  <a:cubicBezTo>
                    <a:pt x="0" y="24955"/>
                    <a:pt x="7239" y="32195"/>
                    <a:pt x="16097" y="32195"/>
                  </a:cubicBezTo>
                  <a:lnTo>
                    <a:pt x="88011" y="32195"/>
                  </a:lnTo>
                  <a:cubicBezTo>
                    <a:pt x="96869" y="32195"/>
                    <a:pt x="104108" y="24955"/>
                    <a:pt x="104108" y="16097"/>
                  </a:cubicBezTo>
                  <a:cubicBezTo>
                    <a:pt x="104108" y="7239"/>
                    <a:pt x="96869" y="0"/>
                    <a:pt x="88011" y="0"/>
                  </a:cubicBezTo>
                  <a:close/>
                  <a:moveTo>
                    <a:pt x="230124" y="0"/>
                  </a:moveTo>
                  <a:lnTo>
                    <a:pt x="158210" y="0"/>
                  </a:lnTo>
                  <a:cubicBezTo>
                    <a:pt x="149352" y="0"/>
                    <a:pt x="142113" y="7239"/>
                    <a:pt x="142113" y="16097"/>
                  </a:cubicBezTo>
                  <a:cubicBezTo>
                    <a:pt x="142113" y="24955"/>
                    <a:pt x="149352" y="32195"/>
                    <a:pt x="158210" y="32195"/>
                  </a:cubicBezTo>
                  <a:lnTo>
                    <a:pt x="230124" y="32195"/>
                  </a:lnTo>
                  <a:cubicBezTo>
                    <a:pt x="238982" y="32195"/>
                    <a:pt x="246221" y="24955"/>
                    <a:pt x="246221" y="16097"/>
                  </a:cubicBezTo>
                  <a:cubicBezTo>
                    <a:pt x="246221" y="7239"/>
                    <a:pt x="238982" y="0"/>
                    <a:pt x="230124" y="0"/>
                  </a:cubicBezTo>
                  <a:close/>
                  <a:moveTo>
                    <a:pt x="372237" y="0"/>
                  </a:moveTo>
                  <a:lnTo>
                    <a:pt x="300323" y="0"/>
                  </a:lnTo>
                  <a:cubicBezTo>
                    <a:pt x="291465" y="0"/>
                    <a:pt x="284226" y="7239"/>
                    <a:pt x="284226" y="16097"/>
                  </a:cubicBezTo>
                  <a:cubicBezTo>
                    <a:pt x="284226" y="24955"/>
                    <a:pt x="291465" y="32195"/>
                    <a:pt x="300323" y="32195"/>
                  </a:cubicBezTo>
                  <a:lnTo>
                    <a:pt x="372237" y="32195"/>
                  </a:lnTo>
                  <a:cubicBezTo>
                    <a:pt x="381095" y="32195"/>
                    <a:pt x="388334" y="24955"/>
                    <a:pt x="388334" y="16097"/>
                  </a:cubicBezTo>
                  <a:cubicBezTo>
                    <a:pt x="388334" y="7239"/>
                    <a:pt x="381095" y="0"/>
                    <a:pt x="3722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06" name="Google Shape;1206;p35"/>
          <p:cNvGrpSpPr/>
          <p:nvPr/>
        </p:nvGrpSpPr>
        <p:grpSpPr>
          <a:xfrm>
            <a:off x="7883601" y="539492"/>
            <a:ext cx="1061979" cy="558999"/>
            <a:chOff x="3859815" y="2867310"/>
            <a:chExt cx="1262157" cy="664368"/>
          </a:xfrm>
        </p:grpSpPr>
        <p:sp>
          <p:nvSpPr>
            <p:cNvPr id="1207" name="Google Shape;1207;p35"/>
            <p:cNvSpPr/>
            <p:nvPr/>
          </p:nvSpPr>
          <p:spPr>
            <a:xfrm>
              <a:off x="3859815" y="2867310"/>
              <a:ext cx="1262157" cy="664368"/>
            </a:xfrm>
            <a:custGeom>
              <a:avLst/>
              <a:gdLst/>
              <a:ahLst/>
              <a:cxnLst/>
              <a:rect l="l" t="t" r="r" b="b"/>
              <a:pathLst>
                <a:path w="1262157" h="664368" extrusionOk="0">
                  <a:moveTo>
                    <a:pt x="1102233" y="344424"/>
                  </a:moveTo>
                  <a:cubicBezTo>
                    <a:pt x="1090231" y="344424"/>
                    <a:pt x="1078611" y="345757"/>
                    <a:pt x="1067372" y="348234"/>
                  </a:cubicBezTo>
                  <a:cubicBezTo>
                    <a:pt x="1048131" y="223838"/>
                    <a:pt x="945166" y="127159"/>
                    <a:pt x="817816" y="117348"/>
                  </a:cubicBezTo>
                  <a:cubicBezTo>
                    <a:pt x="756856" y="45625"/>
                    <a:pt x="666083" y="0"/>
                    <a:pt x="564547" y="0"/>
                  </a:cubicBezTo>
                  <a:cubicBezTo>
                    <a:pt x="398526" y="0"/>
                    <a:pt x="260890" y="121825"/>
                    <a:pt x="236220" y="280988"/>
                  </a:cubicBezTo>
                  <a:cubicBezTo>
                    <a:pt x="222599" y="277939"/>
                    <a:pt x="208502" y="276320"/>
                    <a:pt x="194024" y="276320"/>
                  </a:cubicBezTo>
                  <a:cubicBezTo>
                    <a:pt x="86868" y="276320"/>
                    <a:pt x="0" y="363188"/>
                    <a:pt x="0" y="470345"/>
                  </a:cubicBezTo>
                  <a:cubicBezTo>
                    <a:pt x="0" y="577501"/>
                    <a:pt x="86868" y="664369"/>
                    <a:pt x="194024" y="664369"/>
                  </a:cubicBezTo>
                  <a:lnTo>
                    <a:pt x="1102138" y="664369"/>
                  </a:lnTo>
                  <a:cubicBezTo>
                    <a:pt x="1190530" y="664369"/>
                    <a:pt x="1262158" y="592741"/>
                    <a:pt x="1262158" y="504349"/>
                  </a:cubicBezTo>
                  <a:cubicBezTo>
                    <a:pt x="1262158" y="415957"/>
                    <a:pt x="1190530" y="344329"/>
                    <a:pt x="1102138" y="344329"/>
                  </a:cubicBezTo>
                  <a:close/>
                </a:path>
              </a:pathLst>
            </a:custGeom>
            <a:solidFill>
              <a:srgbClr val="42444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208" name="Google Shape;1208;p35"/>
            <p:cNvGrpSpPr/>
            <p:nvPr/>
          </p:nvGrpSpPr>
          <p:grpSpPr>
            <a:xfrm>
              <a:off x="4275677" y="3065525"/>
              <a:ext cx="334517" cy="380047"/>
              <a:chOff x="4275677" y="3065525"/>
              <a:chExt cx="334517" cy="380047"/>
            </a:xfrm>
          </p:grpSpPr>
          <p:grpSp>
            <p:nvGrpSpPr>
              <p:cNvPr id="1209" name="Google Shape;1209;p35"/>
              <p:cNvGrpSpPr/>
              <p:nvPr/>
            </p:nvGrpSpPr>
            <p:grpSpPr>
              <a:xfrm>
                <a:off x="4275677" y="3065525"/>
                <a:ext cx="334517" cy="380047"/>
                <a:chOff x="4275677" y="3065525"/>
                <a:chExt cx="334517" cy="380047"/>
              </a:xfrm>
            </p:grpSpPr>
            <p:grpSp>
              <p:nvGrpSpPr>
                <p:cNvPr id="1210" name="Google Shape;1210;p35"/>
                <p:cNvGrpSpPr/>
                <p:nvPr/>
              </p:nvGrpSpPr>
              <p:grpSpPr>
                <a:xfrm>
                  <a:off x="4275677" y="3301269"/>
                  <a:ext cx="334422" cy="144303"/>
                  <a:chOff x="4275677" y="3301269"/>
                  <a:chExt cx="334422" cy="144303"/>
                </a:xfrm>
              </p:grpSpPr>
              <p:sp>
                <p:nvSpPr>
                  <p:cNvPr id="1211" name="Google Shape;1211;p35"/>
                  <p:cNvSpPr/>
                  <p:nvPr/>
                </p:nvSpPr>
                <p:spPr>
                  <a:xfrm>
                    <a:off x="4275677" y="3331654"/>
                    <a:ext cx="334422" cy="1139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4422" h="113918" extrusionOk="0">
                        <a:moveTo>
                          <a:pt x="95" y="0"/>
                        </a:moveTo>
                        <a:lnTo>
                          <a:pt x="95" y="83534"/>
                        </a:lnTo>
                        <a:cubicBezTo>
                          <a:pt x="95" y="100298"/>
                          <a:pt x="74962" y="113919"/>
                          <a:pt x="167259" y="113919"/>
                        </a:cubicBezTo>
                        <a:cubicBezTo>
                          <a:pt x="259556" y="113919"/>
                          <a:pt x="334423" y="100298"/>
                          <a:pt x="334423" y="83534"/>
                        </a:cubicBezTo>
                        <a:lnTo>
                          <a:pt x="334423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CFD3D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2" name="Google Shape;1212;p35"/>
                  <p:cNvSpPr/>
                  <p:nvPr/>
                </p:nvSpPr>
                <p:spPr>
                  <a:xfrm>
                    <a:off x="4275772" y="3301269"/>
                    <a:ext cx="334327" cy="607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4327" h="60769" extrusionOk="0">
                        <a:moveTo>
                          <a:pt x="334328" y="30385"/>
                        </a:moveTo>
                        <a:cubicBezTo>
                          <a:pt x="334328" y="47166"/>
                          <a:pt x="259486" y="60770"/>
                          <a:pt x="167164" y="60770"/>
                        </a:cubicBezTo>
                        <a:cubicBezTo>
                          <a:pt x="74842" y="60770"/>
                          <a:pt x="0" y="47166"/>
                          <a:pt x="0" y="30385"/>
                        </a:cubicBezTo>
                        <a:cubicBezTo>
                          <a:pt x="0" y="13604"/>
                          <a:pt x="74842" y="0"/>
                          <a:pt x="167164" y="0"/>
                        </a:cubicBezTo>
                        <a:cubicBezTo>
                          <a:pt x="259486" y="0"/>
                          <a:pt x="334328" y="13604"/>
                          <a:pt x="334328" y="30385"/>
                        </a:cubicBezTo>
                        <a:close/>
                      </a:path>
                    </a:pathLst>
                  </a:custGeom>
                  <a:solidFill>
                    <a:srgbClr val="E6EAF0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13" name="Google Shape;1213;p35"/>
                <p:cNvGrpSpPr/>
                <p:nvPr/>
              </p:nvGrpSpPr>
              <p:grpSpPr>
                <a:xfrm>
                  <a:off x="4275677" y="3183350"/>
                  <a:ext cx="334422" cy="144302"/>
                  <a:chOff x="4275677" y="3183350"/>
                  <a:chExt cx="334422" cy="144302"/>
                </a:xfrm>
              </p:grpSpPr>
              <p:sp>
                <p:nvSpPr>
                  <p:cNvPr id="1214" name="Google Shape;1214;p35"/>
                  <p:cNvSpPr/>
                  <p:nvPr/>
                </p:nvSpPr>
                <p:spPr>
                  <a:xfrm>
                    <a:off x="4275677" y="3213734"/>
                    <a:ext cx="334422" cy="1139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4422" h="113918" extrusionOk="0">
                        <a:moveTo>
                          <a:pt x="95" y="0"/>
                        </a:moveTo>
                        <a:lnTo>
                          <a:pt x="95" y="83534"/>
                        </a:lnTo>
                        <a:cubicBezTo>
                          <a:pt x="95" y="100298"/>
                          <a:pt x="74962" y="113919"/>
                          <a:pt x="167259" y="113919"/>
                        </a:cubicBezTo>
                        <a:cubicBezTo>
                          <a:pt x="259556" y="113919"/>
                          <a:pt x="334423" y="100298"/>
                          <a:pt x="334423" y="83534"/>
                        </a:cubicBezTo>
                        <a:lnTo>
                          <a:pt x="334423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CFD3D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5" name="Google Shape;1215;p35"/>
                  <p:cNvSpPr/>
                  <p:nvPr/>
                </p:nvSpPr>
                <p:spPr>
                  <a:xfrm>
                    <a:off x="4275772" y="3183350"/>
                    <a:ext cx="334327" cy="607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4327" h="60769" extrusionOk="0">
                        <a:moveTo>
                          <a:pt x="334328" y="30385"/>
                        </a:moveTo>
                        <a:cubicBezTo>
                          <a:pt x="334328" y="47166"/>
                          <a:pt x="259486" y="60769"/>
                          <a:pt x="167164" y="60769"/>
                        </a:cubicBezTo>
                        <a:cubicBezTo>
                          <a:pt x="74842" y="60769"/>
                          <a:pt x="0" y="47166"/>
                          <a:pt x="0" y="30385"/>
                        </a:cubicBezTo>
                        <a:cubicBezTo>
                          <a:pt x="0" y="13604"/>
                          <a:pt x="74842" y="0"/>
                          <a:pt x="167164" y="0"/>
                        </a:cubicBezTo>
                        <a:cubicBezTo>
                          <a:pt x="259486" y="0"/>
                          <a:pt x="334328" y="13604"/>
                          <a:pt x="334328" y="30385"/>
                        </a:cubicBezTo>
                        <a:close/>
                      </a:path>
                    </a:pathLst>
                  </a:custGeom>
                  <a:solidFill>
                    <a:srgbClr val="E6EAF0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16" name="Google Shape;1216;p35"/>
                <p:cNvGrpSpPr/>
                <p:nvPr/>
              </p:nvGrpSpPr>
              <p:grpSpPr>
                <a:xfrm>
                  <a:off x="4275677" y="3065525"/>
                  <a:ext cx="334517" cy="144303"/>
                  <a:chOff x="4275677" y="3065525"/>
                  <a:chExt cx="334517" cy="144303"/>
                </a:xfrm>
              </p:grpSpPr>
              <p:sp>
                <p:nvSpPr>
                  <p:cNvPr id="1217" name="Google Shape;1217;p35"/>
                  <p:cNvSpPr/>
                  <p:nvPr/>
                </p:nvSpPr>
                <p:spPr>
                  <a:xfrm>
                    <a:off x="4275677" y="3095910"/>
                    <a:ext cx="334422" cy="1139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4422" h="113918" extrusionOk="0">
                        <a:moveTo>
                          <a:pt x="95" y="0"/>
                        </a:moveTo>
                        <a:lnTo>
                          <a:pt x="95" y="83534"/>
                        </a:lnTo>
                        <a:cubicBezTo>
                          <a:pt x="95" y="100298"/>
                          <a:pt x="74962" y="113919"/>
                          <a:pt x="167259" y="113919"/>
                        </a:cubicBezTo>
                        <a:cubicBezTo>
                          <a:pt x="259556" y="113919"/>
                          <a:pt x="334423" y="100298"/>
                          <a:pt x="334423" y="83534"/>
                        </a:cubicBezTo>
                        <a:lnTo>
                          <a:pt x="334423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CFD3D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8" name="Google Shape;1218;p35"/>
                  <p:cNvSpPr/>
                  <p:nvPr/>
                </p:nvSpPr>
                <p:spPr>
                  <a:xfrm>
                    <a:off x="4275867" y="3065525"/>
                    <a:ext cx="334327" cy="607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4327" h="60769" extrusionOk="0">
                        <a:moveTo>
                          <a:pt x="334328" y="30385"/>
                        </a:moveTo>
                        <a:cubicBezTo>
                          <a:pt x="334328" y="47149"/>
                          <a:pt x="259461" y="60770"/>
                          <a:pt x="167164" y="60770"/>
                        </a:cubicBezTo>
                        <a:cubicBezTo>
                          <a:pt x="74866" y="60770"/>
                          <a:pt x="0" y="47149"/>
                          <a:pt x="0" y="30385"/>
                        </a:cubicBezTo>
                        <a:cubicBezTo>
                          <a:pt x="0" y="13621"/>
                          <a:pt x="74866" y="0"/>
                          <a:pt x="167164" y="0"/>
                        </a:cubicBezTo>
                        <a:cubicBezTo>
                          <a:pt x="259461" y="0"/>
                          <a:pt x="334328" y="13621"/>
                          <a:pt x="334328" y="30385"/>
                        </a:cubicBezTo>
                        <a:close/>
                      </a:path>
                    </a:pathLst>
                  </a:custGeom>
                  <a:solidFill>
                    <a:srgbClr val="E6EAF0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sp>
            <p:nvSpPr>
              <p:cNvPr id="1219" name="Google Shape;1219;p35"/>
              <p:cNvSpPr/>
              <p:nvPr/>
            </p:nvSpPr>
            <p:spPr>
              <a:xfrm>
                <a:off x="4529994" y="3140487"/>
                <a:ext cx="38100" cy="38100"/>
              </a:xfrm>
              <a:custGeom>
                <a:avLst/>
                <a:gdLst/>
                <a:ahLst/>
                <a:cxnLst/>
                <a:rect l="l" t="t" r="r" b="b"/>
                <a:pathLst>
                  <a:path w="38100" h="38100" extrusionOk="0">
                    <a:moveTo>
                      <a:pt x="38100" y="19050"/>
                    </a:moveTo>
                    <a:cubicBezTo>
                      <a:pt x="38100" y="29623"/>
                      <a:pt x="29528" y="38100"/>
                      <a:pt x="19050" y="38100"/>
                    </a:cubicBezTo>
                    <a:cubicBezTo>
                      <a:pt x="8572" y="38100"/>
                      <a:pt x="0" y="29528"/>
                      <a:pt x="0" y="19050"/>
                    </a:cubicBezTo>
                    <a:cubicBezTo>
                      <a:pt x="0" y="8572"/>
                      <a:pt x="8572" y="0"/>
                      <a:pt x="19050" y="0"/>
                    </a:cubicBezTo>
                    <a:cubicBezTo>
                      <a:pt x="29528" y="0"/>
                      <a:pt x="38100" y="8572"/>
                      <a:pt x="38100" y="19050"/>
                    </a:cubicBezTo>
                    <a:close/>
                  </a:path>
                </a:pathLst>
              </a:custGeom>
              <a:solidFill>
                <a:srgbClr val="55C0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0" name="Google Shape;1220;p35"/>
              <p:cNvSpPr/>
              <p:nvPr/>
            </p:nvSpPr>
            <p:spPr>
              <a:xfrm>
                <a:off x="4529994" y="3256216"/>
                <a:ext cx="38100" cy="38100"/>
              </a:xfrm>
              <a:custGeom>
                <a:avLst/>
                <a:gdLst/>
                <a:ahLst/>
                <a:cxnLst/>
                <a:rect l="l" t="t" r="r" b="b"/>
                <a:pathLst>
                  <a:path w="38100" h="38100" extrusionOk="0">
                    <a:moveTo>
                      <a:pt x="38100" y="19050"/>
                    </a:moveTo>
                    <a:cubicBezTo>
                      <a:pt x="38100" y="29623"/>
                      <a:pt x="29528" y="38100"/>
                      <a:pt x="19050" y="38100"/>
                    </a:cubicBezTo>
                    <a:cubicBezTo>
                      <a:pt x="8572" y="38100"/>
                      <a:pt x="0" y="29528"/>
                      <a:pt x="0" y="19050"/>
                    </a:cubicBezTo>
                    <a:cubicBezTo>
                      <a:pt x="0" y="8573"/>
                      <a:pt x="8572" y="0"/>
                      <a:pt x="19050" y="0"/>
                    </a:cubicBezTo>
                    <a:cubicBezTo>
                      <a:pt x="29528" y="0"/>
                      <a:pt x="38100" y="8573"/>
                      <a:pt x="38100" y="19050"/>
                    </a:cubicBezTo>
                    <a:close/>
                  </a:path>
                </a:pathLst>
              </a:custGeom>
              <a:solidFill>
                <a:srgbClr val="E6EAF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1" name="Google Shape;1221;p35"/>
              <p:cNvSpPr/>
              <p:nvPr/>
            </p:nvSpPr>
            <p:spPr>
              <a:xfrm>
                <a:off x="4529994" y="3377088"/>
                <a:ext cx="38100" cy="38100"/>
              </a:xfrm>
              <a:custGeom>
                <a:avLst/>
                <a:gdLst/>
                <a:ahLst/>
                <a:cxnLst/>
                <a:rect l="l" t="t" r="r" b="b"/>
                <a:pathLst>
                  <a:path w="38100" h="38100" extrusionOk="0">
                    <a:moveTo>
                      <a:pt x="38100" y="19050"/>
                    </a:moveTo>
                    <a:cubicBezTo>
                      <a:pt x="38100" y="29623"/>
                      <a:pt x="29528" y="38100"/>
                      <a:pt x="19050" y="38100"/>
                    </a:cubicBezTo>
                    <a:cubicBezTo>
                      <a:pt x="8572" y="38100"/>
                      <a:pt x="0" y="29528"/>
                      <a:pt x="0" y="19050"/>
                    </a:cubicBezTo>
                    <a:cubicBezTo>
                      <a:pt x="0" y="8573"/>
                      <a:pt x="8572" y="0"/>
                      <a:pt x="19050" y="0"/>
                    </a:cubicBezTo>
                    <a:cubicBezTo>
                      <a:pt x="29528" y="0"/>
                      <a:pt x="38100" y="8573"/>
                      <a:pt x="38100" y="19050"/>
                    </a:cubicBezTo>
                    <a:close/>
                  </a:path>
                </a:pathLst>
              </a:custGeom>
              <a:solidFill>
                <a:srgbClr val="E6EAF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222" name="Google Shape;1222;p35"/>
          <p:cNvGrpSpPr/>
          <p:nvPr/>
        </p:nvGrpSpPr>
        <p:grpSpPr>
          <a:xfrm>
            <a:off x="8377144" y="1093568"/>
            <a:ext cx="33124" cy="442802"/>
            <a:chOff x="10809827" y="4402455"/>
            <a:chExt cx="24764" cy="330993"/>
          </a:xfrm>
        </p:grpSpPr>
        <p:sp>
          <p:nvSpPr>
            <p:cNvPr id="1223" name="Google Shape;1223;p35"/>
            <p:cNvSpPr/>
            <p:nvPr/>
          </p:nvSpPr>
          <p:spPr>
            <a:xfrm>
              <a:off x="10822209" y="4414266"/>
              <a:ext cx="9525" cy="307467"/>
            </a:xfrm>
            <a:custGeom>
              <a:avLst/>
              <a:gdLst/>
              <a:ahLst/>
              <a:cxnLst/>
              <a:rect l="l" t="t" r="r" b="b"/>
              <a:pathLst>
                <a:path w="9525" h="307467" extrusionOk="0">
                  <a:moveTo>
                    <a:pt x="-1" y="307467"/>
                  </a:moveTo>
                  <a:lnTo>
                    <a:pt x="-1" y="0"/>
                  </a:lnTo>
                </a:path>
              </a:pathLst>
            </a:custGeom>
            <a:solidFill>
              <a:schemeClr val="accent4"/>
            </a:solidFill>
            <a:ln w="10950" cap="flat" cmpd="sng">
              <a:solidFill>
                <a:schemeClr val="accent4"/>
              </a:solidFill>
              <a:prstDash val="dashDot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4" name="Google Shape;1224;p35"/>
            <p:cNvSpPr/>
            <p:nvPr/>
          </p:nvSpPr>
          <p:spPr>
            <a:xfrm>
              <a:off x="10809827" y="4708683"/>
              <a:ext cx="24764" cy="24765"/>
            </a:xfrm>
            <a:custGeom>
              <a:avLst/>
              <a:gdLst/>
              <a:ahLst/>
              <a:cxnLst/>
              <a:rect l="l" t="t" r="r" b="b"/>
              <a:pathLst>
                <a:path w="24764" h="24765" extrusionOk="0">
                  <a:moveTo>
                    <a:pt x="24765" y="12382"/>
                  </a:moveTo>
                  <a:cubicBezTo>
                    <a:pt x="24765" y="19240"/>
                    <a:pt x="19241" y="24765"/>
                    <a:pt x="12382" y="24765"/>
                  </a:cubicBezTo>
                  <a:cubicBezTo>
                    <a:pt x="5524" y="24765"/>
                    <a:pt x="0" y="19240"/>
                    <a:pt x="0" y="12382"/>
                  </a:cubicBezTo>
                  <a:cubicBezTo>
                    <a:pt x="0" y="5524"/>
                    <a:pt x="5524" y="0"/>
                    <a:pt x="12382" y="0"/>
                  </a:cubicBezTo>
                  <a:cubicBezTo>
                    <a:pt x="19241" y="0"/>
                    <a:pt x="24765" y="5524"/>
                    <a:pt x="24765" y="12382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5" name="Google Shape;1225;p35"/>
            <p:cNvSpPr/>
            <p:nvPr/>
          </p:nvSpPr>
          <p:spPr>
            <a:xfrm>
              <a:off x="10809827" y="4402455"/>
              <a:ext cx="24764" cy="24764"/>
            </a:xfrm>
            <a:custGeom>
              <a:avLst/>
              <a:gdLst/>
              <a:ahLst/>
              <a:cxnLst/>
              <a:rect l="l" t="t" r="r" b="b"/>
              <a:pathLst>
                <a:path w="24764" h="24764" extrusionOk="0">
                  <a:moveTo>
                    <a:pt x="24765" y="12382"/>
                  </a:moveTo>
                  <a:cubicBezTo>
                    <a:pt x="24765" y="5524"/>
                    <a:pt x="19241" y="0"/>
                    <a:pt x="12382" y="0"/>
                  </a:cubicBezTo>
                  <a:cubicBezTo>
                    <a:pt x="5524" y="0"/>
                    <a:pt x="0" y="5524"/>
                    <a:pt x="0" y="12382"/>
                  </a:cubicBezTo>
                  <a:cubicBezTo>
                    <a:pt x="0" y="19240"/>
                    <a:pt x="5524" y="24765"/>
                    <a:pt x="12382" y="24765"/>
                  </a:cubicBezTo>
                  <a:cubicBezTo>
                    <a:pt x="19241" y="24765"/>
                    <a:pt x="24765" y="19240"/>
                    <a:pt x="24765" y="12382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26" name="Google Shape;1226;p35"/>
          <p:cNvGrpSpPr/>
          <p:nvPr/>
        </p:nvGrpSpPr>
        <p:grpSpPr>
          <a:xfrm rot="-5400000">
            <a:off x="8079918" y="1536387"/>
            <a:ext cx="18197" cy="243247"/>
            <a:chOff x="10809827" y="4402455"/>
            <a:chExt cx="24764" cy="330993"/>
          </a:xfrm>
        </p:grpSpPr>
        <p:sp>
          <p:nvSpPr>
            <p:cNvPr id="1227" name="Google Shape;1227;p35"/>
            <p:cNvSpPr/>
            <p:nvPr/>
          </p:nvSpPr>
          <p:spPr>
            <a:xfrm>
              <a:off x="10822209" y="4414266"/>
              <a:ext cx="9525" cy="307467"/>
            </a:xfrm>
            <a:custGeom>
              <a:avLst/>
              <a:gdLst/>
              <a:ahLst/>
              <a:cxnLst/>
              <a:rect l="l" t="t" r="r" b="b"/>
              <a:pathLst>
                <a:path w="9525" h="307467" extrusionOk="0">
                  <a:moveTo>
                    <a:pt x="-1" y="307467"/>
                  </a:moveTo>
                  <a:lnTo>
                    <a:pt x="-1" y="0"/>
                  </a:lnTo>
                </a:path>
              </a:pathLst>
            </a:custGeom>
            <a:solidFill>
              <a:schemeClr val="accent4"/>
            </a:solidFill>
            <a:ln w="10950" cap="flat" cmpd="sng">
              <a:solidFill>
                <a:schemeClr val="accent4"/>
              </a:solidFill>
              <a:prstDash val="dashDot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8" name="Google Shape;1228;p35"/>
            <p:cNvSpPr/>
            <p:nvPr/>
          </p:nvSpPr>
          <p:spPr>
            <a:xfrm>
              <a:off x="10809827" y="4708683"/>
              <a:ext cx="24764" cy="24765"/>
            </a:xfrm>
            <a:custGeom>
              <a:avLst/>
              <a:gdLst/>
              <a:ahLst/>
              <a:cxnLst/>
              <a:rect l="l" t="t" r="r" b="b"/>
              <a:pathLst>
                <a:path w="24764" h="24765" extrusionOk="0">
                  <a:moveTo>
                    <a:pt x="24765" y="12382"/>
                  </a:moveTo>
                  <a:cubicBezTo>
                    <a:pt x="24765" y="19240"/>
                    <a:pt x="19241" y="24765"/>
                    <a:pt x="12382" y="24765"/>
                  </a:cubicBezTo>
                  <a:cubicBezTo>
                    <a:pt x="5524" y="24765"/>
                    <a:pt x="0" y="19240"/>
                    <a:pt x="0" y="12382"/>
                  </a:cubicBezTo>
                  <a:cubicBezTo>
                    <a:pt x="0" y="5524"/>
                    <a:pt x="5524" y="0"/>
                    <a:pt x="12382" y="0"/>
                  </a:cubicBezTo>
                  <a:cubicBezTo>
                    <a:pt x="19241" y="0"/>
                    <a:pt x="24765" y="5524"/>
                    <a:pt x="24765" y="12382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9" name="Google Shape;1229;p35"/>
            <p:cNvSpPr/>
            <p:nvPr/>
          </p:nvSpPr>
          <p:spPr>
            <a:xfrm>
              <a:off x="10809827" y="4402455"/>
              <a:ext cx="24764" cy="24764"/>
            </a:xfrm>
            <a:custGeom>
              <a:avLst/>
              <a:gdLst/>
              <a:ahLst/>
              <a:cxnLst/>
              <a:rect l="l" t="t" r="r" b="b"/>
              <a:pathLst>
                <a:path w="24764" h="24764" extrusionOk="0">
                  <a:moveTo>
                    <a:pt x="24765" y="12382"/>
                  </a:moveTo>
                  <a:cubicBezTo>
                    <a:pt x="24765" y="5524"/>
                    <a:pt x="19241" y="0"/>
                    <a:pt x="12382" y="0"/>
                  </a:cubicBezTo>
                  <a:cubicBezTo>
                    <a:pt x="5524" y="0"/>
                    <a:pt x="0" y="5524"/>
                    <a:pt x="0" y="12382"/>
                  </a:cubicBezTo>
                  <a:cubicBezTo>
                    <a:pt x="0" y="19240"/>
                    <a:pt x="5524" y="24765"/>
                    <a:pt x="12382" y="24765"/>
                  </a:cubicBezTo>
                  <a:cubicBezTo>
                    <a:pt x="19241" y="24765"/>
                    <a:pt x="24765" y="19240"/>
                    <a:pt x="24765" y="12382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230" name="Google Shape;1230;p35"/>
          <p:cNvCxnSpPr>
            <a:stCxn id="1116" idx="0"/>
            <a:endCxn id="1117" idx="0"/>
          </p:cNvCxnSpPr>
          <p:nvPr/>
        </p:nvCxnSpPr>
        <p:spPr>
          <a:xfrm rot="-5400000" flipH="1">
            <a:off x="4578618" y="-3176937"/>
            <a:ext cx="600" cy="7629300"/>
          </a:xfrm>
          <a:prstGeom prst="bentConnector3">
            <a:avLst>
              <a:gd name="adj1" fmla="val -73522917"/>
            </a:avLst>
          </a:prstGeom>
          <a:noFill/>
          <a:ln w="19050" cap="flat" cmpd="sng">
            <a:solidFill>
              <a:schemeClr val="accent4"/>
            </a:solidFill>
            <a:prstDash val="dashDot"/>
            <a:round/>
            <a:headEnd type="oval" w="med" len="med"/>
            <a:tailEnd type="oval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30"/>
          <p:cNvSpPr/>
          <p:nvPr/>
        </p:nvSpPr>
        <p:spPr>
          <a:xfrm rot="-7219687" flipH="1">
            <a:off x="-1095655" y="408466"/>
            <a:ext cx="5219277" cy="4707906"/>
          </a:xfrm>
          <a:custGeom>
            <a:avLst/>
            <a:gdLst/>
            <a:ahLst/>
            <a:cxnLst/>
            <a:rect l="l" t="t" r="r" b="b"/>
            <a:pathLst>
              <a:path w="39315" h="31790" extrusionOk="0">
                <a:moveTo>
                  <a:pt x="21370" y="0"/>
                </a:moveTo>
                <a:cubicBezTo>
                  <a:pt x="19245" y="0"/>
                  <a:pt x="16609" y="420"/>
                  <a:pt x="13994" y="1929"/>
                </a:cubicBezTo>
                <a:cubicBezTo>
                  <a:pt x="8094" y="5332"/>
                  <a:pt x="5120" y="12086"/>
                  <a:pt x="2561" y="17498"/>
                </a:cubicBezTo>
                <a:cubicBezTo>
                  <a:pt x="0" y="22912"/>
                  <a:pt x="1474" y="28410"/>
                  <a:pt x="5979" y="30920"/>
                </a:cubicBezTo>
                <a:cubicBezTo>
                  <a:pt x="7113" y="31551"/>
                  <a:pt x="8155" y="31789"/>
                  <a:pt x="9181" y="31789"/>
                </a:cubicBezTo>
                <a:cubicBezTo>
                  <a:pt x="12232" y="31789"/>
                  <a:pt x="15135" y="29683"/>
                  <a:pt x="19863" y="29548"/>
                </a:cubicBezTo>
                <a:cubicBezTo>
                  <a:pt x="20630" y="29526"/>
                  <a:pt x="21329" y="29520"/>
                  <a:pt x="21975" y="29520"/>
                </a:cubicBezTo>
                <a:cubicBezTo>
                  <a:pt x="22766" y="29520"/>
                  <a:pt x="23477" y="29529"/>
                  <a:pt x="24134" y="29529"/>
                </a:cubicBezTo>
                <a:cubicBezTo>
                  <a:pt x="27359" y="29529"/>
                  <a:pt x="29297" y="29308"/>
                  <a:pt x="33123" y="26702"/>
                </a:cubicBezTo>
                <a:cubicBezTo>
                  <a:pt x="38366" y="23130"/>
                  <a:pt x="39314" y="14704"/>
                  <a:pt x="35179" y="8470"/>
                </a:cubicBezTo>
                <a:cubicBezTo>
                  <a:pt x="31041" y="2236"/>
                  <a:pt x="25903" y="663"/>
                  <a:pt x="25903" y="663"/>
                </a:cubicBezTo>
                <a:cubicBezTo>
                  <a:pt x="25903" y="663"/>
                  <a:pt x="24040" y="0"/>
                  <a:pt x="21370" y="0"/>
                </a:cubicBezTo>
                <a:close/>
              </a:path>
            </a:pathLst>
          </a:custGeom>
          <a:solidFill>
            <a:srgbClr val="000000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6" name="Google Shape;966;p30"/>
          <p:cNvSpPr txBox="1">
            <a:spLocks noGrp="1"/>
          </p:cNvSpPr>
          <p:nvPr>
            <p:ph type="title"/>
          </p:nvPr>
        </p:nvSpPr>
        <p:spPr>
          <a:xfrm>
            <a:off x="4047175" y="2221454"/>
            <a:ext cx="4697638" cy="22816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Enhancing Input</a:t>
            </a:r>
            <a:br>
              <a:rPr lang="en-US" dirty="0"/>
            </a:br>
            <a:endParaRPr dirty="0"/>
          </a:p>
        </p:txBody>
      </p:sp>
      <p:sp>
        <p:nvSpPr>
          <p:cNvPr id="967" name="Google Shape;967;p30"/>
          <p:cNvSpPr txBox="1">
            <a:spLocks noGrp="1"/>
          </p:cNvSpPr>
          <p:nvPr>
            <p:ph type="title" idx="2"/>
          </p:nvPr>
        </p:nvSpPr>
        <p:spPr>
          <a:xfrm>
            <a:off x="4047175" y="1321975"/>
            <a:ext cx="12357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pic>
        <p:nvPicPr>
          <p:cNvPr id="968" name="Google Shape;968;p30"/>
          <p:cNvPicPr preferRelativeResize="0">
            <a:picLocks noGrp="1"/>
          </p:cNvPicPr>
          <p:nvPr>
            <p:ph type="pic" idx="3"/>
          </p:nvPr>
        </p:nvPicPr>
        <p:blipFill>
          <a:blip r:embed="rId3"/>
          <a:srcRect l="25000" r="25000"/>
          <a:stretch/>
        </p:blipFill>
        <p:spPr>
          <a:xfrm>
            <a:off x="484625" y="1076550"/>
            <a:ext cx="2990400" cy="2990400"/>
          </a:xfrm>
          <a:prstGeom prst="roundRect">
            <a:avLst>
              <a:gd name="adj" fmla="val 16667"/>
            </a:avLst>
          </a:prstGeom>
        </p:spPr>
      </p:pic>
      <p:grpSp>
        <p:nvGrpSpPr>
          <p:cNvPr id="969" name="Google Shape;969;p30"/>
          <p:cNvGrpSpPr/>
          <p:nvPr/>
        </p:nvGrpSpPr>
        <p:grpSpPr>
          <a:xfrm>
            <a:off x="7441503" y="289852"/>
            <a:ext cx="1366913" cy="1382099"/>
            <a:chOff x="6568493" y="8"/>
            <a:chExt cx="1820608" cy="1840590"/>
          </a:xfrm>
        </p:grpSpPr>
        <p:sp>
          <p:nvSpPr>
            <p:cNvPr id="970" name="Google Shape;970;p30"/>
            <p:cNvSpPr/>
            <p:nvPr/>
          </p:nvSpPr>
          <p:spPr>
            <a:xfrm>
              <a:off x="6737915" y="169351"/>
              <a:ext cx="1651185" cy="1671247"/>
            </a:xfrm>
            <a:custGeom>
              <a:avLst/>
              <a:gdLst/>
              <a:ahLst/>
              <a:cxnLst/>
              <a:rect l="l" t="t" r="r" b="b"/>
              <a:pathLst>
                <a:path w="1959864" h="1983676" extrusionOk="0">
                  <a:moveTo>
                    <a:pt x="1868520" y="0"/>
                  </a:moveTo>
                  <a:lnTo>
                    <a:pt x="91345" y="0"/>
                  </a:lnTo>
                  <a:cubicBezTo>
                    <a:pt x="40958" y="0"/>
                    <a:pt x="0" y="40958"/>
                    <a:pt x="0" y="91345"/>
                  </a:cubicBezTo>
                  <a:lnTo>
                    <a:pt x="0" y="1892427"/>
                  </a:lnTo>
                  <a:cubicBezTo>
                    <a:pt x="0" y="1942814"/>
                    <a:pt x="40958" y="1983677"/>
                    <a:pt x="91345" y="1983677"/>
                  </a:cubicBezTo>
                  <a:lnTo>
                    <a:pt x="1868520" y="1983677"/>
                  </a:lnTo>
                  <a:cubicBezTo>
                    <a:pt x="1918906" y="1983677"/>
                    <a:pt x="1959864" y="1942814"/>
                    <a:pt x="1959864" y="1892427"/>
                  </a:cubicBezTo>
                  <a:lnTo>
                    <a:pt x="1959864" y="91345"/>
                  </a:lnTo>
                  <a:cubicBezTo>
                    <a:pt x="1959864" y="40958"/>
                    <a:pt x="1918906" y="0"/>
                    <a:pt x="18685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1" name="Google Shape;971;p30"/>
            <p:cNvSpPr/>
            <p:nvPr/>
          </p:nvSpPr>
          <p:spPr>
            <a:xfrm>
              <a:off x="6653203" y="8"/>
              <a:ext cx="1651185" cy="1671247"/>
            </a:xfrm>
            <a:custGeom>
              <a:avLst/>
              <a:gdLst/>
              <a:ahLst/>
              <a:cxnLst/>
              <a:rect l="l" t="t" r="r" b="b"/>
              <a:pathLst>
                <a:path w="1959864" h="1983676" extrusionOk="0">
                  <a:moveTo>
                    <a:pt x="1868519" y="0"/>
                  </a:moveTo>
                  <a:lnTo>
                    <a:pt x="91345" y="0"/>
                  </a:lnTo>
                  <a:cubicBezTo>
                    <a:pt x="40958" y="0"/>
                    <a:pt x="0" y="40958"/>
                    <a:pt x="0" y="91345"/>
                  </a:cubicBezTo>
                  <a:lnTo>
                    <a:pt x="0" y="1892427"/>
                  </a:lnTo>
                  <a:cubicBezTo>
                    <a:pt x="0" y="1942814"/>
                    <a:pt x="40958" y="1983677"/>
                    <a:pt x="91345" y="1983677"/>
                  </a:cubicBezTo>
                  <a:lnTo>
                    <a:pt x="1868519" y="1983677"/>
                  </a:lnTo>
                  <a:cubicBezTo>
                    <a:pt x="1918907" y="1983677"/>
                    <a:pt x="1959865" y="1942814"/>
                    <a:pt x="1959865" y="1892427"/>
                  </a:cubicBezTo>
                  <a:lnTo>
                    <a:pt x="1959865" y="91345"/>
                  </a:lnTo>
                  <a:cubicBezTo>
                    <a:pt x="1959865" y="40958"/>
                    <a:pt x="1918907" y="0"/>
                    <a:pt x="18685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972" name="Google Shape;972;p30"/>
            <p:cNvGrpSpPr/>
            <p:nvPr/>
          </p:nvGrpSpPr>
          <p:grpSpPr>
            <a:xfrm>
              <a:off x="6568493" y="84720"/>
              <a:ext cx="1649109" cy="1669065"/>
              <a:chOff x="8921020" y="472154"/>
              <a:chExt cx="1959958" cy="1983676"/>
            </a:xfrm>
          </p:grpSpPr>
          <p:sp>
            <p:nvSpPr>
              <p:cNvPr id="973" name="Google Shape;973;p30"/>
              <p:cNvSpPr/>
              <p:nvPr/>
            </p:nvSpPr>
            <p:spPr>
              <a:xfrm>
                <a:off x="8921114" y="472154"/>
                <a:ext cx="1959864" cy="1983676"/>
              </a:xfrm>
              <a:custGeom>
                <a:avLst/>
                <a:gdLst/>
                <a:ahLst/>
                <a:cxnLst/>
                <a:rect l="l" t="t" r="r" b="b"/>
                <a:pathLst>
                  <a:path w="1959864" h="1983676" extrusionOk="0">
                    <a:moveTo>
                      <a:pt x="1959864" y="91345"/>
                    </a:moveTo>
                    <a:lnTo>
                      <a:pt x="1959864" y="1892427"/>
                    </a:lnTo>
                    <a:cubicBezTo>
                      <a:pt x="1959864" y="1942814"/>
                      <a:pt x="1918907" y="1983677"/>
                      <a:pt x="1868520" y="1983677"/>
                    </a:cubicBezTo>
                    <a:lnTo>
                      <a:pt x="91345" y="1983677"/>
                    </a:lnTo>
                    <a:cubicBezTo>
                      <a:pt x="40958" y="1983677"/>
                      <a:pt x="0" y="1942814"/>
                      <a:pt x="0" y="1892427"/>
                    </a:cubicBezTo>
                    <a:lnTo>
                      <a:pt x="0" y="91345"/>
                    </a:lnTo>
                    <a:cubicBezTo>
                      <a:pt x="0" y="40958"/>
                      <a:pt x="40958" y="0"/>
                      <a:pt x="91345" y="0"/>
                    </a:cubicBezTo>
                    <a:lnTo>
                      <a:pt x="1868520" y="0"/>
                    </a:lnTo>
                    <a:cubicBezTo>
                      <a:pt x="1918907" y="0"/>
                      <a:pt x="1959864" y="40958"/>
                      <a:pt x="1959864" y="9134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4" name="Google Shape;974;p30"/>
              <p:cNvSpPr/>
              <p:nvPr/>
            </p:nvSpPr>
            <p:spPr>
              <a:xfrm>
                <a:off x="8921020" y="472154"/>
                <a:ext cx="1959958" cy="172307"/>
              </a:xfrm>
              <a:custGeom>
                <a:avLst/>
                <a:gdLst/>
                <a:ahLst/>
                <a:cxnLst/>
                <a:rect l="l" t="t" r="r" b="b"/>
                <a:pathLst>
                  <a:path w="1959958" h="172307" extrusionOk="0">
                    <a:moveTo>
                      <a:pt x="1959959" y="91345"/>
                    </a:moveTo>
                    <a:lnTo>
                      <a:pt x="1959959" y="172307"/>
                    </a:lnTo>
                    <a:lnTo>
                      <a:pt x="0" y="172307"/>
                    </a:lnTo>
                    <a:lnTo>
                      <a:pt x="0" y="91345"/>
                    </a:lnTo>
                    <a:cubicBezTo>
                      <a:pt x="0" y="40958"/>
                      <a:pt x="40957" y="0"/>
                      <a:pt x="91344" y="0"/>
                    </a:cubicBezTo>
                    <a:lnTo>
                      <a:pt x="1868519" y="0"/>
                    </a:lnTo>
                    <a:cubicBezTo>
                      <a:pt x="1918906" y="0"/>
                      <a:pt x="1959864" y="40958"/>
                      <a:pt x="1959864" y="91345"/>
                    </a:cubicBezTo>
                    <a:close/>
                  </a:path>
                </a:pathLst>
              </a:custGeom>
              <a:solidFill>
                <a:srgbClr val="000000">
                  <a:alpha val="100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975" name="Google Shape;975;p30"/>
              <p:cNvGrpSpPr/>
              <p:nvPr/>
            </p:nvGrpSpPr>
            <p:grpSpPr>
              <a:xfrm>
                <a:off x="9011888" y="537781"/>
                <a:ext cx="255174" cy="64389"/>
                <a:chOff x="9011888" y="537781"/>
                <a:chExt cx="255174" cy="64389"/>
              </a:xfrm>
            </p:grpSpPr>
            <p:sp>
              <p:nvSpPr>
                <p:cNvPr id="976" name="Google Shape;976;p30"/>
                <p:cNvSpPr/>
                <p:nvPr/>
              </p:nvSpPr>
              <p:spPr>
                <a:xfrm>
                  <a:off x="9202673" y="537781"/>
                  <a:ext cx="64389" cy="64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89" h="64389" extrusionOk="0">
                      <a:moveTo>
                        <a:pt x="64389" y="32195"/>
                      </a:moveTo>
                      <a:cubicBezTo>
                        <a:pt x="64389" y="50006"/>
                        <a:pt x="50006" y="64389"/>
                        <a:pt x="32195" y="64389"/>
                      </a:cubicBezTo>
                      <a:cubicBezTo>
                        <a:pt x="14383" y="64389"/>
                        <a:pt x="0" y="50006"/>
                        <a:pt x="0" y="32195"/>
                      </a:cubicBezTo>
                      <a:cubicBezTo>
                        <a:pt x="0" y="14383"/>
                        <a:pt x="14383" y="0"/>
                        <a:pt x="32195" y="0"/>
                      </a:cubicBezTo>
                      <a:cubicBezTo>
                        <a:pt x="50006" y="0"/>
                        <a:pt x="64389" y="14383"/>
                        <a:pt x="64389" y="3219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77" name="Google Shape;977;p30"/>
                <p:cNvSpPr/>
                <p:nvPr/>
              </p:nvSpPr>
              <p:spPr>
                <a:xfrm>
                  <a:off x="9107233" y="537781"/>
                  <a:ext cx="64389" cy="64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89" h="64389" extrusionOk="0">
                      <a:moveTo>
                        <a:pt x="64389" y="32195"/>
                      </a:moveTo>
                      <a:cubicBezTo>
                        <a:pt x="64389" y="50006"/>
                        <a:pt x="50006" y="64389"/>
                        <a:pt x="32195" y="64389"/>
                      </a:cubicBezTo>
                      <a:cubicBezTo>
                        <a:pt x="14383" y="64389"/>
                        <a:pt x="0" y="50006"/>
                        <a:pt x="0" y="32195"/>
                      </a:cubicBezTo>
                      <a:cubicBezTo>
                        <a:pt x="0" y="14383"/>
                        <a:pt x="14383" y="0"/>
                        <a:pt x="32195" y="0"/>
                      </a:cubicBezTo>
                      <a:cubicBezTo>
                        <a:pt x="50006" y="0"/>
                        <a:pt x="64389" y="14383"/>
                        <a:pt x="64389" y="3219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78" name="Google Shape;978;p30"/>
                <p:cNvSpPr/>
                <p:nvPr/>
              </p:nvSpPr>
              <p:spPr>
                <a:xfrm>
                  <a:off x="9011888" y="537781"/>
                  <a:ext cx="64389" cy="64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89" h="64389" extrusionOk="0">
                      <a:moveTo>
                        <a:pt x="64389" y="32195"/>
                      </a:moveTo>
                      <a:cubicBezTo>
                        <a:pt x="64389" y="50006"/>
                        <a:pt x="50006" y="64389"/>
                        <a:pt x="32195" y="64389"/>
                      </a:cubicBezTo>
                      <a:cubicBezTo>
                        <a:pt x="14383" y="64389"/>
                        <a:pt x="0" y="50006"/>
                        <a:pt x="0" y="32195"/>
                      </a:cubicBezTo>
                      <a:cubicBezTo>
                        <a:pt x="0" y="14383"/>
                        <a:pt x="14383" y="0"/>
                        <a:pt x="32195" y="0"/>
                      </a:cubicBezTo>
                      <a:cubicBezTo>
                        <a:pt x="50006" y="0"/>
                        <a:pt x="64389" y="14383"/>
                        <a:pt x="64389" y="32195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979" name="Google Shape;979;p30"/>
            <p:cNvGrpSpPr/>
            <p:nvPr/>
          </p:nvGrpSpPr>
          <p:grpSpPr>
            <a:xfrm>
              <a:off x="6795939" y="406335"/>
              <a:ext cx="1194216" cy="1228757"/>
              <a:chOff x="9191339" y="854392"/>
              <a:chExt cx="1419320" cy="1460372"/>
            </a:xfrm>
          </p:grpSpPr>
          <p:grpSp>
            <p:nvGrpSpPr>
              <p:cNvPr id="980" name="Google Shape;980;p30"/>
              <p:cNvGrpSpPr/>
              <p:nvPr/>
            </p:nvGrpSpPr>
            <p:grpSpPr>
              <a:xfrm>
                <a:off x="9191339" y="1884045"/>
                <a:ext cx="604932" cy="420243"/>
                <a:chOff x="9191339" y="1884045"/>
                <a:chExt cx="604932" cy="420243"/>
              </a:xfrm>
            </p:grpSpPr>
            <p:sp>
              <p:nvSpPr>
                <p:cNvPr id="981" name="Google Shape;981;p30"/>
                <p:cNvSpPr/>
                <p:nvPr/>
              </p:nvSpPr>
              <p:spPr>
                <a:xfrm>
                  <a:off x="9191339" y="1884045"/>
                  <a:ext cx="237077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077" h="52959" extrusionOk="0">
                      <a:moveTo>
                        <a:pt x="0" y="0"/>
                      </a:moveTo>
                      <a:lnTo>
                        <a:pt x="237077" y="0"/>
                      </a:lnTo>
                      <a:lnTo>
                        <a:pt x="237077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2" name="Google Shape;982;p30"/>
                <p:cNvSpPr/>
                <p:nvPr/>
              </p:nvSpPr>
              <p:spPr>
                <a:xfrm>
                  <a:off x="9449466" y="1884045"/>
                  <a:ext cx="182498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498" h="52959" extrusionOk="0">
                      <a:moveTo>
                        <a:pt x="0" y="0"/>
                      </a:moveTo>
                      <a:lnTo>
                        <a:pt x="182499" y="0"/>
                      </a:lnTo>
                      <a:lnTo>
                        <a:pt x="182499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3" name="Google Shape;983;p30"/>
                <p:cNvSpPr/>
                <p:nvPr/>
              </p:nvSpPr>
              <p:spPr>
                <a:xfrm>
                  <a:off x="9651396" y="1884045"/>
                  <a:ext cx="144875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875" h="52959" extrusionOk="0">
                      <a:moveTo>
                        <a:pt x="0" y="0"/>
                      </a:moveTo>
                      <a:lnTo>
                        <a:pt x="144876" y="0"/>
                      </a:lnTo>
                      <a:lnTo>
                        <a:pt x="144876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4" name="Google Shape;984;p30"/>
                <p:cNvSpPr/>
                <p:nvPr/>
              </p:nvSpPr>
              <p:spPr>
                <a:xfrm>
                  <a:off x="9308306" y="2006536"/>
                  <a:ext cx="487965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965" h="52959" extrusionOk="0">
                      <a:moveTo>
                        <a:pt x="0" y="0"/>
                      </a:moveTo>
                      <a:lnTo>
                        <a:pt x="487966" y="0"/>
                      </a:lnTo>
                      <a:lnTo>
                        <a:pt x="487966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5" name="Google Shape;985;p30"/>
                <p:cNvSpPr/>
                <p:nvPr/>
              </p:nvSpPr>
              <p:spPr>
                <a:xfrm>
                  <a:off x="9191339" y="2006536"/>
                  <a:ext cx="89630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630" h="52959" extrusionOk="0">
                      <a:moveTo>
                        <a:pt x="0" y="0"/>
                      </a:moveTo>
                      <a:lnTo>
                        <a:pt x="89630" y="0"/>
                      </a:lnTo>
                      <a:lnTo>
                        <a:pt x="89630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6" name="Google Shape;986;p30"/>
                <p:cNvSpPr/>
                <p:nvPr/>
              </p:nvSpPr>
              <p:spPr>
                <a:xfrm>
                  <a:off x="9460325" y="2128932"/>
                  <a:ext cx="230790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790" h="52959" extrusionOk="0">
                      <a:moveTo>
                        <a:pt x="0" y="0"/>
                      </a:moveTo>
                      <a:lnTo>
                        <a:pt x="230791" y="0"/>
                      </a:lnTo>
                      <a:lnTo>
                        <a:pt x="230791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7" name="Google Shape;987;p30"/>
                <p:cNvSpPr/>
                <p:nvPr/>
              </p:nvSpPr>
              <p:spPr>
                <a:xfrm>
                  <a:off x="9713023" y="2128932"/>
                  <a:ext cx="83248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248" h="52959" extrusionOk="0">
                      <a:moveTo>
                        <a:pt x="0" y="0"/>
                      </a:moveTo>
                      <a:lnTo>
                        <a:pt x="83248" y="0"/>
                      </a:lnTo>
                      <a:lnTo>
                        <a:pt x="83248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8" name="Google Shape;988;p30"/>
                <p:cNvSpPr/>
                <p:nvPr/>
              </p:nvSpPr>
              <p:spPr>
                <a:xfrm>
                  <a:off x="9191339" y="2128932"/>
                  <a:ext cx="247935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935" h="52959" extrusionOk="0">
                      <a:moveTo>
                        <a:pt x="0" y="0"/>
                      </a:moveTo>
                      <a:lnTo>
                        <a:pt x="247936" y="0"/>
                      </a:lnTo>
                      <a:lnTo>
                        <a:pt x="247936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9" name="Google Shape;989;p30"/>
                <p:cNvSpPr/>
                <p:nvPr/>
              </p:nvSpPr>
              <p:spPr>
                <a:xfrm>
                  <a:off x="9365170" y="2251329"/>
                  <a:ext cx="200977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977" h="52959" extrusionOk="0">
                      <a:moveTo>
                        <a:pt x="0" y="0"/>
                      </a:moveTo>
                      <a:lnTo>
                        <a:pt x="200977" y="0"/>
                      </a:lnTo>
                      <a:lnTo>
                        <a:pt x="200977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0" name="Google Shape;990;p30"/>
                <p:cNvSpPr/>
                <p:nvPr/>
              </p:nvSpPr>
              <p:spPr>
                <a:xfrm>
                  <a:off x="9191339" y="2251329"/>
                  <a:ext cx="151256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256" h="52959" extrusionOk="0">
                      <a:moveTo>
                        <a:pt x="0" y="0"/>
                      </a:moveTo>
                      <a:lnTo>
                        <a:pt x="151257" y="0"/>
                      </a:lnTo>
                      <a:lnTo>
                        <a:pt x="151257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991" name="Google Shape;991;p30"/>
              <p:cNvGrpSpPr/>
              <p:nvPr/>
            </p:nvGrpSpPr>
            <p:grpSpPr>
              <a:xfrm>
                <a:off x="10004774" y="854392"/>
                <a:ext cx="604932" cy="420243"/>
                <a:chOff x="10004774" y="854392"/>
                <a:chExt cx="604932" cy="420243"/>
              </a:xfrm>
            </p:grpSpPr>
            <p:sp>
              <p:nvSpPr>
                <p:cNvPr id="992" name="Google Shape;992;p30"/>
                <p:cNvSpPr/>
                <p:nvPr/>
              </p:nvSpPr>
              <p:spPr>
                <a:xfrm>
                  <a:off x="10004774" y="854392"/>
                  <a:ext cx="237077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077" h="52959" extrusionOk="0">
                      <a:moveTo>
                        <a:pt x="0" y="0"/>
                      </a:moveTo>
                      <a:lnTo>
                        <a:pt x="237077" y="0"/>
                      </a:lnTo>
                      <a:lnTo>
                        <a:pt x="237077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3" name="Google Shape;993;p30"/>
                <p:cNvSpPr/>
                <p:nvPr/>
              </p:nvSpPr>
              <p:spPr>
                <a:xfrm>
                  <a:off x="10262901" y="854392"/>
                  <a:ext cx="182498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498" h="52959" extrusionOk="0">
                      <a:moveTo>
                        <a:pt x="0" y="0"/>
                      </a:moveTo>
                      <a:lnTo>
                        <a:pt x="182498" y="0"/>
                      </a:lnTo>
                      <a:lnTo>
                        <a:pt x="182498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4" name="Google Shape;994;p30"/>
                <p:cNvSpPr/>
                <p:nvPr/>
              </p:nvSpPr>
              <p:spPr>
                <a:xfrm>
                  <a:off x="10464831" y="854392"/>
                  <a:ext cx="144875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875" h="52959" extrusionOk="0">
                      <a:moveTo>
                        <a:pt x="0" y="0"/>
                      </a:moveTo>
                      <a:lnTo>
                        <a:pt x="144875" y="0"/>
                      </a:lnTo>
                      <a:lnTo>
                        <a:pt x="144875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5" name="Google Shape;995;p30"/>
                <p:cNvSpPr/>
                <p:nvPr/>
              </p:nvSpPr>
              <p:spPr>
                <a:xfrm>
                  <a:off x="10121741" y="976788"/>
                  <a:ext cx="487965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965" h="52959" extrusionOk="0">
                      <a:moveTo>
                        <a:pt x="0" y="0"/>
                      </a:moveTo>
                      <a:lnTo>
                        <a:pt x="487966" y="0"/>
                      </a:lnTo>
                      <a:lnTo>
                        <a:pt x="487966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6" name="Google Shape;996;p30"/>
                <p:cNvSpPr/>
                <p:nvPr/>
              </p:nvSpPr>
              <p:spPr>
                <a:xfrm>
                  <a:off x="10004774" y="976788"/>
                  <a:ext cx="89630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630" h="52959" extrusionOk="0">
                      <a:moveTo>
                        <a:pt x="0" y="0"/>
                      </a:moveTo>
                      <a:lnTo>
                        <a:pt x="89630" y="0"/>
                      </a:lnTo>
                      <a:lnTo>
                        <a:pt x="89630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7" name="Google Shape;997;p30"/>
                <p:cNvSpPr/>
                <p:nvPr/>
              </p:nvSpPr>
              <p:spPr>
                <a:xfrm>
                  <a:off x="10273760" y="1099280"/>
                  <a:ext cx="230790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790" h="52959" extrusionOk="0">
                      <a:moveTo>
                        <a:pt x="0" y="0"/>
                      </a:moveTo>
                      <a:lnTo>
                        <a:pt x="230790" y="0"/>
                      </a:lnTo>
                      <a:lnTo>
                        <a:pt x="230790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8" name="Google Shape;998;p30"/>
                <p:cNvSpPr/>
                <p:nvPr/>
              </p:nvSpPr>
              <p:spPr>
                <a:xfrm>
                  <a:off x="10526458" y="1099280"/>
                  <a:ext cx="83248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248" h="52959" extrusionOk="0">
                      <a:moveTo>
                        <a:pt x="0" y="0"/>
                      </a:moveTo>
                      <a:lnTo>
                        <a:pt x="83249" y="0"/>
                      </a:lnTo>
                      <a:lnTo>
                        <a:pt x="83249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9" name="Google Shape;999;p30"/>
                <p:cNvSpPr/>
                <p:nvPr/>
              </p:nvSpPr>
              <p:spPr>
                <a:xfrm>
                  <a:off x="10004774" y="1099280"/>
                  <a:ext cx="247935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935" h="52959" extrusionOk="0">
                      <a:moveTo>
                        <a:pt x="0" y="0"/>
                      </a:moveTo>
                      <a:lnTo>
                        <a:pt x="247936" y="0"/>
                      </a:lnTo>
                      <a:lnTo>
                        <a:pt x="247936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0" name="Google Shape;1000;p30"/>
                <p:cNvSpPr/>
                <p:nvPr/>
              </p:nvSpPr>
              <p:spPr>
                <a:xfrm>
                  <a:off x="10178700" y="1221676"/>
                  <a:ext cx="200977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977" h="52959" extrusionOk="0">
                      <a:moveTo>
                        <a:pt x="0" y="0"/>
                      </a:moveTo>
                      <a:lnTo>
                        <a:pt x="200977" y="0"/>
                      </a:lnTo>
                      <a:lnTo>
                        <a:pt x="200977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1" name="Google Shape;1001;p30"/>
                <p:cNvSpPr/>
                <p:nvPr/>
              </p:nvSpPr>
              <p:spPr>
                <a:xfrm>
                  <a:off x="10004774" y="1221676"/>
                  <a:ext cx="151256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256" h="52959" extrusionOk="0">
                      <a:moveTo>
                        <a:pt x="0" y="0"/>
                      </a:moveTo>
                      <a:lnTo>
                        <a:pt x="151257" y="0"/>
                      </a:lnTo>
                      <a:lnTo>
                        <a:pt x="151257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002" name="Google Shape;1002;p30"/>
              <p:cNvGrpSpPr/>
              <p:nvPr/>
            </p:nvGrpSpPr>
            <p:grpSpPr>
              <a:xfrm>
                <a:off x="10004774" y="1374362"/>
                <a:ext cx="604932" cy="303466"/>
                <a:chOff x="10004774" y="1374362"/>
                <a:chExt cx="604932" cy="303466"/>
              </a:xfrm>
            </p:grpSpPr>
            <p:sp>
              <p:nvSpPr>
                <p:cNvPr id="1003" name="Google Shape;1003;p30"/>
                <p:cNvSpPr/>
                <p:nvPr/>
              </p:nvSpPr>
              <p:spPr>
                <a:xfrm>
                  <a:off x="10004774" y="1374362"/>
                  <a:ext cx="237077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077" h="52959" extrusionOk="0">
                      <a:moveTo>
                        <a:pt x="0" y="0"/>
                      </a:moveTo>
                      <a:lnTo>
                        <a:pt x="237077" y="0"/>
                      </a:lnTo>
                      <a:lnTo>
                        <a:pt x="237077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4" name="Google Shape;1004;p30"/>
                <p:cNvSpPr/>
                <p:nvPr/>
              </p:nvSpPr>
              <p:spPr>
                <a:xfrm>
                  <a:off x="10262901" y="1374362"/>
                  <a:ext cx="182498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498" h="52959" extrusionOk="0">
                      <a:moveTo>
                        <a:pt x="0" y="0"/>
                      </a:moveTo>
                      <a:lnTo>
                        <a:pt x="182498" y="0"/>
                      </a:lnTo>
                      <a:lnTo>
                        <a:pt x="182498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5" name="Google Shape;1005;p30"/>
                <p:cNvSpPr/>
                <p:nvPr/>
              </p:nvSpPr>
              <p:spPr>
                <a:xfrm>
                  <a:off x="10464831" y="1374362"/>
                  <a:ext cx="144875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875" h="52959" extrusionOk="0">
                      <a:moveTo>
                        <a:pt x="0" y="0"/>
                      </a:moveTo>
                      <a:lnTo>
                        <a:pt x="144875" y="0"/>
                      </a:lnTo>
                      <a:lnTo>
                        <a:pt x="144875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6" name="Google Shape;1006;p30"/>
                <p:cNvSpPr/>
                <p:nvPr/>
              </p:nvSpPr>
              <p:spPr>
                <a:xfrm>
                  <a:off x="10273760" y="1502378"/>
                  <a:ext cx="230790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790" h="52959" extrusionOk="0">
                      <a:moveTo>
                        <a:pt x="0" y="0"/>
                      </a:moveTo>
                      <a:lnTo>
                        <a:pt x="230790" y="0"/>
                      </a:lnTo>
                      <a:lnTo>
                        <a:pt x="230790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7" name="Google Shape;1007;p30"/>
                <p:cNvSpPr/>
                <p:nvPr/>
              </p:nvSpPr>
              <p:spPr>
                <a:xfrm>
                  <a:off x="10526458" y="1502378"/>
                  <a:ext cx="83248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248" h="52959" extrusionOk="0">
                      <a:moveTo>
                        <a:pt x="0" y="0"/>
                      </a:moveTo>
                      <a:lnTo>
                        <a:pt x="83249" y="0"/>
                      </a:lnTo>
                      <a:lnTo>
                        <a:pt x="83249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8" name="Google Shape;1008;p30"/>
                <p:cNvSpPr/>
                <p:nvPr/>
              </p:nvSpPr>
              <p:spPr>
                <a:xfrm>
                  <a:off x="10004774" y="1502378"/>
                  <a:ext cx="247935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935" h="52959" extrusionOk="0">
                      <a:moveTo>
                        <a:pt x="0" y="0"/>
                      </a:moveTo>
                      <a:lnTo>
                        <a:pt x="247936" y="0"/>
                      </a:lnTo>
                      <a:lnTo>
                        <a:pt x="247936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9" name="Google Shape;1009;p30"/>
                <p:cNvSpPr/>
                <p:nvPr/>
              </p:nvSpPr>
              <p:spPr>
                <a:xfrm>
                  <a:off x="10178700" y="1624869"/>
                  <a:ext cx="200977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977" h="52959" extrusionOk="0">
                      <a:moveTo>
                        <a:pt x="0" y="0"/>
                      </a:moveTo>
                      <a:lnTo>
                        <a:pt x="200977" y="0"/>
                      </a:lnTo>
                      <a:lnTo>
                        <a:pt x="200977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10" name="Google Shape;1010;p30"/>
                <p:cNvSpPr/>
                <p:nvPr/>
              </p:nvSpPr>
              <p:spPr>
                <a:xfrm>
                  <a:off x="10004774" y="1624869"/>
                  <a:ext cx="151256" cy="5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256" h="52959" extrusionOk="0">
                      <a:moveTo>
                        <a:pt x="0" y="0"/>
                      </a:moveTo>
                      <a:lnTo>
                        <a:pt x="151257" y="0"/>
                      </a:lnTo>
                      <a:lnTo>
                        <a:pt x="151257" y="52959"/>
                      </a:lnTo>
                      <a:lnTo>
                        <a:pt x="0" y="5295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011" name="Google Shape;1011;p30"/>
              <p:cNvSpPr/>
              <p:nvPr/>
            </p:nvSpPr>
            <p:spPr>
              <a:xfrm>
                <a:off x="10004774" y="1875948"/>
                <a:ext cx="605885" cy="438816"/>
              </a:xfrm>
              <a:custGeom>
                <a:avLst/>
                <a:gdLst/>
                <a:ahLst/>
                <a:cxnLst/>
                <a:rect l="l" t="t" r="r" b="b"/>
                <a:pathLst>
                  <a:path w="605885" h="438816" extrusionOk="0">
                    <a:moveTo>
                      <a:pt x="572167" y="0"/>
                    </a:moveTo>
                    <a:cubicBezTo>
                      <a:pt x="590789" y="0"/>
                      <a:pt x="605885" y="15096"/>
                      <a:pt x="605885" y="33718"/>
                    </a:cubicBezTo>
                    <a:lnTo>
                      <a:pt x="605885" y="405098"/>
                    </a:lnTo>
                    <a:cubicBezTo>
                      <a:pt x="605885" y="423720"/>
                      <a:pt x="590789" y="438817"/>
                      <a:pt x="572167" y="438817"/>
                    </a:cubicBezTo>
                    <a:lnTo>
                      <a:pt x="33718" y="438817"/>
                    </a:lnTo>
                    <a:cubicBezTo>
                      <a:pt x="15096" y="438817"/>
                      <a:pt x="0" y="423720"/>
                      <a:pt x="0" y="405098"/>
                    </a:cubicBezTo>
                    <a:lnTo>
                      <a:pt x="0" y="33718"/>
                    </a:lnTo>
                    <a:cubicBezTo>
                      <a:pt x="0" y="15096"/>
                      <a:pt x="15096" y="0"/>
                      <a:pt x="3371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2" name="Google Shape;1012;p30"/>
              <p:cNvSpPr/>
              <p:nvPr/>
            </p:nvSpPr>
            <p:spPr>
              <a:xfrm>
                <a:off x="9191339" y="860202"/>
                <a:ext cx="605885" cy="815149"/>
              </a:xfrm>
              <a:custGeom>
                <a:avLst/>
                <a:gdLst/>
                <a:ahLst/>
                <a:cxnLst/>
                <a:rect l="l" t="t" r="r" b="b"/>
                <a:pathLst>
                  <a:path w="605885" h="815149" extrusionOk="0">
                    <a:moveTo>
                      <a:pt x="554260" y="0"/>
                    </a:moveTo>
                    <a:cubicBezTo>
                      <a:pt x="582772" y="0"/>
                      <a:pt x="605885" y="23114"/>
                      <a:pt x="605885" y="51625"/>
                    </a:cubicBezTo>
                    <a:lnTo>
                      <a:pt x="605885" y="763524"/>
                    </a:lnTo>
                    <a:cubicBezTo>
                      <a:pt x="605885" y="792036"/>
                      <a:pt x="582771" y="815150"/>
                      <a:pt x="554260" y="815150"/>
                    </a:cubicBezTo>
                    <a:lnTo>
                      <a:pt x="51625" y="815150"/>
                    </a:lnTo>
                    <a:cubicBezTo>
                      <a:pt x="23113" y="815150"/>
                      <a:pt x="0" y="792036"/>
                      <a:pt x="0" y="763524"/>
                    </a:cubicBezTo>
                    <a:lnTo>
                      <a:pt x="0" y="51625"/>
                    </a:lnTo>
                    <a:cubicBezTo>
                      <a:pt x="0" y="23114"/>
                      <a:pt x="23113" y="0"/>
                      <a:pt x="516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13" name="Google Shape;1013;p30"/>
            <p:cNvGrpSpPr/>
            <p:nvPr/>
          </p:nvGrpSpPr>
          <p:grpSpPr>
            <a:xfrm>
              <a:off x="6717319" y="354723"/>
              <a:ext cx="656533" cy="799751"/>
              <a:chOff x="9097899" y="793051"/>
              <a:chExt cx="780287" cy="950500"/>
            </a:xfrm>
          </p:grpSpPr>
          <p:grpSp>
            <p:nvGrpSpPr>
              <p:cNvPr id="1014" name="Google Shape;1014;p30"/>
              <p:cNvGrpSpPr/>
              <p:nvPr/>
            </p:nvGrpSpPr>
            <p:grpSpPr>
              <a:xfrm>
                <a:off x="9118758" y="814006"/>
                <a:ext cx="747999" cy="918020"/>
                <a:chOff x="9118758" y="814006"/>
                <a:chExt cx="747999" cy="918020"/>
              </a:xfrm>
            </p:grpSpPr>
            <p:sp>
              <p:nvSpPr>
                <p:cNvPr id="1015" name="Google Shape;1015;p30"/>
                <p:cNvSpPr/>
                <p:nvPr/>
              </p:nvSpPr>
              <p:spPr>
                <a:xfrm>
                  <a:off x="9131522" y="1722501"/>
                  <a:ext cx="700277" cy="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0277" h="9525" extrusionOk="0">
                      <a:moveTo>
                        <a:pt x="700278" y="0"/>
                      </a:moveTo>
                      <a:lnTo>
                        <a:pt x="0" y="0"/>
                      </a:lnTo>
                    </a:path>
                  </a:pathLst>
                </a:custGeom>
                <a:solidFill>
                  <a:schemeClr val="dk1"/>
                </a:solidFill>
                <a:ln w="12750" cap="rnd" cmpd="sng">
                  <a:solidFill>
                    <a:schemeClr val="dk1"/>
                  </a:solidFill>
                  <a:prstDash val="dashDot"/>
                  <a:miter lim="8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16" name="Google Shape;1016;p30"/>
                <p:cNvSpPr/>
                <p:nvPr/>
              </p:nvSpPr>
              <p:spPr>
                <a:xfrm>
                  <a:off x="9118758" y="826579"/>
                  <a:ext cx="9525" cy="8706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870680" extrusionOk="0">
                      <a:moveTo>
                        <a:pt x="0" y="870680"/>
                      </a:moveTo>
                      <a:lnTo>
                        <a:pt x="0" y="0"/>
                      </a:lnTo>
                    </a:path>
                  </a:pathLst>
                </a:custGeom>
                <a:solidFill>
                  <a:schemeClr val="dk1"/>
                </a:solidFill>
                <a:ln w="12750" cap="rnd" cmpd="sng">
                  <a:solidFill>
                    <a:schemeClr val="dk1"/>
                  </a:solidFill>
                  <a:prstDash val="dashDot"/>
                  <a:miter lim="8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17" name="Google Shape;1017;p30"/>
                <p:cNvSpPr/>
                <p:nvPr/>
              </p:nvSpPr>
              <p:spPr>
                <a:xfrm>
                  <a:off x="9144285" y="814006"/>
                  <a:ext cx="700277" cy="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0277" h="9525" extrusionOk="0">
                      <a:moveTo>
                        <a:pt x="0" y="0"/>
                      </a:moveTo>
                      <a:lnTo>
                        <a:pt x="700278" y="0"/>
                      </a:lnTo>
                    </a:path>
                  </a:pathLst>
                </a:custGeom>
                <a:solidFill>
                  <a:schemeClr val="dk1"/>
                </a:solidFill>
                <a:ln w="12750" cap="rnd" cmpd="sng">
                  <a:solidFill>
                    <a:schemeClr val="dk1"/>
                  </a:solidFill>
                  <a:prstDash val="dashDot"/>
                  <a:miter lim="8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18" name="Google Shape;1018;p30"/>
                <p:cNvSpPr/>
                <p:nvPr/>
              </p:nvSpPr>
              <p:spPr>
                <a:xfrm>
                  <a:off x="9857232" y="839247"/>
                  <a:ext cx="9525" cy="8706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870680" extrusionOk="0">
                      <a:moveTo>
                        <a:pt x="0" y="0"/>
                      </a:moveTo>
                      <a:lnTo>
                        <a:pt x="0" y="870680"/>
                      </a:lnTo>
                    </a:path>
                  </a:pathLst>
                </a:custGeom>
                <a:solidFill>
                  <a:schemeClr val="dk1"/>
                </a:solidFill>
                <a:ln w="12750" cap="rnd" cmpd="sng">
                  <a:solidFill>
                    <a:schemeClr val="dk1"/>
                  </a:solidFill>
                  <a:prstDash val="dashDot"/>
                  <a:miter lim="8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019" name="Google Shape;1019;p30"/>
              <p:cNvGrpSpPr/>
              <p:nvPr/>
            </p:nvGrpSpPr>
            <p:grpSpPr>
              <a:xfrm>
                <a:off x="9097899" y="793051"/>
                <a:ext cx="780287" cy="950500"/>
                <a:chOff x="9097899" y="793051"/>
                <a:chExt cx="780287" cy="950500"/>
              </a:xfrm>
            </p:grpSpPr>
            <p:grpSp>
              <p:nvGrpSpPr>
                <p:cNvPr id="1020" name="Google Shape;1020;p30"/>
                <p:cNvGrpSpPr/>
                <p:nvPr/>
              </p:nvGrpSpPr>
              <p:grpSpPr>
                <a:xfrm>
                  <a:off x="9097899" y="793051"/>
                  <a:ext cx="780287" cy="41909"/>
                  <a:chOff x="9097899" y="793051"/>
                  <a:chExt cx="780287" cy="41909"/>
                </a:xfrm>
              </p:grpSpPr>
              <p:sp>
                <p:nvSpPr>
                  <p:cNvPr id="1021" name="Google Shape;1021;p30"/>
                  <p:cNvSpPr/>
                  <p:nvPr/>
                </p:nvSpPr>
                <p:spPr>
                  <a:xfrm>
                    <a:off x="9097899" y="793051"/>
                    <a:ext cx="41909" cy="419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909" h="41909" extrusionOk="0">
                        <a:moveTo>
                          <a:pt x="0" y="0"/>
                        </a:moveTo>
                        <a:lnTo>
                          <a:pt x="41910" y="0"/>
                        </a:lnTo>
                        <a:lnTo>
                          <a:pt x="41910" y="41910"/>
                        </a:lnTo>
                        <a:lnTo>
                          <a:pt x="0" y="4191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2" name="Google Shape;1022;p30"/>
                  <p:cNvSpPr/>
                  <p:nvPr/>
                </p:nvSpPr>
                <p:spPr>
                  <a:xfrm>
                    <a:off x="9467088" y="793051"/>
                    <a:ext cx="41909" cy="419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909" h="41909" extrusionOk="0">
                        <a:moveTo>
                          <a:pt x="0" y="0"/>
                        </a:moveTo>
                        <a:lnTo>
                          <a:pt x="41910" y="0"/>
                        </a:lnTo>
                        <a:lnTo>
                          <a:pt x="41910" y="41910"/>
                        </a:lnTo>
                        <a:lnTo>
                          <a:pt x="0" y="4191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3" name="Google Shape;1023;p30"/>
                  <p:cNvSpPr/>
                  <p:nvPr/>
                </p:nvSpPr>
                <p:spPr>
                  <a:xfrm>
                    <a:off x="9836277" y="793051"/>
                    <a:ext cx="41909" cy="419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909" h="41909" extrusionOk="0">
                        <a:moveTo>
                          <a:pt x="0" y="0"/>
                        </a:moveTo>
                        <a:lnTo>
                          <a:pt x="41910" y="0"/>
                        </a:lnTo>
                        <a:lnTo>
                          <a:pt x="41910" y="41910"/>
                        </a:lnTo>
                        <a:lnTo>
                          <a:pt x="0" y="4191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24" name="Google Shape;1024;p30"/>
                <p:cNvGrpSpPr/>
                <p:nvPr/>
              </p:nvGrpSpPr>
              <p:grpSpPr>
                <a:xfrm>
                  <a:off x="9097899" y="1247298"/>
                  <a:ext cx="780287" cy="41910"/>
                  <a:chOff x="9097899" y="1247298"/>
                  <a:chExt cx="780287" cy="41910"/>
                </a:xfrm>
              </p:grpSpPr>
              <p:sp>
                <p:nvSpPr>
                  <p:cNvPr id="1025" name="Google Shape;1025;p30"/>
                  <p:cNvSpPr/>
                  <p:nvPr/>
                </p:nvSpPr>
                <p:spPr>
                  <a:xfrm>
                    <a:off x="9097899" y="1247298"/>
                    <a:ext cx="41909" cy="419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909" h="41910" extrusionOk="0">
                        <a:moveTo>
                          <a:pt x="0" y="0"/>
                        </a:moveTo>
                        <a:lnTo>
                          <a:pt x="41910" y="0"/>
                        </a:lnTo>
                        <a:lnTo>
                          <a:pt x="41910" y="41910"/>
                        </a:lnTo>
                        <a:lnTo>
                          <a:pt x="0" y="4191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6" name="Google Shape;1026;p30"/>
                  <p:cNvSpPr/>
                  <p:nvPr/>
                </p:nvSpPr>
                <p:spPr>
                  <a:xfrm>
                    <a:off x="9836277" y="1247298"/>
                    <a:ext cx="41909" cy="419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909" h="41910" extrusionOk="0">
                        <a:moveTo>
                          <a:pt x="0" y="0"/>
                        </a:moveTo>
                        <a:lnTo>
                          <a:pt x="41910" y="0"/>
                        </a:lnTo>
                        <a:lnTo>
                          <a:pt x="41910" y="41910"/>
                        </a:lnTo>
                        <a:lnTo>
                          <a:pt x="0" y="4191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27" name="Google Shape;1027;p30"/>
                <p:cNvGrpSpPr/>
                <p:nvPr/>
              </p:nvGrpSpPr>
              <p:grpSpPr>
                <a:xfrm>
                  <a:off x="9097899" y="1701641"/>
                  <a:ext cx="780287" cy="41910"/>
                  <a:chOff x="9097899" y="1701641"/>
                  <a:chExt cx="780287" cy="41910"/>
                </a:xfrm>
              </p:grpSpPr>
              <p:sp>
                <p:nvSpPr>
                  <p:cNvPr id="1028" name="Google Shape;1028;p30"/>
                  <p:cNvSpPr/>
                  <p:nvPr/>
                </p:nvSpPr>
                <p:spPr>
                  <a:xfrm>
                    <a:off x="9097899" y="1701641"/>
                    <a:ext cx="41909" cy="419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909" h="41910" extrusionOk="0">
                        <a:moveTo>
                          <a:pt x="0" y="0"/>
                        </a:moveTo>
                        <a:lnTo>
                          <a:pt x="41910" y="0"/>
                        </a:lnTo>
                        <a:lnTo>
                          <a:pt x="41910" y="41910"/>
                        </a:lnTo>
                        <a:lnTo>
                          <a:pt x="0" y="4191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9" name="Google Shape;1029;p30"/>
                  <p:cNvSpPr/>
                  <p:nvPr/>
                </p:nvSpPr>
                <p:spPr>
                  <a:xfrm>
                    <a:off x="9467088" y="1701641"/>
                    <a:ext cx="41909" cy="419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909" h="41910" extrusionOk="0">
                        <a:moveTo>
                          <a:pt x="0" y="0"/>
                        </a:moveTo>
                        <a:lnTo>
                          <a:pt x="41910" y="0"/>
                        </a:lnTo>
                        <a:lnTo>
                          <a:pt x="41910" y="41910"/>
                        </a:lnTo>
                        <a:lnTo>
                          <a:pt x="0" y="4191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0" name="Google Shape;1030;p30"/>
                  <p:cNvSpPr/>
                  <p:nvPr/>
                </p:nvSpPr>
                <p:spPr>
                  <a:xfrm>
                    <a:off x="9836277" y="1701641"/>
                    <a:ext cx="41909" cy="419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909" h="41910" extrusionOk="0">
                        <a:moveTo>
                          <a:pt x="0" y="0"/>
                        </a:moveTo>
                        <a:lnTo>
                          <a:pt x="41910" y="0"/>
                        </a:lnTo>
                        <a:lnTo>
                          <a:pt x="41910" y="41910"/>
                        </a:lnTo>
                        <a:lnTo>
                          <a:pt x="0" y="4191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grpSp>
          <p:nvGrpSpPr>
            <p:cNvPr id="1031" name="Google Shape;1031;p30"/>
            <p:cNvGrpSpPr/>
            <p:nvPr/>
          </p:nvGrpSpPr>
          <p:grpSpPr>
            <a:xfrm>
              <a:off x="7074117" y="956519"/>
              <a:ext cx="215826" cy="125825"/>
              <a:chOff x="9521952" y="1508283"/>
              <a:chExt cx="256508" cy="149542"/>
            </a:xfrm>
          </p:grpSpPr>
          <p:sp>
            <p:nvSpPr>
              <p:cNvPr id="1032" name="Google Shape;1032;p30"/>
              <p:cNvSpPr/>
              <p:nvPr/>
            </p:nvSpPr>
            <p:spPr>
              <a:xfrm>
                <a:off x="9521952" y="1508283"/>
                <a:ext cx="256508" cy="149542"/>
              </a:xfrm>
              <a:custGeom>
                <a:avLst/>
                <a:gdLst/>
                <a:ahLst/>
                <a:cxnLst/>
                <a:rect l="l" t="t" r="r" b="b"/>
                <a:pathLst>
                  <a:path w="256508" h="149542" extrusionOk="0">
                    <a:moveTo>
                      <a:pt x="218694" y="0"/>
                    </a:moveTo>
                    <a:cubicBezTo>
                      <a:pt x="239578" y="0"/>
                      <a:pt x="256508" y="16930"/>
                      <a:pt x="256508" y="37814"/>
                    </a:cubicBezTo>
                    <a:lnTo>
                      <a:pt x="256508" y="111728"/>
                    </a:lnTo>
                    <a:cubicBezTo>
                      <a:pt x="256508" y="132612"/>
                      <a:pt x="239578" y="149543"/>
                      <a:pt x="218694" y="149543"/>
                    </a:cubicBezTo>
                    <a:lnTo>
                      <a:pt x="37814" y="149543"/>
                    </a:lnTo>
                    <a:cubicBezTo>
                      <a:pt x="16930" y="149543"/>
                      <a:pt x="1" y="132612"/>
                      <a:pt x="1" y="111728"/>
                    </a:cubicBezTo>
                    <a:lnTo>
                      <a:pt x="1" y="37814"/>
                    </a:lnTo>
                    <a:cubicBezTo>
                      <a:pt x="1" y="16930"/>
                      <a:pt x="16930" y="0"/>
                      <a:pt x="378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033" name="Google Shape;1033;p30"/>
              <p:cNvGrpSpPr/>
              <p:nvPr/>
            </p:nvGrpSpPr>
            <p:grpSpPr>
              <a:xfrm>
                <a:off x="9556578" y="1534618"/>
                <a:ext cx="183763" cy="98921"/>
                <a:chOff x="9556578" y="1534618"/>
                <a:chExt cx="183763" cy="98921"/>
              </a:xfrm>
            </p:grpSpPr>
            <p:grpSp>
              <p:nvGrpSpPr>
                <p:cNvPr id="1034" name="Google Shape;1034;p30"/>
                <p:cNvGrpSpPr/>
                <p:nvPr/>
              </p:nvGrpSpPr>
              <p:grpSpPr>
                <a:xfrm>
                  <a:off x="9645396" y="1536115"/>
                  <a:ext cx="94945" cy="94946"/>
                  <a:chOff x="9645396" y="1536115"/>
                  <a:chExt cx="94945" cy="94946"/>
                </a:xfrm>
              </p:grpSpPr>
              <p:sp>
                <p:nvSpPr>
                  <p:cNvPr id="1035" name="Google Shape;1035;p30"/>
                  <p:cNvSpPr/>
                  <p:nvPr/>
                </p:nvSpPr>
                <p:spPr>
                  <a:xfrm>
                    <a:off x="9645396" y="1588389"/>
                    <a:ext cx="42671" cy="426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671" h="42672" extrusionOk="0">
                        <a:moveTo>
                          <a:pt x="16764" y="31147"/>
                        </a:moveTo>
                        <a:lnTo>
                          <a:pt x="42672" y="5144"/>
                        </a:lnTo>
                        <a:lnTo>
                          <a:pt x="37529" y="0"/>
                        </a:lnTo>
                        <a:lnTo>
                          <a:pt x="11525" y="25908"/>
                        </a:lnTo>
                        <a:lnTo>
                          <a:pt x="6382" y="28765"/>
                        </a:lnTo>
                        <a:lnTo>
                          <a:pt x="0" y="38576"/>
                        </a:lnTo>
                        <a:lnTo>
                          <a:pt x="4096" y="42672"/>
                        </a:lnTo>
                        <a:lnTo>
                          <a:pt x="13906" y="36290"/>
                        </a:lnTo>
                        <a:lnTo>
                          <a:pt x="16764" y="31147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6" name="Google Shape;1036;p30"/>
                  <p:cNvSpPr/>
                  <p:nvPr/>
                </p:nvSpPr>
                <p:spPr>
                  <a:xfrm>
                    <a:off x="9674923" y="1536115"/>
                    <a:ext cx="65418" cy="654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418" h="65418" extrusionOk="0">
                        <a:moveTo>
                          <a:pt x="36576" y="54845"/>
                        </a:moveTo>
                        <a:lnTo>
                          <a:pt x="63246" y="28175"/>
                        </a:lnTo>
                        <a:cubicBezTo>
                          <a:pt x="64008" y="27413"/>
                          <a:pt x="64484" y="26461"/>
                          <a:pt x="64770" y="25413"/>
                        </a:cubicBezTo>
                        <a:cubicBezTo>
                          <a:pt x="65627" y="21794"/>
                          <a:pt x="66866" y="13602"/>
                          <a:pt x="59341" y="6077"/>
                        </a:cubicBezTo>
                        <a:cubicBezTo>
                          <a:pt x="51816" y="-1447"/>
                          <a:pt x="43625" y="-209"/>
                          <a:pt x="40005" y="648"/>
                        </a:cubicBezTo>
                        <a:cubicBezTo>
                          <a:pt x="38958" y="934"/>
                          <a:pt x="38005" y="1410"/>
                          <a:pt x="37243" y="2172"/>
                        </a:cubicBezTo>
                        <a:lnTo>
                          <a:pt x="10573" y="28842"/>
                        </a:lnTo>
                        <a:cubicBezTo>
                          <a:pt x="14669" y="32938"/>
                          <a:pt x="14669" y="39701"/>
                          <a:pt x="10573" y="43796"/>
                        </a:cubicBezTo>
                        <a:lnTo>
                          <a:pt x="8287" y="46082"/>
                        </a:lnTo>
                        <a:lnTo>
                          <a:pt x="4286" y="42082"/>
                        </a:lnTo>
                        <a:lnTo>
                          <a:pt x="0" y="46368"/>
                        </a:lnTo>
                        <a:lnTo>
                          <a:pt x="19050" y="65418"/>
                        </a:lnTo>
                        <a:lnTo>
                          <a:pt x="23336" y="61132"/>
                        </a:lnTo>
                        <a:lnTo>
                          <a:pt x="19336" y="57131"/>
                        </a:lnTo>
                        <a:lnTo>
                          <a:pt x="21622" y="54845"/>
                        </a:lnTo>
                        <a:cubicBezTo>
                          <a:pt x="25718" y="50750"/>
                          <a:pt x="32481" y="50750"/>
                          <a:pt x="36576" y="54845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37" name="Google Shape;1037;p30"/>
                <p:cNvGrpSpPr/>
                <p:nvPr/>
              </p:nvGrpSpPr>
              <p:grpSpPr>
                <a:xfrm>
                  <a:off x="9556578" y="1534618"/>
                  <a:ext cx="98773" cy="98921"/>
                  <a:chOff x="9556578" y="1534618"/>
                  <a:chExt cx="98773" cy="98921"/>
                </a:xfrm>
              </p:grpSpPr>
              <p:sp>
                <p:nvSpPr>
                  <p:cNvPr id="1038" name="Google Shape;1038;p30"/>
                  <p:cNvSpPr/>
                  <p:nvPr/>
                </p:nvSpPr>
                <p:spPr>
                  <a:xfrm>
                    <a:off x="9556578" y="1534618"/>
                    <a:ext cx="98773" cy="989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8773" h="98921" extrusionOk="0">
                        <a:moveTo>
                          <a:pt x="40717" y="72440"/>
                        </a:moveTo>
                        <a:lnTo>
                          <a:pt x="72244" y="40912"/>
                        </a:lnTo>
                        <a:cubicBezTo>
                          <a:pt x="74149" y="39007"/>
                          <a:pt x="76721" y="38054"/>
                          <a:pt x="79388" y="38054"/>
                        </a:cubicBezTo>
                        <a:cubicBezTo>
                          <a:pt x="84341" y="38150"/>
                          <a:pt x="89389" y="36340"/>
                          <a:pt x="93199" y="32530"/>
                        </a:cubicBezTo>
                        <a:cubicBezTo>
                          <a:pt x="98247" y="27482"/>
                          <a:pt x="99866" y="20243"/>
                          <a:pt x="98057" y="13766"/>
                        </a:cubicBezTo>
                        <a:lnTo>
                          <a:pt x="88722" y="23100"/>
                        </a:lnTo>
                        <a:lnTo>
                          <a:pt x="78435" y="20338"/>
                        </a:lnTo>
                        <a:lnTo>
                          <a:pt x="75673" y="10051"/>
                        </a:lnTo>
                        <a:lnTo>
                          <a:pt x="85007" y="716"/>
                        </a:lnTo>
                        <a:cubicBezTo>
                          <a:pt x="78626" y="-1093"/>
                          <a:pt x="71482" y="526"/>
                          <a:pt x="66434" y="5574"/>
                        </a:cubicBezTo>
                        <a:cubicBezTo>
                          <a:pt x="62624" y="9384"/>
                          <a:pt x="60814" y="14432"/>
                          <a:pt x="60909" y="19385"/>
                        </a:cubicBezTo>
                        <a:cubicBezTo>
                          <a:pt x="60909" y="22052"/>
                          <a:pt x="59957" y="24624"/>
                          <a:pt x="58052" y="26529"/>
                        </a:cubicBezTo>
                        <a:lnTo>
                          <a:pt x="26524" y="58057"/>
                        </a:lnTo>
                        <a:cubicBezTo>
                          <a:pt x="24619" y="59962"/>
                          <a:pt x="22047" y="60914"/>
                          <a:pt x="19380" y="60914"/>
                        </a:cubicBezTo>
                        <a:cubicBezTo>
                          <a:pt x="14427" y="60819"/>
                          <a:pt x="9379" y="62629"/>
                          <a:pt x="5569" y="66439"/>
                        </a:cubicBezTo>
                        <a:cubicBezTo>
                          <a:pt x="-2146" y="74154"/>
                          <a:pt x="-1861" y="86918"/>
                          <a:pt x="6522" y="94252"/>
                        </a:cubicBezTo>
                        <a:cubicBezTo>
                          <a:pt x="13761" y="100634"/>
                          <a:pt x="24905" y="100443"/>
                          <a:pt x="32048" y="93871"/>
                        </a:cubicBezTo>
                        <a:cubicBezTo>
                          <a:pt x="36239" y="89966"/>
                          <a:pt x="38240" y="84632"/>
                          <a:pt x="38145" y="79393"/>
                        </a:cubicBezTo>
                        <a:cubicBezTo>
                          <a:pt x="38145" y="76821"/>
                          <a:pt x="39097" y="74249"/>
                          <a:pt x="41002" y="72440"/>
                        </a:cubicBezTo>
                        <a:close/>
                        <a:moveTo>
                          <a:pt x="16618" y="87965"/>
                        </a:moveTo>
                        <a:lnTo>
                          <a:pt x="10713" y="82060"/>
                        </a:lnTo>
                        <a:lnTo>
                          <a:pt x="12903" y="73964"/>
                        </a:lnTo>
                        <a:lnTo>
                          <a:pt x="21000" y="71773"/>
                        </a:lnTo>
                        <a:lnTo>
                          <a:pt x="26905" y="77678"/>
                        </a:lnTo>
                        <a:lnTo>
                          <a:pt x="24714" y="85775"/>
                        </a:lnTo>
                        <a:lnTo>
                          <a:pt x="16618" y="87965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9" name="Google Shape;1039;p30"/>
                  <p:cNvSpPr/>
                  <p:nvPr/>
                </p:nvSpPr>
                <p:spPr>
                  <a:xfrm>
                    <a:off x="9597270" y="1577125"/>
                    <a:ext cx="15573" cy="155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73" h="15573" extrusionOk="0">
                        <a:moveTo>
                          <a:pt x="786" y="14883"/>
                        </a:moveTo>
                        <a:lnTo>
                          <a:pt x="786" y="14883"/>
                        </a:lnTo>
                        <a:cubicBezTo>
                          <a:pt x="-262" y="13835"/>
                          <a:pt x="-262" y="12025"/>
                          <a:pt x="786" y="10882"/>
                        </a:cubicBezTo>
                        <a:lnTo>
                          <a:pt x="10882" y="786"/>
                        </a:lnTo>
                        <a:cubicBezTo>
                          <a:pt x="11930" y="-262"/>
                          <a:pt x="13740" y="-262"/>
                          <a:pt x="14788" y="786"/>
                        </a:cubicBezTo>
                        <a:lnTo>
                          <a:pt x="14788" y="786"/>
                        </a:lnTo>
                        <a:cubicBezTo>
                          <a:pt x="15835" y="1834"/>
                          <a:pt x="15835" y="3643"/>
                          <a:pt x="14788" y="4691"/>
                        </a:cubicBezTo>
                        <a:lnTo>
                          <a:pt x="4691" y="14788"/>
                        </a:lnTo>
                        <a:cubicBezTo>
                          <a:pt x="3643" y="15835"/>
                          <a:pt x="1834" y="15835"/>
                          <a:pt x="690" y="1478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</p:grpSp>
      <p:grpSp>
        <p:nvGrpSpPr>
          <p:cNvPr id="1040" name="Google Shape;1040;p30"/>
          <p:cNvGrpSpPr/>
          <p:nvPr/>
        </p:nvGrpSpPr>
        <p:grpSpPr>
          <a:xfrm>
            <a:off x="254436" y="3695349"/>
            <a:ext cx="917374" cy="683570"/>
            <a:chOff x="1914620" y="1930431"/>
            <a:chExt cx="572929" cy="426911"/>
          </a:xfrm>
        </p:grpSpPr>
        <p:grpSp>
          <p:nvGrpSpPr>
            <p:cNvPr id="1041" name="Google Shape;1041;p30"/>
            <p:cNvGrpSpPr/>
            <p:nvPr/>
          </p:nvGrpSpPr>
          <p:grpSpPr>
            <a:xfrm>
              <a:off x="1914620" y="1930431"/>
              <a:ext cx="572929" cy="426911"/>
              <a:chOff x="1914620" y="1930431"/>
              <a:chExt cx="572929" cy="426911"/>
            </a:xfrm>
          </p:grpSpPr>
          <p:sp>
            <p:nvSpPr>
              <p:cNvPr id="1042" name="Google Shape;1042;p30"/>
              <p:cNvSpPr/>
              <p:nvPr/>
            </p:nvSpPr>
            <p:spPr>
              <a:xfrm>
                <a:off x="2042160" y="1930431"/>
                <a:ext cx="445389" cy="299466"/>
              </a:xfrm>
              <a:custGeom>
                <a:avLst/>
                <a:gdLst/>
                <a:ahLst/>
                <a:cxnLst/>
                <a:rect l="l" t="t" r="r" b="b"/>
                <a:pathLst>
                  <a:path w="445389" h="299466" extrusionOk="0">
                    <a:moveTo>
                      <a:pt x="139065" y="7620"/>
                    </a:moveTo>
                    <a:lnTo>
                      <a:pt x="173355" y="41910"/>
                    </a:lnTo>
                    <a:cubicBezTo>
                      <a:pt x="178308" y="46863"/>
                      <a:pt x="185071" y="49721"/>
                      <a:pt x="192119" y="49721"/>
                    </a:cubicBezTo>
                    <a:lnTo>
                      <a:pt x="418910" y="49721"/>
                    </a:lnTo>
                    <a:cubicBezTo>
                      <a:pt x="433578" y="49721"/>
                      <a:pt x="445389" y="61627"/>
                      <a:pt x="445389" y="76200"/>
                    </a:cubicBezTo>
                    <a:lnTo>
                      <a:pt x="445389" y="272987"/>
                    </a:lnTo>
                    <a:cubicBezTo>
                      <a:pt x="445389" y="287655"/>
                      <a:pt x="433483" y="299466"/>
                      <a:pt x="418910" y="299466"/>
                    </a:cubicBezTo>
                    <a:lnTo>
                      <a:pt x="26479" y="299466"/>
                    </a:lnTo>
                    <a:cubicBezTo>
                      <a:pt x="11811" y="299466"/>
                      <a:pt x="0" y="287560"/>
                      <a:pt x="0" y="272987"/>
                    </a:cubicBezTo>
                    <a:lnTo>
                      <a:pt x="0" y="26479"/>
                    </a:lnTo>
                    <a:cubicBezTo>
                      <a:pt x="0" y="11811"/>
                      <a:pt x="11906" y="0"/>
                      <a:pt x="26479" y="0"/>
                    </a:cubicBezTo>
                    <a:lnTo>
                      <a:pt x="120396" y="0"/>
                    </a:lnTo>
                    <a:cubicBezTo>
                      <a:pt x="127444" y="0"/>
                      <a:pt x="134207" y="2762"/>
                      <a:pt x="139160" y="771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3" name="Google Shape;1043;p30"/>
              <p:cNvSpPr/>
              <p:nvPr/>
            </p:nvSpPr>
            <p:spPr>
              <a:xfrm>
                <a:off x="1978342" y="1994058"/>
                <a:ext cx="445389" cy="299465"/>
              </a:xfrm>
              <a:custGeom>
                <a:avLst/>
                <a:gdLst/>
                <a:ahLst/>
                <a:cxnLst/>
                <a:rect l="l" t="t" r="r" b="b"/>
                <a:pathLst>
                  <a:path w="445389" h="299465" extrusionOk="0">
                    <a:moveTo>
                      <a:pt x="139065" y="7715"/>
                    </a:moveTo>
                    <a:lnTo>
                      <a:pt x="173355" y="42005"/>
                    </a:lnTo>
                    <a:cubicBezTo>
                      <a:pt x="178308" y="46958"/>
                      <a:pt x="185071" y="49721"/>
                      <a:pt x="192119" y="49721"/>
                    </a:cubicBezTo>
                    <a:lnTo>
                      <a:pt x="418909" y="49721"/>
                    </a:lnTo>
                    <a:cubicBezTo>
                      <a:pt x="433578" y="49721"/>
                      <a:pt x="445389" y="61627"/>
                      <a:pt x="445389" y="76200"/>
                    </a:cubicBezTo>
                    <a:lnTo>
                      <a:pt x="445389" y="272986"/>
                    </a:lnTo>
                    <a:cubicBezTo>
                      <a:pt x="445389" y="287655"/>
                      <a:pt x="433483" y="299466"/>
                      <a:pt x="418909" y="299466"/>
                    </a:cubicBezTo>
                    <a:lnTo>
                      <a:pt x="26480" y="299466"/>
                    </a:lnTo>
                    <a:cubicBezTo>
                      <a:pt x="11811" y="299466"/>
                      <a:pt x="0" y="287560"/>
                      <a:pt x="0" y="272986"/>
                    </a:cubicBezTo>
                    <a:lnTo>
                      <a:pt x="0" y="26479"/>
                    </a:lnTo>
                    <a:cubicBezTo>
                      <a:pt x="0" y="11811"/>
                      <a:pt x="11906" y="0"/>
                      <a:pt x="26480" y="0"/>
                    </a:cubicBezTo>
                    <a:lnTo>
                      <a:pt x="120396" y="0"/>
                    </a:lnTo>
                    <a:cubicBezTo>
                      <a:pt x="127445" y="0"/>
                      <a:pt x="134207" y="2762"/>
                      <a:pt x="139160" y="771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4" name="Google Shape;1044;p30"/>
              <p:cNvSpPr/>
              <p:nvPr/>
            </p:nvSpPr>
            <p:spPr>
              <a:xfrm>
                <a:off x="1914620" y="2057876"/>
                <a:ext cx="445389" cy="299466"/>
              </a:xfrm>
              <a:custGeom>
                <a:avLst/>
                <a:gdLst/>
                <a:ahLst/>
                <a:cxnLst/>
                <a:rect l="l" t="t" r="r" b="b"/>
                <a:pathLst>
                  <a:path w="445389" h="299466" extrusionOk="0">
                    <a:moveTo>
                      <a:pt x="139065" y="7715"/>
                    </a:moveTo>
                    <a:lnTo>
                      <a:pt x="173355" y="42005"/>
                    </a:lnTo>
                    <a:cubicBezTo>
                      <a:pt x="178308" y="46958"/>
                      <a:pt x="185071" y="49721"/>
                      <a:pt x="192119" y="49721"/>
                    </a:cubicBezTo>
                    <a:lnTo>
                      <a:pt x="418909" y="49721"/>
                    </a:lnTo>
                    <a:cubicBezTo>
                      <a:pt x="433578" y="49721"/>
                      <a:pt x="445389" y="61627"/>
                      <a:pt x="445389" y="76200"/>
                    </a:cubicBezTo>
                    <a:lnTo>
                      <a:pt x="445389" y="272987"/>
                    </a:lnTo>
                    <a:cubicBezTo>
                      <a:pt x="445389" y="287655"/>
                      <a:pt x="433483" y="299466"/>
                      <a:pt x="418909" y="299466"/>
                    </a:cubicBezTo>
                    <a:lnTo>
                      <a:pt x="26479" y="299466"/>
                    </a:lnTo>
                    <a:cubicBezTo>
                      <a:pt x="11811" y="299466"/>
                      <a:pt x="0" y="287560"/>
                      <a:pt x="0" y="272987"/>
                    </a:cubicBezTo>
                    <a:lnTo>
                      <a:pt x="0" y="26479"/>
                    </a:lnTo>
                    <a:cubicBezTo>
                      <a:pt x="0" y="11811"/>
                      <a:pt x="11906" y="0"/>
                      <a:pt x="26479" y="0"/>
                    </a:cubicBezTo>
                    <a:lnTo>
                      <a:pt x="120396" y="0"/>
                    </a:lnTo>
                    <a:cubicBezTo>
                      <a:pt x="127444" y="0"/>
                      <a:pt x="134207" y="2762"/>
                      <a:pt x="139160" y="771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045" name="Google Shape;1045;p30"/>
            <p:cNvSpPr/>
            <p:nvPr/>
          </p:nvSpPr>
          <p:spPr>
            <a:xfrm>
              <a:off x="2024157" y="2180272"/>
              <a:ext cx="222980" cy="101917"/>
            </a:xfrm>
            <a:custGeom>
              <a:avLst/>
              <a:gdLst/>
              <a:ahLst/>
              <a:cxnLst/>
              <a:rect l="l" t="t" r="r" b="b"/>
              <a:pathLst>
                <a:path w="222980" h="101917" extrusionOk="0">
                  <a:moveTo>
                    <a:pt x="25051" y="45529"/>
                  </a:moveTo>
                  <a:lnTo>
                    <a:pt x="0" y="45529"/>
                  </a:lnTo>
                  <a:lnTo>
                    <a:pt x="0" y="56388"/>
                  </a:lnTo>
                  <a:lnTo>
                    <a:pt x="25051" y="56388"/>
                  </a:lnTo>
                  <a:lnTo>
                    <a:pt x="25051" y="45529"/>
                  </a:lnTo>
                  <a:close/>
                  <a:moveTo>
                    <a:pt x="115538" y="79153"/>
                  </a:moveTo>
                  <a:lnTo>
                    <a:pt x="184023" y="79153"/>
                  </a:lnTo>
                  <a:lnTo>
                    <a:pt x="184023" y="68294"/>
                  </a:lnTo>
                  <a:lnTo>
                    <a:pt x="115538" y="68294"/>
                  </a:lnTo>
                  <a:lnTo>
                    <a:pt x="115538" y="79153"/>
                  </a:lnTo>
                  <a:close/>
                  <a:moveTo>
                    <a:pt x="32766" y="56388"/>
                  </a:moveTo>
                  <a:lnTo>
                    <a:pt x="129730" y="56388"/>
                  </a:lnTo>
                  <a:lnTo>
                    <a:pt x="129730" y="45529"/>
                  </a:lnTo>
                  <a:lnTo>
                    <a:pt x="32766" y="45529"/>
                  </a:lnTo>
                  <a:lnTo>
                    <a:pt x="32766" y="56388"/>
                  </a:lnTo>
                  <a:close/>
                  <a:moveTo>
                    <a:pt x="184023" y="0"/>
                  </a:moveTo>
                  <a:lnTo>
                    <a:pt x="23908" y="0"/>
                  </a:lnTo>
                  <a:lnTo>
                    <a:pt x="23908" y="10858"/>
                  </a:lnTo>
                  <a:lnTo>
                    <a:pt x="184023" y="10858"/>
                  </a:lnTo>
                  <a:lnTo>
                    <a:pt x="184023" y="0"/>
                  </a:lnTo>
                  <a:close/>
                  <a:moveTo>
                    <a:pt x="47815" y="22765"/>
                  </a:moveTo>
                  <a:lnTo>
                    <a:pt x="0" y="22765"/>
                  </a:lnTo>
                  <a:lnTo>
                    <a:pt x="0" y="33623"/>
                  </a:lnTo>
                  <a:lnTo>
                    <a:pt x="47815" y="33623"/>
                  </a:lnTo>
                  <a:lnTo>
                    <a:pt x="47815" y="22765"/>
                  </a:lnTo>
                  <a:close/>
                  <a:moveTo>
                    <a:pt x="102584" y="68294"/>
                  </a:moveTo>
                  <a:lnTo>
                    <a:pt x="0" y="68294"/>
                  </a:lnTo>
                  <a:lnTo>
                    <a:pt x="0" y="79153"/>
                  </a:lnTo>
                  <a:lnTo>
                    <a:pt x="102584" y="79153"/>
                  </a:lnTo>
                  <a:lnTo>
                    <a:pt x="102584" y="68294"/>
                  </a:lnTo>
                  <a:close/>
                  <a:moveTo>
                    <a:pt x="146875" y="101918"/>
                  </a:moveTo>
                  <a:lnTo>
                    <a:pt x="195644" y="101918"/>
                  </a:lnTo>
                  <a:lnTo>
                    <a:pt x="195644" y="91059"/>
                  </a:lnTo>
                  <a:lnTo>
                    <a:pt x="146875" y="91059"/>
                  </a:lnTo>
                  <a:lnTo>
                    <a:pt x="146875" y="101918"/>
                  </a:lnTo>
                  <a:close/>
                  <a:moveTo>
                    <a:pt x="0" y="101918"/>
                  </a:moveTo>
                  <a:lnTo>
                    <a:pt x="62198" y="101918"/>
                  </a:lnTo>
                  <a:lnTo>
                    <a:pt x="62198" y="91059"/>
                  </a:lnTo>
                  <a:lnTo>
                    <a:pt x="0" y="91059"/>
                  </a:lnTo>
                  <a:lnTo>
                    <a:pt x="0" y="101918"/>
                  </a:lnTo>
                  <a:close/>
                  <a:moveTo>
                    <a:pt x="60769" y="33623"/>
                  </a:moveTo>
                  <a:lnTo>
                    <a:pt x="222980" y="33623"/>
                  </a:lnTo>
                  <a:lnTo>
                    <a:pt x="222980" y="22765"/>
                  </a:lnTo>
                  <a:lnTo>
                    <a:pt x="60769" y="22765"/>
                  </a:lnTo>
                  <a:lnTo>
                    <a:pt x="60769" y="33623"/>
                  </a:lnTo>
                  <a:close/>
                  <a:moveTo>
                    <a:pt x="190500" y="0"/>
                  </a:moveTo>
                  <a:lnTo>
                    <a:pt x="190500" y="10858"/>
                  </a:lnTo>
                  <a:lnTo>
                    <a:pt x="222980" y="10858"/>
                  </a:lnTo>
                  <a:lnTo>
                    <a:pt x="222980" y="0"/>
                  </a:lnTo>
                  <a:lnTo>
                    <a:pt x="190500" y="0"/>
                  </a:lnTo>
                  <a:close/>
                  <a:moveTo>
                    <a:pt x="137350" y="56388"/>
                  </a:moveTo>
                  <a:lnTo>
                    <a:pt x="222980" y="56388"/>
                  </a:lnTo>
                  <a:lnTo>
                    <a:pt x="222980" y="45529"/>
                  </a:lnTo>
                  <a:lnTo>
                    <a:pt x="137350" y="45529"/>
                  </a:lnTo>
                  <a:lnTo>
                    <a:pt x="137350" y="56388"/>
                  </a:lnTo>
                  <a:close/>
                  <a:moveTo>
                    <a:pt x="196882" y="79153"/>
                  </a:moveTo>
                  <a:lnTo>
                    <a:pt x="222885" y="79153"/>
                  </a:lnTo>
                  <a:lnTo>
                    <a:pt x="222885" y="68294"/>
                  </a:lnTo>
                  <a:lnTo>
                    <a:pt x="196882" y="68294"/>
                  </a:lnTo>
                  <a:lnTo>
                    <a:pt x="196882" y="79153"/>
                  </a:lnTo>
                  <a:close/>
                  <a:moveTo>
                    <a:pt x="75057" y="101918"/>
                  </a:moveTo>
                  <a:lnTo>
                    <a:pt x="139065" y="101918"/>
                  </a:lnTo>
                  <a:lnTo>
                    <a:pt x="139065" y="91059"/>
                  </a:lnTo>
                  <a:lnTo>
                    <a:pt x="75057" y="91059"/>
                  </a:lnTo>
                  <a:lnTo>
                    <a:pt x="75057" y="1019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746954"/>
      </p:ext>
    </p:extLst>
  </p:cSld>
  <p:clrMapOvr>
    <a:masterClrMapping/>
  </p:clrMapOvr>
</p:sld>
</file>

<file path=ppt/theme/theme1.xml><?xml version="1.0" encoding="utf-8"?>
<a:theme xmlns:a="http://schemas.openxmlformats.org/drawingml/2006/main" name="Multimedia Software Pitch Deck by Slidesgo">
  <a:themeElements>
    <a:clrScheme name="Simple Light">
      <a:dk1>
        <a:srgbClr val="35363B"/>
      </a:dk1>
      <a:lt1>
        <a:srgbClr val="F3F3F3"/>
      </a:lt1>
      <a:dk2>
        <a:srgbClr val="D9DDE3"/>
      </a:dk2>
      <a:lt2>
        <a:srgbClr val="BA0034"/>
      </a:lt2>
      <a:accent1>
        <a:srgbClr val="F8B85E"/>
      </a:accent1>
      <a:accent2>
        <a:srgbClr val="34909D"/>
      </a:accent2>
      <a:accent3>
        <a:srgbClr val="55C0ED"/>
      </a:accent3>
      <a:accent4>
        <a:srgbClr val="6F7082"/>
      </a:accent4>
      <a:accent5>
        <a:srgbClr val="CED0D6"/>
      </a:accent5>
      <a:accent6>
        <a:srgbClr val="42444F"/>
      </a:accent6>
      <a:hlink>
        <a:srgbClr val="35363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786</Words>
  <Application>Microsoft Office PowerPoint</Application>
  <PresentationFormat>On-screen Show (16:9)</PresentationFormat>
  <Paragraphs>176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8" baseType="lpstr">
      <vt:lpstr>Wingdings</vt:lpstr>
      <vt:lpstr>Open Sans</vt:lpstr>
      <vt:lpstr>Raleway</vt:lpstr>
      <vt:lpstr>Arial</vt:lpstr>
      <vt:lpstr>Poppins Light</vt:lpstr>
      <vt:lpstr>Epilogue</vt:lpstr>
      <vt:lpstr>PT Sans</vt:lpstr>
      <vt:lpstr>Calibri</vt:lpstr>
      <vt:lpstr>Lato</vt:lpstr>
      <vt:lpstr>Montserrat Medium</vt:lpstr>
      <vt:lpstr>Poppins SemiBold</vt:lpstr>
      <vt:lpstr>Montserrat SemiBold</vt:lpstr>
      <vt:lpstr>Multimedia Software Pitch Deck by Slidesgo</vt:lpstr>
      <vt:lpstr>Predicting Future Customer Transactions</vt:lpstr>
      <vt:lpstr>Team Members</vt:lpstr>
      <vt:lpstr>Table of contents</vt:lpstr>
      <vt:lpstr>Problem</vt:lpstr>
      <vt:lpstr>Problem</vt:lpstr>
      <vt:lpstr>Data Description &amp; Data Analysis </vt:lpstr>
      <vt:lpstr>Data Description &amp; Data Analysis</vt:lpstr>
      <vt:lpstr>200</vt:lpstr>
      <vt:lpstr>Enhancing Input </vt:lpstr>
      <vt:lpstr>Enhancing Input</vt:lpstr>
      <vt:lpstr>Model Selection</vt:lpstr>
      <vt:lpstr>Model Selection</vt:lpstr>
      <vt:lpstr>Step-by-Step Model Development</vt:lpstr>
      <vt:lpstr>Step-by-Step Model Development</vt:lpstr>
      <vt:lpstr>Step-by-Step Model Development</vt:lpstr>
      <vt:lpstr>Step-by-Step Model Development</vt:lpstr>
      <vt:lpstr>LightGBM vs XGBoost</vt:lpstr>
      <vt:lpstr>PowerPoint Presentation</vt:lpstr>
      <vt:lpstr>PowerPoint Presentation</vt:lpstr>
      <vt:lpstr>LightGBM vs XGBoost</vt:lpstr>
      <vt:lpstr>PowerPoint Presentation</vt:lpstr>
      <vt:lpstr>PowerPoint Presentation</vt:lpstr>
      <vt:lpstr>PowerPoint Presentation</vt:lpstr>
      <vt:lpstr>Competition comparison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AHMED MAGDY MAKLAD</cp:lastModifiedBy>
  <cp:revision>3</cp:revision>
  <dcterms:modified xsi:type="dcterms:W3CDTF">2024-10-21T18:24:12Z</dcterms:modified>
</cp:coreProperties>
</file>